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7" r:id="rId2"/>
    <p:sldId id="284" r:id="rId3"/>
    <p:sldId id="261" r:id="rId4"/>
    <p:sldId id="258" r:id="rId5"/>
    <p:sldId id="262" r:id="rId6"/>
    <p:sldId id="290" r:id="rId7"/>
    <p:sldId id="265" r:id="rId8"/>
    <p:sldId id="266" r:id="rId9"/>
    <p:sldId id="296" r:id="rId10"/>
    <p:sldId id="297" r:id="rId11"/>
    <p:sldId id="298" r:id="rId12"/>
    <p:sldId id="299" r:id="rId13"/>
    <p:sldId id="300" r:id="rId14"/>
    <p:sldId id="301" r:id="rId15"/>
  </p:sldIdLst>
  <p:sldSz cx="12192000" cy="6858000"/>
  <p:notesSz cx="6858000" cy="9144000"/>
  <p:embeddedFontLst>
    <p:embeddedFont>
      <p:font typeface="Open Sans" panose="020B0606030504020204" pitchFamily="34" charset="0"/>
      <p:regular r:id="rId16"/>
      <p:bold r:id="rId17"/>
      <p:italic r:id="rId18"/>
      <p:boldItalic r:id="rId19"/>
    </p:embeddedFont>
    <p:embeddedFont>
      <p:font typeface="Overpass" panose="020B0604020202020204" charset="0"/>
      <p:regular r:id="rId20"/>
      <p:bold r:id="rId21"/>
      <p:italic r:id="rId22"/>
      <p:boldItalic r:id="rId23"/>
    </p:embeddedFont>
    <p:embeddedFont>
      <p:font typeface="Overpass ExtraBold" panose="020B0604020202020204" charset="0"/>
      <p:bold r:id="rId24"/>
      <p:boldItalic r:id="rId25"/>
    </p:embeddedFont>
    <p:embeddedFont>
      <p:font typeface="Overpass SemiBold" panose="020B0604020202020204" charset="0"/>
      <p:bold r:id="rId26"/>
      <p:boldItalic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1050" userDrawn="1">
          <p15:clr>
            <a:srgbClr val="A4A3A4"/>
          </p15:clr>
        </p15:guide>
        <p15:guide id="4" orient="horz" pos="799" userDrawn="1">
          <p15:clr>
            <a:srgbClr val="A4A3A4"/>
          </p15:clr>
        </p15:guide>
        <p15:guide id="5" pos="6630" userDrawn="1">
          <p15:clr>
            <a:srgbClr val="A4A3A4"/>
          </p15:clr>
        </p15:guide>
        <p15:guide id="6" pos="1663" userDrawn="1">
          <p15:clr>
            <a:srgbClr val="A4A3A4"/>
          </p15:clr>
        </p15:guide>
        <p15:guide id="7" pos="440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50044"/>
    <a:srgbClr val="5C0A2A"/>
    <a:srgbClr val="490A62"/>
    <a:srgbClr val="350012"/>
    <a:srgbClr val="53BCB1"/>
    <a:srgbClr val="2B0416"/>
    <a:srgbClr val="9D0C35"/>
    <a:srgbClr val="8AD2CB"/>
    <a:srgbClr val="A30B36"/>
    <a:srgbClr val="F4F6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6144252-C6E4-4A5F-B592-838E8EE859BE}" v="34" dt="2022-07-04T11:58:16.00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339" autoAdjust="0"/>
    <p:restoredTop sz="94744" autoAdjust="0"/>
  </p:normalViewPr>
  <p:slideViewPr>
    <p:cSldViewPr snapToGrid="0" showGuides="1">
      <p:cViewPr varScale="1">
        <p:scale>
          <a:sx n="81" d="100"/>
          <a:sy n="81" d="100"/>
        </p:scale>
        <p:origin x="150" y="726"/>
      </p:cViewPr>
      <p:guideLst>
        <p:guide orient="horz" pos="2183"/>
        <p:guide pos="3840"/>
        <p:guide pos="1050"/>
        <p:guide orient="horz" pos="799"/>
        <p:guide pos="6630"/>
        <p:guide pos="1663"/>
        <p:guide pos="440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8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mal R Babu" userId="3a292d0a-112b-4bc3-bf38-7771656893d2" providerId="ADAL" clId="{8AA88B98-E78D-4C1F-AA8A-7E7454ECCDBE}"/>
    <pc:docChg chg="undo custSel addSld delSld modSld">
      <pc:chgData name="Amal R Babu" userId="3a292d0a-112b-4bc3-bf38-7771656893d2" providerId="ADAL" clId="{8AA88B98-E78D-4C1F-AA8A-7E7454ECCDBE}" dt="2022-06-29T09:53:54.370" v="1019" actId="20577"/>
      <pc:docMkLst>
        <pc:docMk/>
      </pc:docMkLst>
      <pc:sldChg chg="modSp">
        <pc:chgData name="Amal R Babu" userId="3a292d0a-112b-4bc3-bf38-7771656893d2" providerId="ADAL" clId="{8AA88B98-E78D-4C1F-AA8A-7E7454ECCDBE}" dt="2022-06-29T09:53:54.370" v="1019" actId="20577"/>
        <pc:sldMkLst>
          <pc:docMk/>
          <pc:sldMk cId="3977320858" sldId="267"/>
        </pc:sldMkLst>
        <pc:spChg chg="mod">
          <ac:chgData name="Amal R Babu" userId="3a292d0a-112b-4bc3-bf38-7771656893d2" providerId="ADAL" clId="{8AA88B98-E78D-4C1F-AA8A-7E7454ECCDBE}" dt="2022-06-29T09:53:54.370" v="1019" actId="20577"/>
          <ac:spMkLst>
            <pc:docMk/>
            <pc:sldMk cId="3977320858" sldId="267"/>
            <ac:spMk id="6" creationId="{D448F905-54AA-4613-201A-234C776EF9F2}"/>
          </ac:spMkLst>
        </pc:spChg>
      </pc:sldChg>
      <pc:sldChg chg="modAnim">
        <pc:chgData name="Amal R Babu" userId="3a292d0a-112b-4bc3-bf38-7771656893d2" providerId="ADAL" clId="{8AA88B98-E78D-4C1F-AA8A-7E7454ECCDBE}" dt="2022-06-29T08:58:32.139" v="1015"/>
        <pc:sldMkLst>
          <pc:docMk/>
          <pc:sldMk cId="4001158428" sldId="285"/>
        </pc:sldMkLst>
      </pc:sldChg>
      <pc:sldChg chg="modSp mod">
        <pc:chgData name="Amal R Babu" userId="3a292d0a-112b-4bc3-bf38-7771656893d2" providerId="ADAL" clId="{8AA88B98-E78D-4C1F-AA8A-7E7454ECCDBE}" dt="2022-06-29T05:53:35.992" v="94" actId="2711"/>
        <pc:sldMkLst>
          <pc:docMk/>
          <pc:sldMk cId="3923647677" sldId="287"/>
        </pc:sldMkLst>
        <pc:spChg chg="mod">
          <ac:chgData name="Amal R Babu" userId="3a292d0a-112b-4bc3-bf38-7771656893d2" providerId="ADAL" clId="{8AA88B98-E78D-4C1F-AA8A-7E7454ECCDBE}" dt="2022-06-29T05:49:26.232" v="2" actId="2711"/>
          <ac:spMkLst>
            <pc:docMk/>
            <pc:sldMk cId="3923647677" sldId="287"/>
            <ac:spMk id="776" creationId="{F435911D-331D-CA2A-8BEF-7E6DCD9135B9}"/>
          </ac:spMkLst>
        </pc:spChg>
        <pc:spChg chg="mod">
          <ac:chgData name="Amal R Babu" userId="3a292d0a-112b-4bc3-bf38-7771656893d2" providerId="ADAL" clId="{8AA88B98-E78D-4C1F-AA8A-7E7454ECCDBE}" dt="2022-06-29T05:49:26.232" v="2" actId="2711"/>
          <ac:spMkLst>
            <pc:docMk/>
            <pc:sldMk cId="3923647677" sldId="287"/>
            <ac:spMk id="777" creationId="{09EB57CF-F4C2-77DF-A258-C699CFA99945}"/>
          </ac:spMkLst>
        </pc:spChg>
        <pc:spChg chg="mod">
          <ac:chgData name="Amal R Babu" userId="3a292d0a-112b-4bc3-bf38-7771656893d2" providerId="ADAL" clId="{8AA88B98-E78D-4C1F-AA8A-7E7454ECCDBE}" dt="2022-06-29T05:49:40.242" v="4" actId="207"/>
          <ac:spMkLst>
            <pc:docMk/>
            <pc:sldMk cId="3923647677" sldId="287"/>
            <ac:spMk id="780" creationId="{9AF52B76-E114-4A73-0C7B-6A4F149AC224}"/>
          </ac:spMkLst>
        </pc:spChg>
        <pc:spChg chg="mod">
          <ac:chgData name="Amal R Babu" userId="3a292d0a-112b-4bc3-bf38-7771656893d2" providerId="ADAL" clId="{8AA88B98-E78D-4C1F-AA8A-7E7454ECCDBE}" dt="2022-06-29T05:49:40.242" v="4" actId="207"/>
          <ac:spMkLst>
            <pc:docMk/>
            <pc:sldMk cId="3923647677" sldId="287"/>
            <ac:spMk id="781" creationId="{7673E08E-1535-8CFB-ADD1-9A6136D8B778}"/>
          </ac:spMkLst>
        </pc:spChg>
        <pc:spChg chg="mod">
          <ac:chgData name="Amal R Babu" userId="3a292d0a-112b-4bc3-bf38-7771656893d2" providerId="ADAL" clId="{8AA88B98-E78D-4C1F-AA8A-7E7454ECCDBE}" dt="2022-06-29T05:49:45.529" v="6" actId="207"/>
          <ac:spMkLst>
            <pc:docMk/>
            <pc:sldMk cId="3923647677" sldId="287"/>
            <ac:spMk id="783" creationId="{391FEF01-D804-8D87-C79E-049D326DB54C}"/>
          </ac:spMkLst>
        </pc:spChg>
        <pc:spChg chg="mod">
          <ac:chgData name="Amal R Babu" userId="3a292d0a-112b-4bc3-bf38-7771656893d2" providerId="ADAL" clId="{8AA88B98-E78D-4C1F-AA8A-7E7454ECCDBE}" dt="2022-06-29T05:49:45.529" v="6" actId="207"/>
          <ac:spMkLst>
            <pc:docMk/>
            <pc:sldMk cId="3923647677" sldId="287"/>
            <ac:spMk id="784" creationId="{B2F47039-1963-116C-69A9-32120BD67715}"/>
          </ac:spMkLst>
        </pc:spChg>
        <pc:spChg chg="mod">
          <ac:chgData name="Amal R Babu" userId="3a292d0a-112b-4bc3-bf38-7771656893d2" providerId="ADAL" clId="{8AA88B98-E78D-4C1F-AA8A-7E7454ECCDBE}" dt="2022-06-29T05:49:50.953" v="8" actId="207"/>
          <ac:spMkLst>
            <pc:docMk/>
            <pc:sldMk cId="3923647677" sldId="287"/>
            <ac:spMk id="786" creationId="{B3FCDF58-FA8D-1CC1-D086-FDBB8CB40B39}"/>
          </ac:spMkLst>
        </pc:spChg>
        <pc:spChg chg="mod">
          <ac:chgData name="Amal R Babu" userId="3a292d0a-112b-4bc3-bf38-7771656893d2" providerId="ADAL" clId="{8AA88B98-E78D-4C1F-AA8A-7E7454ECCDBE}" dt="2022-06-29T05:49:50.953" v="8" actId="207"/>
          <ac:spMkLst>
            <pc:docMk/>
            <pc:sldMk cId="3923647677" sldId="287"/>
            <ac:spMk id="787" creationId="{CDD1AC6B-0290-3191-7F0A-C0FF9089DA76}"/>
          </ac:spMkLst>
        </pc:spChg>
        <pc:spChg chg="mod">
          <ac:chgData name="Amal R Babu" userId="3a292d0a-112b-4bc3-bf38-7771656893d2" providerId="ADAL" clId="{8AA88B98-E78D-4C1F-AA8A-7E7454ECCDBE}" dt="2022-06-29T05:49:56.146" v="10" actId="207"/>
          <ac:spMkLst>
            <pc:docMk/>
            <pc:sldMk cId="3923647677" sldId="287"/>
            <ac:spMk id="1086" creationId="{11F60472-4B43-9CF2-9A5C-030448F7A014}"/>
          </ac:spMkLst>
        </pc:spChg>
        <pc:spChg chg="mod">
          <ac:chgData name="Amal R Babu" userId="3a292d0a-112b-4bc3-bf38-7771656893d2" providerId="ADAL" clId="{8AA88B98-E78D-4C1F-AA8A-7E7454ECCDBE}" dt="2022-06-29T05:49:56.146" v="10" actId="207"/>
          <ac:spMkLst>
            <pc:docMk/>
            <pc:sldMk cId="3923647677" sldId="287"/>
            <ac:spMk id="1087" creationId="{3E0CA768-F792-8CAF-A3DC-5275C9731DBC}"/>
          </ac:spMkLst>
        </pc:spChg>
        <pc:spChg chg="mod">
          <ac:chgData name="Amal R Babu" userId="3a292d0a-112b-4bc3-bf38-7771656893d2" providerId="ADAL" clId="{8AA88B98-E78D-4C1F-AA8A-7E7454ECCDBE}" dt="2022-06-29T05:50:01.481" v="12" actId="207"/>
          <ac:spMkLst>
            <pc:docMk/>
            <pc:sldMk cId="3923647677" sldId="287"/>
            <ac:spMk id="1089" creationId="{B4C88CB9-439E-3462-7739-AD6D005A4FCF}"/>
          </ac:spMkLst>
        </pc:spChg>
        <pc:spChg chg="mod">
          <ac:chgData name="Amal R Babu" userId="3a292d0a-112b-4bc3-bf38-7771656893d2" providerId="ADAL" clId="{8AA88B98-E78D-4C1F-AA8A-7E7454ECCDBE}" dt="2022-06-29T05:50:01.481" v="12" actId="207"/>
          <ac:spMkLst>
            <pc:docMk/>
            <pc:sldMk cId="3923647677" sldId="287"/>
            <ac:spMk id="1090" creationId="{4860D1D3-0C0C-B4E2-82A7-B8BD0A156AF4}"/>
          </ac:spMkLst>
        </pc:spChg>
        <pc:spChg chg="mod">
          <ac:chgData name="Amal R Babu" userId="3a292d0a-112b-4bc3-bf38-7771656893d2" providerId="ADAL" clId="{8AA88B98-E78D-4C1F-AA8A-7E7454ECCDBE}" dt="2022-06-29T05:50:13.306" v="14" actId="207"/>
          <ac:spMkLst>
            <pc:docMk/>
            <pc:sldMk cId="3923647677" sldId="287"/>
            <ac:spMk id="1092" creationId="{820D71D6-4DF3-25A1-1440-C0F04194A830}"/>
          </ac:spMkLst>
        </pc:spChg>
        <pc:spChg chg="mod">
          <ac:chgData name="Amal R Babu" userId="3a292d0a-112b-4bc3-bf38-7771656893d2" providerId="ADAL" clId="{8AA88B98-E78D-4C1F-AA8A-7E7454ECCDBE}" dt="2022-06-29T05:50:13.306" v="14" actId="207"/>
          <ac:spMkLst>
            <pc:docMk/>
            <pc:sldMk cId="3923647677" sldId="287"/>
            <ac:spMk id="1093" creationId="{335F3D6F-017D-2F3F-5AE6-712675458A15}"/>
          </ac:spMkLst>
        </pc:spChg>
        <pc:spChg chg="mod">
          <ac:chgData name="Amal R Babu" userId="3a292d0a-112b-4bc3-bf38-7771656893d2" providerId="ADAL" clId="{8AA88B98-E78D-4C1F-AA8A-7E7454ECCDBE}" dt="2022-06-29T05:50:13.306" v="14" actId="207"/>
          <ac:spMkLst>
            <pc:docMk/>
            <pc:sldMk cId="3923647677" sldId="287"/>
            <ac:spMk id="1095" creationId="{E3B0ED19-AA44-6586-6C75-FE78D9233A26}"/>
          </ac:spMkLst>
        </pc:spChg>
        <pc:spChg chg="mod">
          <ac:chgData name="Amal R Babu" userId="3a292d0a-112b-4bc3-bf38-7771656893d2" providerId="ADAL" clId="{8AA88B98-E78D-4C1F-AA8A-7E7454ECCDBE}" dt="2022-06-29T05:50:13.306" v="14" actId="207"/>
          <ac:spMkLst>
            <pc:docMk/>
            <pc:sldMk cId="3923647677" sldId="287"/>
            <ac:spMk id="1096" creationId="{EFA8B2E6-A91C-A7D4-3290-883471300CA9}"/>
          </ac:spMkLst>
        </pc:spChg>
        <pc:spChg chg="mod">
          <ac:chgData name="Amal R Babu" userId="3a292d0a-112b-4bc3-bf38-7771656893d2" providerId="ADAL" clId="{8AA88B98-E78D-4C1F-AA8A-7E7454ECCDBE}" dt="2022-06-29T05:50:19.754" v="16" actId="2711"/>
          <ac:spMkLst>
            <pc:docMk/>
            <pc:sldMk cId="3923647677" sldId="287"/>
            <ac:spMk id="1107" creationId="{3292B856-548C-12E1-AF0D-3BF46820FD2E}"/>
          </ac:spMkLst>
        </pc:spChg>
        <pc:spChg chg="mod">
          <ac:chgData name="Amal R Babu" userId="3a292d0a-112b-4bc3-bf38-7771656893d2" providerId="ADAL" clId="{8AA88B98-E78D-4C1F-AA8A-7E7454ECCDBE}" dt="2022-06-29T05:50:19.754" v="16" actId="2711"/>
          <ac:spMkLst>
            <pc:docMk/>
            <pc:sldMk cId="3923647677" sldId="287"/>
            <ac:spMk id="1108" creationId="{E3F83718-44B9-B663-174B-33D1716D39B8}"/>
          </ac:spMkLst>
        </pc:spChg>
        <pc:spChg chg="mod">
          <ac:chgData name="Amal R Babu" userId="3a292d0a-112b-4bc3-bf38-7771656893d2" providerId="ADAL" clId="{8AA88B98-E78D-4C1F-AA8A-7E7454ECCDBE}" dt="2022-06-29T05:50:23.870" v="18" actId="2711"/>
          <ac:spMkLst>
            <pc:docMk/>
            <pc:sldMk cId="3923647677" sldId="287"/>
            <ac:spMk id="1110" creationId="{FF6359F0-3E74-322D-BF67-3C75CC4B7E2A}"/>
          </ac:spMkLst>
        </pc:spChg>
        <pc:spChg chg="mod">
          <ac:chgData name="Amal R Babu" userId="3a292d0a-112b-4bc3-bf38-7771656893d2" providerId="ADAL" clId="{8AA88B98-E78D-4C1F-AA8A-7E7454ECCDBE}" dt="2022-06-29T05:50:23.870" v="18" actId="2711"/>
          <ac:spMkLst>
            <pc:docMk/>
            <pc:sldMk cId="3923647677" sldId="287"/>
            <ac:spMk id="1111" creationId="{C14C9B19-C178-3FF0-EBA3-BFB31FC46F2C}"/>
          </ac:spMkLst>
        </pc:spChg>
        <pc:spChg chg="mod">
          <ac:chgData name="Amal R Babu" userId="3a292d0a-112b-4bc3-bf38-7771656893d2" providerId="ADAL" clId="{8AA88B98-E78D-4C1F-AA8A-7E7454ECCDBE}" dt="2022-06-29T05:50:28.215" v="20" actId="2711"/>
          <ac:spMkLst>
            <pc:docMk/>
            <pc:sldMk cId="3923647677" sldId="287"/>
            <ac:spMk id="1113" creationId="{18D834E9-AD59-49B1-1168-FFA96A5D9169}"/>
          </ac:spMkLst>
        </pc:spChg>
        <pc:spChg chg="mod">
          <ac:chgData name="Amal R Babu" userId="3a292d0a-112b-4bc3-bf38-7771656893d2" providerId="ADAL" clId="{8AA88B98-E78D-4C1F-AA8A-7E7454ECCDBE}" dt="2022-06-29T05:50:28.215" v="20" actId="2711"/>
          <ac:spMkLst>
            <pc:docMk/>
            <pc:sldMk cId="3923647677" sldId="287"/>
            <ac:spMk id="1114" creationId="{10DABBA9-6B5E-134A-83C5-665CB1AFB420}"/>
          </ac:spMkLst>
        </pc:spChg>
        <pc:spChg chg="mod">
          <ac:chgData name="Amal R Babu" userId="3a292d0a-112b-4bc3-bf38-7771656893d2" providerId="ADAL" clId="{8AA88B98-E78D-4C1F-AA8A-7E7454ECCDBE}" dt="2022-06-29T05:50:32.957" v="22" actId="2711"/>
          <ac:spMkLst>
            <pc:docMk/>
            <pc:sldMk cId="3923647677" sldId="287"/>
            <ac:spMk id="1116" creationId="{BCA55323-13F2-4B9B-DBA9-156D9D35FCC3}"/>
          </ac:spMkLst>
        </pc:spChg>
        <pc:spChg chg="mod">
          <ac:chgData name="Amal R Babu" userId="3a292d0a-112b-4bc3-bf38-7771656893d2" providerId="ADAL" clId="{8AA88B98-E78D-4C1F-AA8A-7E7454ECCDBE}" dt="2022-06-29T05:50:32.957" v="22" actId="2711"/>
          <ac:spMkLst>
            <pc:docMk/>
            <pc:sldMk cId="3923647677" sldId="287"/>
            <ac:spMk id="1117" creationId="{0FD42D4F-70B4-3096-3095-9632A104A958}"/>
          </ac:spMkLst>
        </pc:spChg>
        <pc:spChg chg="mod">
          <ac:chgData name="Amal R Babu" userId="3a292d0a-112b-4bc3-bf38-7771656893d2" providerId="ADAL" clId="{8AA88B98-E78D-4C1F-AA8A-7E7454ECCDBE}" dt="2022-06-29T05:50:38.310" v="24" actId="2711"/>
          <ac:spMkLst>
            <pc:docMk/>
            <pc:sldMk cId="3923647677" sldId="287"/>
            <ac:spMk id="1152" creationId="{B429AE99-8239-4DDC-41B1-B7EC69FC801A}"/>
          </ac:spMkLst>
        </pc:spChg>
        <pc:spChg chg="mod">
          <ac:chgData name="Amal R Babu" userId="3a292d0a-112b-4bc3-bf38-7771656893d2" providerId="ADAL" clId="{8AA88B98-E78D-4C1F-AA8A-7E7454ECCDBE}" dt="2022-06-29T05:50:38.310" v="24" actId="2711"/>
          <ac:spMkLst>
            <pc:docMk/>
            <pc:sldMk cId="3923647677" sldId="287"/>
            <ac:spMk id="1153" creationId="{8BA02B70-4D9B-0EC7-E2FB-462519BA7BA2}"/>
          </ac:spMkLst>
        </pc:spChg>
        <pc:spChg chg="mod">
          <ac:chgData name="Amal R Babu" userId="3a292d0a-112b-4bc3-bf38-7771656893d2" providerId="ADAL" clId="{8AA88B98-E78D-4C1F-AA8A-7E7454ECCDBE}" dt="2022-06-29T05:50:42.797" v="26" actId="2711"/>
          <ac:spMkLst>
            <pc:docMk/>
            <pc:sldMk cId="3923647677" sldId="287"/>
            <ac:spMk id="1155" creationId="{B62B97C9-D9AF-A318-7A46-FC8207C2A979}"/>
          </ac:spMkLst>
        </pc:spChg>
        <pc:spChg chg="mod">
          <ac:chgData name="Amal R Babu" userId="3a292d0a-112b-4bc3-bf38-7771656893d2" providerId="ADAL" clId="{8AA88B98-E78D-4C1F-AA8A-7E7454ECCDBE}" dt="2022-06-29T05:50:42.797" v="26" actId="2711"/>
          <ac:spMkLst>
            <pc:docMk/>
            <pc:sldMk cId="3923647677" sldId="287"/>
            <ac:spMk id="1156" creationId="{BA463F5B-E1E7-6410-F026-3CE9A568082A}"/>
          </ac:spMkLst>
        </pc:spChg>
        <pc:spChg chg="mod">
          <ac:chgData name="Amal R Babu" userId="3a292d0a-112b-4bc3-bf38-7771656893d2" providerId="ADAL" clId="{8AA88B98-E78D-4C1F-AA8A-7E7454ECCDBE}" dt="2022-06-29T05:50:47.986" v="28" actId="2711"/>
          <ac:spMkLst>
            <pc:docMk/>
            <pc:sldMk cId="3923647677" sldId="287"/>
            <ac:spMk id="1158" creationId="{03C28E5D-A2C9-1951-3F1D-CA5936791F33}"/>
          </ac:spMkLst>
        </pc:spChg>
        <pc:spChg chg="mod">
          <ac:chgData name="Amal R Babu" userId="3a292d0a-112b-4bc3-bf38-7771656893d2" providerId="ADAL" clId="{8AA88B98-E78D-4C1F-AA8A-7E7454ECCDBE}" dt="2022-06-29T05:50:47.986" v="28" actId="2711"/>
          <ac:spMkLst>
            <pc:docMk/>
            <pc:sldMk cId="3923647677" sldId="287"/>
            <ac:spMk id="1159" creationId="{3E0FC677-0A71-4B8D-4323-C4453F0A3914}"/>
          </ac:spMkLst>
        </pc:spChg>
        <pc:spChg chg="mod">
          <ac:chgData name="Amal R Babu" userId="3a292d0a-112b-4bc3-bf38-7771656893d2" providerId="ADAL" clId="{8AA88B98-E78D-4C1F-AA8A-7E7454ECCDBE}" dt="2022-06-29T05:50:52.104" v="30" actId="2711"/>
          <ac:spMkLst>
            <pc:docMk/>
            <pc:sldMk cId="3923647677" sldId="287"/>
            <ac:spMk id="1161" creationId="{9B1D423F-4341-0784-CF98-6C434B146E2D}"/>
          </ac:spMkLst>
        </pc:spChg>
        <pc:spChg chg="mod">
          <ac:chgData name="Amal R Babu" userId="3a292d0a-112b-4bc3-bf38-7771656893d2" providerId="ADAL" clId="{8AA88B98-E78D-4C1F-AA8A-7E7454ECCDBE}" dt="2022-06-29T05:50:52.104" v="30" actId="2711"/>
          <ac:spMkLst>
            <pc:docMk/>
            <pc:sldMk cId="3923647677" sldId="287"/>
            <ac:spMk id="1162" creationId="{468ADE56-6ECC-EE57-0963-C7D5FEBC3B9C}"/>
          </ac:spMkLst>
        </pc:spChg>
        <pc:spChg chg="mod">
          <ac:chgData name="Amal R Babu" userId="3a292d0a-112b-4bc3-bf38-7771656893d2" providerId="ADAL" clId="{8AA88B98-E78D-4C1F-AA8A-7E7454ECCDBE}" dt="2022-06-29T05:50:58.672" v="32" actId="2711"/>
          <ac:spMkLst>
            <pc:docMk/>
            <pc:sldMk cId="3923647677" sldId="287"/>
            <ac:spMk id="1173" creationId="{1BEA191D-8D92-E64D-E99B-CDB3F8B77173}"/>
          </ac:spMkLst>
        </pc:spChg>
        <pc:spChg chg="mod">
          <ac:chgData name="Amal R Babu" userId="3a292d0a-112b-4bc3-bf38-7771656893d2" providerId="ADAL" clId="{8AA88B98-E78D-4C1F-AA8A-7E7454ECCDBE}" dt="2022-06-29T05:50:58.672" v="32" actId="2711"/>
          <ac:spMkLst>
            <pc:docMk/>
            <pc:sldMk cId="3923647677" sldId="287"/>
            <ac:spMk id="1174" creationId="{944A1341-2048-2DF2-82C6-3ED1C328DC1C}"/>
          </ac:spMkLst>
        </pc:spChg>
        <pc:spChg chg="mod">
          <ac:chgData name="Amal R Babu" userId="3a292d0a-112b-4bc3-bf38-7771656893d2" providerId="ADAL" clId="{8AA88B98-E78D-4C1F-AA8A-7E7454ECCDBE}" dt="2022-06-29T05:51:03.083" v="34" actId="2711"/>
          <ac:spMkLst>
            <pc:docMk/>
            <pc:sldMk cId="3923647677" sldId="287"/>
            <ac:spMk id="1176" creationId="{4782318E-BD97-B46C-5401-523D65179532}"/>
          </ac:spMkLst>
        </pc:spChg>
        <pc:spChg chg="mod">
          <ac:chgData name="Amal R Babu" userId="3a292d0a-112b-4bc3-bf38-7771656893d2" providerId="ADAL" clId="{8AA88B98-E78D-4C1F-AA8A-7E7454ECCDBE}" dt="2022-06-29T05:51:03.083" v="34" actId="2711"/>
          <ac:spMkLst>
            <pc:docMk/>
            <pc:sldMk cId="3923647677" sldId="287"/>
            <ac:spMk id="1177" creationId="{5B003EE0-3BF2-AB23-C680-7B20CCA17515}"/>
          </ac:spMkLst>
        </pc:spChg>
        <pc:spChg chg="mod">
          <ac:chgData name="Amal R Babu" userId="3a292d0a-112b-4bc3-bf38-7771656893d2" providerId="ADAL" clId="{8AA88B98-E78D-4C1F-AA8A-7E7454ECCDBE}" dt="2022-06-29T05:51:08.493" v="36" actId="2711"/>
          <ac:spMkLst>
            <pc:docMk/>
            <pc:sldMk cId="3923647677" sldId="287"/>
            <ac:spMk id="1179" creationId="{44125DB7-54B1-A298-8E76-D3D8A6DEEE96}"/>
          </ac:spMkLst>
        </pc:spChg>
        <pc:spChg chg="mod">
          <ac:chgData name="Amal R Babu" userId="3a292d0a-112b-4bc3-bf38-7771656893d2" providerId="ADAL" clId="{8AA88B98-E78D-4C1F-AA8A-7E7454ECCDBE}" dt="2022-06-29T05:51:08.493" v="36" actId="2711"/>
          <ac:spMkLst>
            <pc:docMk/>
            <pc:sldMk cId="3923647677" sldId="287"/>
            <ac:spMk id="1180" creationId="{80DE5FD9-AB79-574B-0CE2-EC495CC4B01E}"/>
          </ac:spMkLst>
        </pc:spChg>
        <pc:spChg chg="mod">
          <ac:chgData name="Amal R Babu" userId="3a292d0a-112b-4bc3-bf38-7771656893d2" providerId="ADAL" clId="{8AA88B98-E78D-4C1F-AA8A-7E7454ECCDBE}" dt="2022-06-29T05:51:12.490" v="38" actId="2711"/>
          <ac:spMkLst>
            <pc:docMk/>
            <pc:sldMk cId="3923647677" sldId="287"/>
            <ac:spMk id="1182" creationId="{1B1D4C76-FBDC-AE4D-C000-72E1B2EA215F}"/>
          </ac:spMkLst>
        </pc:spChg>
        <pc:spChg chg="mod">
          <ac:chgData name="Amal R Babu" userId="3a292d0a-112b-4bc3-bf38-7771656893d2" providerId="ADAL" clId="{8AA88B98-E78D-4C1F-AA8A-7E7454ECCDBE}" dt="2022-06-29T05:51:12.490" v="38" actId="2711"/>
          <ac:spMkLst>
            <pc:docMk/>
            <pc:sldMk cId="3923647677" sldId="287"/>
            <ac:spMk id="1183" creationId="{202D455B-FDE9-CB96-F241-F637F5B4A048}"/>
          </ac:spMkLst>
        </pc:spChg>
        <pc:spChg chg="mod">
          <ac:chgData name="Amal R Babu" userId="3a292d0a-112b-4bc3-bf38-7771656893d2" providerId="ADAL" clId="{8AA88B98-E78D-4C1F-AA8A-7E7454ECCDBE}" dt="2022-06-29T05:51:17.277" v="40" actId="2711"/>
          <ac:spMkLst>
            <pc:docMk/>
            <pc:sldMk cId="3923647677" sldId="287"/>
            <ac:spMk id="1218" creationId="{A3C2436B-CE54-D171-3F3A-DEFD5E20FB15}"/>
          </ac:spMkLst>
        </pc:spChg>
        <pc:spChg chg="mod">
          <ac:chgData name="Amal R Babu" userId="3a292d0a-112b-4bc3-bf38-7771656893d2" providerId="ADAL" clId="{8AA88B98-E78D-4C1F-AA8A-7E7454ECCDBE}" dt="2022-06-29T05:51:17.277" v="40" actId="2711"/>
          <ac:spMkLst>
            <pc:docMk/>
            <pc:sldMk cId="3923647677" sldId="287"/>
            <ac:spMk id="1219" creationId="{C733A5B1-267F-BED0-6791-AE6073C54AC7}"/>
          </ac:spMkLst>
        </pc:spChg>
        <pc:spChg chg="mod">
          <ac:chgData name="Amal R Babu" userId="3a292d0a-112b-4bc3-bf38-7771656893d2" providerId="ADAL" clId="{8AA88B98-E78D-4C1F-AA8A-7E7454ECCDBE}" dt="2022-06-29T05:51:21.649" v="42" actId="2711"/>
          <ac:spMkLst>
            <pc:docMk/>
            <pc:sldMk cId="3923647677" sldId="287"/>
            <ac:spMk id="1221" creationId="{ECD40384-98CA-F0D2-6957-EFD07C6C74A8}"/>
          </ac:spMkLst>
        </pc:spChg>
        <pc:spChg chg="mod">
          <ac:chgData name="Amal R Babu" userId="3a292d0a-112b-4bc3-bf38-7771656893d2" providerId="ADAL" clId="{8AA88B98-E78D-4C1F-AA8A-7E7454ECCDBE}" dt="2022-06-29T05:51:21.649" v="42" actId="2711"/>
          <ac:spMkLst>
            <pc:docMk/>
            <pc:sldMk cId="3923647677" sldId="287"/>
            <ac:spMk id="1222" creationId="{BEE39E40-C657-1267-3D7C-079A1F10F5B5}"/>
          </ac:spMkLst>
        </pc:spChg>
        <pc:spChg chg="mod">
          <ac:chgData name="Amal R Babu" userId="3a292d0a-112b-4bc3-bf38-7771656893d2" providerId="ADAL" clId="{8AA88B98-E78D-4C1F-AA8A-7E7454ECCDBE}" dt="2022-06-29T05:51:26.053" v="44" actId="2711"/>
          <ac:spMkLst>
            <pc:docMk/>
            <pc:sldMk cId="3923647677" sldId="287"/>
            <ac:spMk id="1224" creationId="{E47A541D-3C32-7EEA-F1E1-EB01F236D744}"/>
          </ac:spMkLst>
        </pc:spChg>
        <pc:spChg chg="mod">
          <ac:chgData name="Amal R Babu" userId="3a292d0a-112b-4bc3-bf38-7771656893d2" providerId="ADAL" clId="{8AA88B98-E78D-4C1F-AA8A-7E7454ECCDBE}" dt="2022-06-29T05:51:26.053" v="44" actId="2711"/>
          <ac:spMkLst>
            <pc:docMk/>
            <pc:sldMk cId="3923647677" sldId="287"/>
            <ac:spMk id="1225" creationId="{8B40258E-9B35-E7B3-0C02-B30A750232B4}"/>
          </ac:spMkLst>
        </pc:spChg>
        <pc:spChg chg="mod">
          <ac:chgData name="Amal R Babu" userId="3a292d0a-112b-4bc3-bf38-7771656893d2" providerId="ADAL" clId="{8AA88B98-E78D-4C1F-AA8A-7E7454ECCDBE}" dt="2022-06-29T05:51:31.007" v="46" actId="2711"/>
          <ac:spMkLst>
            <pc:docMk/>
            <pc:sldMk cId="3923647677" sldId="287"/>
            <ac:spMk id="1227" creationId="{1624536A-A6CF-AD5D-9B70-9F338FBCCEC1}"/>
          </ac:spMkLst>
        </pc:spChg>
        <pc:spChg chg="mod">
          <ac:chgData name="Amal R Babu" userId="3a292d0a-112b-4bc3-bf38-7771656893d2" providerId="ADAL" clId="{8AA88B98-E78D-4C1F-AA8A-7E7454ECCDBE}" dt="2022-06-29T05:51:31.007" v="46" actId="2711"/>
          <ac:spMkLst>
            <pc:docMk/>
            <pc:sldMk cId="3923647677" sldId="287"/>
            <ac:spMk id="1228" creationId="{76005B2B-213A-2E77-1510-F3B2A0D1FF7C}"/>
          </ac:spMkLst>
        </pc:spChg>
        <pc:spChg chg="mod">
          <ac:chgData name="Amal R Babu" userId="3a292d0a-112b-4bc3-bf38-7771656893d2" providerId="ADAL" clId="{8AA88B98-E78D-4C1F-AA8A-7E7454ECCDBE}" dt="2022-06-29T05:51:38.499" v="48" actId="2711"/>
          <ac:spMkLst>
            <pc:docMk/>
            <pc:sldMk cId="3923647677" sldId="287"/>
            <ac:spMk id="1239" creationId="{E7DE2595-2DD3-C5EA-1ACA-EEE61E404C0E}"/>
          </ac:spMkLst>
        </pc:spChg>
        <pc:spChg chg="mod">
          <ac:chgData name="Amal R Babu" userId="3a292d0a-112b-4bc3-bf38-7771656893d2" providerId="ADAL" clId="{8AA88B98-E78D-4C1F-AA8A-7E7454ECCDBE}" dt="2022-06-29T05:51:38.499" v="48" actId="2711"/>
          <ac:spMkLst>
            <pc:docMk/>
            <pc:sldMk cId="3923647677" sldId="287"/>
            <ac:spMk id="1240" creationId="{4AF34063-7D98-7E26-7848-796D64F20FA3}"/>
          </ac:spMkLst>
        </pc:spChg>
        <pc:spChg chg="mod">
          <ac:chgData name="Amal R Babu" userId="3a292d0a-112b-4bc3-bf38-7771656893d2" providerId="ADAL" clId="{8AA88B98-E78D-4C1F-AA8A-7E7454ECCDBE}" dt="2022-06-29T05:51:42.382" v="50" actId="2711"/>
          <ac:spMkLst>
            <pc:docMk/>
            <pc:sldMk cId="3923647677" sldId="287"/>
            <ac:spMk id="1242" creationId="{E71C3C90-1C05-C0DD-8127-F045AF674A12}"/>
          </ac:spMkLst>
        </pc:spChg>
        <pc:spChg chg="mod">
          <ac:chgData name="Amal R Babu" userId="3a292d0a-112b-4bc3-bf38-7771656893d2" providerId="ADAL" clId="{8AA88B98-E78D-4C1F-AA8A-7E7454ECCDBE}" dt="2022-06-29T05:51:42.382" v="50" actId="2711"/>
          <ac:spMkLst>
            <pc:docMk/>
            <pc:sldMk cId="3923647677" sldId="287"/>
            <ac:spMk id="1243" creationId="{4005C540-B445-F255-1EA5-CDC97E182040}"/>
          </ac:spMkLst>
        </pc:spChg>
        <pc:spChg chg="mod">
          <ac:chgData name="Amal R Babu" userId="3a292d0a-112b-4bc3-bf38-7771656893d2" providerId="ADAL" clId="{8AA88B98-E78D-4C1F-AA8A-7E7454ECCDBE}" dt="2022-06-29T05:51:46.509" v="52" actId="2711"/>
          <ac:spMkLst>
            <pc:docMk/>
            <pc:sldMk cId="3923647677" sldId="287"/>
            <ac:spMk id="1245" creationId="{28FDE423-C622-1725-1E53-ABB42431D3D2}"/>
          </ac:spMkLst>
        </pc:spChg>
        <pc:spChg chg="mod">
          <ac:chgData name="Amal R Babu" userId="3a292d0a-112b-4bc3-bf38-7771656893d2" providerId="ADAL" clId="{8AA88B98-E78D-4C1F-AA8A-7E7454ECCDBE}" dt="2022-06-29T05:51:46.509" v="52" actId="2711"/>
          <ac:spMkLst>
            <pc:docMk/>
            <pc:sldMk cId="3923647677" sldId="287"/>
            <ac:spMk id="1246" creationId="{209268E3-218E-4B5B-6D77-7905618009FD}"/>
          </ac:spMkLst>
        </pc:spChg>
        <pc:spChg chg="mod">
          <ac:chgData name="Amal R Babu" userId="3a292d0a-112b-4bc3-bf38-7771656893d2" providerId="ADAL" clId="{8AA88B98-E78D-4C1F-AA8A-7E7454ECCDBE}" dt="2022-06-29T05:51:51.670" v="54" actId="2711"/>
          <ac:spMkLst>
            <pc:docMk/>
            <pc:sldMk cId="3923647677" sldId="287"/>
            <ac:spMk id="1248" creationId="{C6E6C956-BD0A-3736-C675-5E82F16F7701}"/>
          </ac:spMkLst>
        </pc:spChg>
        <pc:spChg chg="mod">
          <ac:chgData name="Amal R Babu" userId="3a292d0a-112b-4bc3-bf38-7771656893d2" providerId="ADAL" clId="{8AA88B98-E78D-4C1F-AA8A-7E7454ECCDBE}" dt="2022-06-29T05:51:51.670" v="54" actId="2711"/>
          <ac:spMkLst>
            <pc:docMk/>
            <pc:sldMk cId="3923647677" sldId="287"/>
            <ac:spMk id="1249" creationId="{1DA5EB66-1AA6-0EC2-588B-DA23E97A7A57}"/>
          </ac:spMkLst>
        </pc:spChg>
        <pc:spChg chg="mod">
          <ac:chgData name="Amal R Babu" userId="3a292d0a-112b-4bc3-bf38-7771656893d2" providerId="ADAL" clId="{8AA88B98-E78D-4C1F-AA8A-7E7454ECCDBE}" dt="2022-06-29T05:51:55.737" v="56" actId="2711"/>
          <ac:spMkLst>
            <pc:docMk/>
            <pc:sldMk cId="3923647677" sldId="287"/>
            <ac:spMk id="1284" creationId="{5C662550-0E9E-A93B-B3AC-862385BCD121}"/>
          </ac:spMkLst>
        </pc:spChg>
        <pc:spChg chg="mod">
          <ac:chgData name="Amal R Babu" userId="3a292d0a-112b-4bc3-bf38-7771656893d2" providerId="ADAL" clId="{8AA88B98-E78D-4C1F-AA8A-7E7454ECCDBE}" dt="2022-06-29T05:51:55.737" v="56" actId="2711"/>
          <ac:spMkLst>
            <pc:docMk/>
            <pc:sldMk cId="3923647677" sldId="287"/>
            <ac:spMk id="1285" creationId="{22F558D8-F25A-8C0F-F9A2-84C678C3409E}"/>
          </ac:spMkLst>
        </pc:spChg>
        <pc:spChg chg="mod">
          <ac:chgData name="Amal R Babu" userId="3a292d0a-112b-4bc3-bf38-7771656893d2" providerId="ADAL" clId="{8AA88B98-E78D-4C1F-AA8A-7E7454ECCDBE}" dt="2022-06-29T05:52:00.373" v="58" actId="2711"/>
          <ac:spMkLst>
            <pc:docMk/>
            <pc:sldMk cId="3923647677" sldId="287"/>
            <ac:spMk id="1287" creationId="{0F06EEC7-4313-C97E-A8D6-A51CCBE2AF25}"/>
          </ac:spMkLst>
        </pc:spChg>
        <pc:spChg chg="mod">
          <ac:chgData name="Amal R Babu" userId="3a292d0a-112b-4bc3-bf38-7771656893d2" providerId="ADAL" clId="{8AA88B98-E78D-4C1F-AA8A-7E7454ECCDBE}" dt="2022-06-29T05:52:00.373" v="58" actId="2711"/>
          <ac:spMkLst>
            <pc:docMk/>
            <pc:sldMk cId="3923647677" sldId="287"/>
            <ac:spMk id="1288" creationId="{A2C333EA-FAF0-1ECF-EF3B-1DB16D67339A}"/>
          </ac:spMkLst>
        </pc:spChg>
        <pc:spChg chg="mod">
          <ac:chgData name="Amal R Babu" userId="3a292d0a-112b-4bc3-bf38-7771656893d2" providerId="ADAL" clId="{8AA88B98-E78D-4C1F-AA8A-7E7454ECCDBE}" dt="2022-06-29T05:52:05.202" v="60" actId="2711"/>
          <ac:spMkLst>
            <pc:docMk/>
            <pc:sldMk cId="3923647677" sldId="287"/>
            <ac:spMk id="1290" creationId="{56AF833D-365C-CC65-0F17-0F9DF9815E61}"/>
          </ac:spMkLst>
        </pc:spChg>
        <pc:spChg chg="mod">
          <ac:chgData name="Amal R Babu" userId="3a292d0a-112b-4bc3-bf38-7771656893d2" providerId="ADAL" clId="{8AA88B98-E78D-4C1F-AA8A-7E7454ECCDBE}" dt="2022-06-29T05:52:05.202" v="60" actId="2711"/>
          <ac:spMkLst>
            <pc:docMk/>
            <pc:sldMk cId="3923647677" sldId="287"/>
            <ac:spMk id="1291" creationId="{3E64B9AC-3155-E934-0A65-676F4014D899}"/>
          </ac:spMkLst>
        </pc:spChg>
        <pc:spChg chg="mod">
          <ac:chgData name="Amal R Babu" userId="3a292d0a-112b-4bc3-bf38-7771656893d2" providerId="ADAL" clId="{8AA88B98-E78D-4C1F-AA8A-7E7454ECCDBE}" dt="2022-06-29T05:52:09.502" v="62" actId="2711"/>
          <ac:spMkLst>
            <pc:docMk/>
            <pc:sldMk cId="3923647677" sldId="287"/>
            <ac:spMk id="1293" creationId="{063AA4EE-DFA6-EEF1-962C-367053712533}"/>
          </ac:spMkLst>
        </pc:spChg>
        <pc:spChg chg="mod">
          <ac:chgData name="Amal R Babu" userId="3a292d0a-112b-4bc3-bf38-7771656893d2" providerId="ADAL" clId="{8AA88B98-E78D-4C1F-AA8A-7E7454ECCDBE}" dt="2022-06-29T05:52:09.502" v="62" actId="2711"/>
          <ac:spMkLst>
            <pc:docMk/>
            <pc:sldMk cId="3923647677" sldId="287"/>
            <ac:spMk id="1294" creationId="{3DF5E36A-3B48-7505-1C6D-CA7B460552C1}"/>
          </ac:spMkLst>
        </pc:spChg>
        <pc:spChg chg="mod">
          <ac:chgData name="Amal R Babu" userId="3a292d0a-112b-4bc3-bf38-7771656893d2" providerId="ADAL" clId="{8AA88B98-E78D-4C1F-AA8A-7E7454ECCDBE}" dt="2022-06-29T05:52:14.262" v="64" actId="2711"/>
          <ac:spMkLst>
            <pc:docMk/>
            <pc:sldMk cId="3923647677" sldId="287"/>
            <ac:spMk id="1305" creationId="{8F629297-E086-4758-F7D8-88936C05D47B}"/>
          </ac:spMkLst>
        </pc:spChg>
        <pc:spChg chg="mod">
          <ac:chgData name="Amal R Babu" userId="3a292d0a-112b-4bc3-bf38-7771656893d2" providerId="ADAL" clId="{8AA88B98-E78D-4C1F-AA8A-7E7454ECCDBE}" dt="2022-06-29T05:52:14.262" v="64" actId="2711"/>
          <ac:spMkLst>
            <pc:docMk/>
            <pc:sldMk cId="3923647677" sldId="287"/>
            <ac:spMk id="1306" creationId="{5DFD8D29-1618-4CDC-D7C8-362805ED4E4D}"/>
          </ac:spMkLst>
        </pc:spChg>
        <pc:spChg chg="mod">
          <ac:chgData name="Amal R Babu" userId="3a292d0a-112b-4bc3-bf38-7771656893d2" providerId="ADAL" clId="{8AA88B98-E78D-4C1F-AA8A-7E7454ECCDBE}" dt="2022-06-29T05:52:18.333" v="66" actId="2711"/>
          <ac:spMkLst>
            <pc:docMk/>
            <pc:sldMk cId="3923647677" sldId="287"/>
            <ac:spMk id="1308" creationId="{D0488C7F-F6B7-DC0A-9371-B9FA983CE9D8}"/>
          </ac:spMkLst>
        </pc:spChg>
        <pc:spChg chg="mod">
          <ac:chgData name="Amal R Babu" userId="3a292d0a-112b-4bc3-bf38-7771656893d2" providerId="ADAL" clId="{8AA88B98-E78D-4C1F-AA8A-7E7454ECCDBE}" dt="2022-06-29T05:52:18.333" v="66" actId="2711"/>
          <ac:spMkLst>
            <pc:docMk/>
            <pc:sldMk cId="3923647677" sldId="287"/>
            <ac:spMk id="1309" creationId="{12C6F1BA-8E96-0D3F-FEC4-565BF620D1D3}"/>
          </ac:spMkLst>
        </pc:spChg>
        <pc:spChg chg="mod">
          <ac:chgData name="Amal R Babu" userId="3a292d0a-112b-4bc3-bf38-7771656893d2" providerId="ADAL" clId="{8AA88B98-E78D-4C1F-AA8A-7E7454ECCDBE}" dt="2022-06-29T05:52:23.059" v="68" actId="2711"/>
          <ac:spMkLst>
            <pc:docMk/>
            <pc:sldMk cId="3923647677" sldId="287"/>
            <ac:spMk id="1311" creationId="{BD19B99F-3D67-776A-B466-9FF75F5D577D}"/>
          </ac:spMkLst>
        </pc:spChg>
        <pc:spChg chg="mod">
          <ac:chgData name="Amal R Babu" userId="3a292d0a-112b-4bc3-bf38-7771656893d2" providerId="ADAL" clId="{8AA88B98-E78D-4C1F-AA8A-7E7454ECCDBE}" dt="2022-06-29T05:52:23.059" v="68" actId="2711"/>
          <ac:spMkLst>
            <pc:docMk/>
            <pc:sldMk cId="3923647677" sldId="287"/>
            <ac:spMk id="1312" creationId="{F7DF536B-26D6-0C5D-F8DC-28D91B74C458}"/>
          </ac:spMkLst>
        </pc:spChg>
        <pc:spChg chg="mod">
          <ac:chgData name="Amal R Babu" userId="3a292d0a-112b-4bc3-bf38-7771656893d2" providerId="ADAL" clId="{8AA88B98-E78D-4C1F-AA8A-7E7454ECCDBE}" dt="2022-06-29T05:52:27.602" v="70" actId="2711"/>
          <ac:spMkLst>
            <pc:docMk/>
            <pc:sldMk cId="3923647677" sldId="287"/>
            <ac:spMk id="1314" creationId="{FB8F5D36-CF83-7AE2-1853-27906DB7EE73}"/>
          </ac:spMkLst>
        </pc:spChg>
        <pc:spChg chg="mod">
          <ac:chgData name="Amal R Babu" userId="3a292d0a-112b-4bc3-bf38-7771656893d2" providerId="ADAL" clId="{8AA88B98-E78D-4C1F-AA8A-7E7454ECCDBE}" dt="2022-06-29T05:52:27.602" v="70" actId="2711"/>
          <ac:spMkLst>
            <pc:docMk/>
            <pc:sldMk cId="3923647677" sldId="287"/>
            <ac:spMk id="1315" creationId="{DFEFCBE2-BFCC-9859-5FDF-7834395EDF11}"/>
          </ac:spMkLst>
        </pc:spChg>
        <pc:spChg chg="mod">
          <ac:chgData name="Amal R Babu" userId="3a292d0a-112b-4bc3-bf38-7771656893d2" providerId="ADAL" clId="{8AA88B98-E78D-4C1F-AA8A-7E7454ECCDBE}" dt="2022-06-29T05:52:32.759" v="72" actId="2711"/>
          <ac:spMkLst>
            <pc:docMk/>
            <pc:sldMk cId="3923647677" sldId="287"/>
            <ac:spMk id="1350" creationId="{129C5386-C7EC-32A4-EF8C-8C9645AD7175}"/>
          </ac:spMkLst>
        </pc:spChg>
        <pc:spChg chg="mod">
          <ac:chgData name="Amal R Babu" userId="3a292d0a-112b-4bc3-bf38-7771656893d2" providerId="ADAL" clId="{8AA88B98-E78D-4C1F-AA8A-7E7454ECCDBE}" dt="2022-06-29T05:52:32.759" v="72" actId="2711"/>
          <ac:spMkLst>
            <pc:docMk/>
            <pc:sldMk cId="3923647677" sldId="287"/>
            <ac:spMk id="1351" creationId="{B505BEF6-2ABB-4D05-9DE6-FCF698EF7BD2}"/>
          </ac:spMkLst>
        </pc:spChg>
        <pc:spChg chg="mod">
          <ac:chgData name="Amal R Babu" userId="3a292d0a-112b-4bc3-bf38-7771656893d2" providerId="ADAL" clId="{8AA88B98-E78D-4C1F-AA8A-7E7454ECCDBE}" dt="2022-06-29T05:52:40.922" v="74" actId="2711"/>
          <ac:spMkLst>
            <pc:docMk/>
            <pc:sldMk cId="3923647677" sldId="287"/>
            <ac:spMk id="1353" creationId="{49B98EE2-AEBD-3360-C63C-408202975119}"/>
          </ac:spMkLst>
        </pc:spChg>
        <pc:spChg chg="mod">
          <ac:chgData name="Amal R Babu" userId="3a292d0a-112b-4bc3-bf38-7771656893d2" providerId="ADAL" clId="{8AA88B98-E78D-4C1F-AA8A-7E7454ECCDBE}" dt="2022-06-29T05:52:40.922" v="74" actId="2711"/>
          <ac:spMkLst>
            <pc:docMk/>
            <pc:sldMk cId="3923647677" sldId="287"/>
            <ac:spMk id="1354" creationId="{EE67A5FE-AFE6-8D37-910B-5260D21B2589}"/>
          </ac:spMkLst>
        </pc:spChg>
        <pc:spChg chg="mod">
          <ac:chgData name="Amal R Babu" userId="3a292d0a-112b-4bc3-bf38-7771656893d2" providerId="ADAL" clId="{8AA88B98-E78D-4C1F-AA8A-7E7454ECCDBE}" dt="2022-06-29T05:52:45.223" v="76" actId="2711"/>
          <ac:spMkLst>
            <pc:docMk/>
            <pc:sldMk cId="3923647677" sldId="287"/>
            <ac:spMk id="1356" creationId="{4CB8FCB6-562F-2335-B5DF-901FF5FCCD6F}"/>
          </ac:spMkLst>
        </pc:spChg>
        <pc:spChg chg="mod">
          <ac:chgData name="Amal R Babu" userId="3a292d0a-112b-4bc3-bf38-7771656893d2" providerId="ADAL" clId="{8AA88B98-E78D-4C1F-AA8A-7E7454ECCDBE}" dt="2022-06-29T05:52:45.223" v="76" actId="2711"/>
          <ac:spMkLst>
            <pc:docMk/>
            <pc:sldMk cId="3923647677" sldId="287"/>
            <ac:spMk id="1357" creationId="{4BEA5720-97AC-73B4-2446-A8561114DA87}"/>
          </ac:spMkLst>
        </pc:spChg>
        <pc:spChg chg="mod">
          <ac:chgData name="Amal R Babu" userId="3a292d0a-112b-4bc3-bf38-7771656893d2" providerId="ADAL" clId="{8AA88B98-E78D-4C1F-AA8A-7E7454ECCDBE}" dt="2022-06-29T05:52:51.701" v="78" actId="2711"/>
          <ac:spMkLst>
            <pc:docMk/>
            <pc:sldMk cId="3923647677" sldId="287"/>
            <ac:spMk id="1359" creationId="{9EE189BA-5179-D865-59F6-898B71FC74BF}"/>
          </ac:spMkLst>
        </pc:spChg>
        <pc:spChg chg="mod">
          <ac:chgData name="Amal R Babu" userId="3a292d0a-112b-4bc3-bf38-7771656893d2" providerId="ADAL" clId="{8AA88B98-E78D-4C1F-AA8A-7E7454ECCDBE}" dt="2022-06-29T05:52:51.701" v="78" actId="2711"/>
          <ac:spMkLst>
            <pc:docMk/>
            <pc:sldMk cId="3923647677" sldId="287"/>
            <ac:spMk id="1360" creationId="{22AA9118-0146-FD4A-BECF-A463B620B152}"/>
          </ac:spMkLst>
        </pc:spChg>
        <pc:spChg chg="mod">
          <ac:chgData name="Amal R Babu" userId="3a292d0a-112b-4bc3-bf38-7771656893d2" providerId="ADAL" clId="{8AA88B98-E78D-4C1F-AA8A-7E7454ECCDBE}" dt="2022-06-29T05:53:14.455" v="86" actId="2711"/>
          <ac:spMkLst>
            <pc:docMk/>
            <pc:sldMk cId="3923647677" sldId="287"/>
            <ac:spMk id="1371" creationId="{C75B546A-14EF-B90B-E148-D357E2416133}"/>
          </ac:spMkLst>
        </pc:spChg>
        <pc:spChg chg="mod">
          <ac:chgData name="Amal R Babu" userId="3a292d0a-112b-4bc3-bf38-7771656893d2" providerId="ADAL" clId="{8AA88B98-E78D-4C1F-AA8A-7E7454ECCDBE}" dt="2022-06-29T05:53:14.455" v="86" actId="2711"/>
          <ac:spMkLst>
            <pc:docMk/>
            <pc:sldMk cId="3923647677" sldId="287"/>
            <ac:spMk id="1372" creationId="{71ACE0A4-EC48-20E4-E612-6F78B487ED85}"/>
          </ac:spMkLst>
        </pc:spChg>
        <pc:spChg chg="mod">
          <ac:chgData name="Amal R Babu" userId="3a292d0a-112b-4bc3-bf38-7771656893d2" providerId="ADAL" clId="{8AA88B98-E78D-4C1F-AA8A-7E7454ECCDBE}" dt="2022-06-29T05:53:09.870" v="84" actId="2711"/>
          <ac:spMkLst>
            <pc:docMk/>
            <pc:sldMk cId="3923647677" sldId="287"/>
            <ac:spMk id="1374" creationId="{844A8680-D396-CAD5-871B-5F9F37235D8C}"/>
          </ac:spMkLst>
        </pc:spChg>
        <pc:spChg chg="mod">
          <ac:chgData name="Amal R Babu" userId="3a292d0a-112b-4bc3-bf38-7771656893d2" providerId="ADAL" clId="{8AA88B98-E78D-4C1F-AA8A-7E7454ECCDBE}" dt="2022-06-29T05:53:09.870" v="84" actId="2711"/>
          <ac:spMkLst>
            <pc:docMk/>
            <pc:sldMk cId="3923647677" sldId="287"/>
            <ac:spMk id="1375" creationId="{AFBB7F09-7283-2A34-5468-84B393AC4970}"/>
          </ac:spMkLst>
        </pc:spChg>
        <pc:spChg chg="mod">
          <ac:chgData name="Amal R Babu" userId="3a292d0a-112b-4bc3-bf38-7771656893d2" providerId="ADAL" clId="{8AA88B98-E78D-4C1F-AA8A-7E7454ECCDBE}" dt="2022-06-29T05:53:05.286" v="82" actId="2711"/>
          <ac:spMkLst>
            <pc:docMk/>
            <pc:sldMk cId="3923647677" sldId="287"/>
            <ac:spMk id="1377" creationId="{11A63DED-D690-BC6E-F13A-CD45B71F32E0}"/>
          </ac:spMkLst>
        </pc:spChg>
        <pc:spChg chg="mod">
          <ac:chgData name="Amal R Babu" userId="3a292d0a-112b-4bc3-bf38-7771656893d2" providerId="ADAL" clId="{8AA88B98-E78D-4C1F-AA8A-7E7454ECCDBE}" dt="2022-06-29T05:53:05.286" v="82" actId="2711"/>
          <ac:spMkLst>
            <pc:docMk/>
            <pc:sldMk cId="3923647677" sldId="287"/>
            <ac:spMk id="1378" creationId="{27B990A6-D4DD-1139-C588-2A9BEF99BC72}"/>
          </ac:spMkLst>
        </pc:spChg>
        <pc:spChg chg="mod">
          <ac:chgData name="Amal R Babu" userId="3a292d0a-112b-4bc3-bf38-7771656893d2" providerId="ADAL" clId="{8AA88B98-E78D-4C1F-AA8A-7E7454ECCDBE}" dt="2022-06-29T05:53:00.844" v="80" actId="2711"/>
          <ac:spMkLst>
            <pc:docMk/>
            <pc:sldMk cId="3923647677" sldId="287"/>
            <ac:spMk id="1380" creationId="{43147403-076D-938F-EE7C-1880DE70E5E9}"/>
          </ac:spMkLst>
        </pc:spChg>
        <pc:spChg chg="mod">
          <ac:chgData name="Amal R Babu" userId="3a292d0a-112b-4bc3-bf38-7771656893d2" providerId="ADAL" clId="{8AA88B98-E78D-4C1F-AA8A-7E7454ECCDBE}" dt="2022-06-29T05:53:00.844" v="80" actId="2711"/>
          <ac:spMkLst>
            <pc:docMk/>
            <pc:sldMk cId="3923647677" sldId="287"/>
            <ac:spMk id="1381" creationId="{A1B997A2-E144-0875-D442-7AF4584EEE5F}"/>
          </ac:spMkLst>
        </pc:spChg>
        <pc:spChg chg="mod">
          <ac:chgData name="Amal R Babu" userId="3a292d0a-112b-4bc3-bf38-7771656893d2" providerId="ADAL" clId="{8AA88B98-E78D-4C1F-AA8A-7E7454ECCDBE}" dt="2022-06-29T05:53:20.411" v="88" actId="2711"/>
          <ac:spMkLst>
            <pc:docMk/>
            <pc:sldMk cId="3923647677" sldId="287"/>
            <ac:spMk id="1416" creationId="{109A45F8-2DB0-7324-EBF0-9C251119F6E3}"/>
          </ac:spMkLst>
        </pc:spChg>
        <pc:spChg chg="mod">
          <ac:chgData name="Amal R Babu" userId="3a292d0a-112b-4bc3-bf38-7771656893d2" providerId="ADAL" clId="{8AA88B98-E78D-4C1F-AA8A-7E7454ECCDBE}" dt="2022-06-29T05:53:20.411" v="88" actId="2711"/>
          <ac:spMkLst>
            <pc:docMk/>
            <pc:sldMk cId="3923647677" sldId="287"/>
            <ac:spMk id="1417" creationId="{FF40C019-F6C0-EE7E-3377-8211393B1C9F}"/>
          </ac:spMkLst>
        </pc:spChg>
        <pc:spChg chg="mod">
          <ac:chgData name="Amal R Babu" userId="3a292d0a-112b-4bc3-bf38-7771656893d2" providerId="ADAL" clId="{8AA88B98-E78D-4C1F-AA8A-7E7454ECCDBE}" dt="2022-06-29T05:53:24.552" v="90" actId="2711"/>
          <ac:spMkLst>
            <pc:docMk/>
            <pc:sldMk cId="3923647677" sldId="287"/>
            <ac:spMk id="1419" creationId="{E87C98F8-F63C-20A2-306A-14F5AE8AF46D}"/>
          </ac:spMkLst>
        </pc:spChg>
        <pc:spChg chg="mod">
          <ac:chgData name="Amal R Babu" userId="3a292d0a-112b-4bc3-bf38-7771656893d2" providerId="ADAL" clId="{8AA88B98-E78D-4C1F-AA8A-7E7454ECCDBE}" dt="2022-06-29T05:53:24.552" v="90" actId="2711"/>
          <ac:spMkLst>
            <pc:docMk/>
            <pc:sldMk cId="3923647677" sldId="287"/>
            <ac:spMk id="1420" creationId="{92FD4006-81DF-9C04-3253-76285B0CC55E}"/>
          </ac:spMkLst>
        </pc:spChg>
        <pc:spChg chg="mod">
          <ac:chgData name="Amal R Babu" userId="3a292d0a-112b-4bc3-bf38-7771656893d2" providerId="ADAL" clId="{8AA88B98-E78D-4C1F-AA8A-7E7454ECCDBE}" dt="2022-06-29T05:53:29.449" v="92" actId="2711"/>
          <ac:spMkLst>
            <pc:docMk/>
            <pc:sldMk cId="3923647677" sldId="287"/>
            <ac:spMk id="1422" creationId="{DC26EF4C-604E-ACF5-DDC8-167923B1C375}"/>
          </ac:spMkLst>
        </pc:spChg>
        <pc:spChg chg="mod">
          <ac:chgData name="Amal R Babu" userId="3a292d0a-112b-4bc3-bf38-7771656893d2" providerId="ADAL" clId="{8AA88B98-E78D-4C1F-AA8A-7E7454ECCDBE}" dt="2022-06-29T05:53:29.449" v="92" actId="2711"/>
          <ac:spMkLst>
            <pc:docMk/>
            <pc:sldMk cId="3923647677" sldId="287"/>
            <ac:spMk id="1423" creationId="{1092A3AA-1F80-0F9C-C3CE-6AEE174A9141}"/>
          </ac:spMkLst>
        </pc:spChg>
        <pc:spChg chg="mod">
          <ac:chgData name="Amal R Babu" userId="3a292d0a-112b-4bc3-bf38-7771656893d2" providerId="ADAL" clId="{8AA88B98-E78D-4C1F-AA8A-7E7454ECCDBE}" dt="2022-06-29T05:53:35.992" v="94" actId="2711"/>
          <ac:spMkLst>
            <pc:docMk/>
            <pc:sldMk cId="3923647677" sldId="287"/>
            <ac:spMk id="1425" creationId="{A9A03DA7-9453-8B8B-848A-82C10E555A73}"/>
          </ac:spMkLst>
        </pc:spChg>
        <pc:spChg chg="mod">
          <ac:chgData name="Amal R Babu" userId="3a292d0a-112b-4bc3-bf38-7771656893d2" providerId="ADAL" clId="{8AA88B98-E78D-4C1F-AA8A-7E7454ECCDBE}" dt="2022-06-29T05:53:35.992" v="94" actId="2711"/>
          <ac:spMkLst>
            <pc:docMk/>
            <pc:sldMk cId="3923647677" sldId="287"/>
            <ac:spMk id="1426" creationId="{03A4F14A-5A36-239F-229A-391E84DC0599}"/>
          </ac:spMkLst>
        </pc:spChg>
      </pc:sldChg>
      <pc:sldChg chg="modAnim">
        <pc:chgData name="Amal R Babu" userId="3a292d0a-112b-4bc3-bf38-7771656893d2" providerId="ADAL" clId="{8AA88B98-E78D-4C1F-AA8A-7E7454ECCDBE}" dt="2022-06-29T08:57:53.923" v="1014"/>
        <pc:sldMkLst>
          <pc:docMk/>
          <pc:sldMk cId="4002777039" sldId="290"/>
        </pc:sldMkLst>
      </pc:sldChg>
      <pc:sldChg chg="addSp delSp modSp add del mod delAnim modAnim">
        <pc:chgData name="Amal R Babu" userId="3a292d0a-112b-4bc3-bf38-7771656893d2" providerId="ADAL" clId="{8AA88B98-E78D-4C1F-AA8A-7E7454ECCDBE}" dt="2022-06-29T08:51:09.018" v="953" actId="47"/>
        <pc:sldMkLst>
          <pc:docMk/>
          <pc:sldMk cId="736354325" sldId="292"/>
        </pc:sldMkLst>
        <pc:spChg chg="del mod topLvl">
          <ac:chgData name="Amal R Babu" userId="3a292d0a-112b-4bc3-bf38-7771656893d2" providerId="ADAL" clId="{8AA88B98-E78D-4C1F-AA8A-7E7454ECCDBE}" dt="2022-06-29T06:47:00.880" v="490" actId="478"/>
          <ac:spMkLst>
            <pc:docMk/>
            <pc:sldMk cId="736354325" sldId="292"/>
            <ac:spMk id="5" creationId="{732F59C1-2F8A-23EF-8541-59FA7117AC64}"/>
          </ac:spMkLst>
        </pc:spChg>
        <pc:spChg chg="add mod">
          <ac:chgData name="Amal R Babu" userId="3a292d0a-112b-4bc3-bf38-7771656893d2" providerId="ADAL" clId="{8AA88B98-E78D-4C1F-AA8A-7E7454ECCDBE}" dt="2022-06-29T08:33:33.506" v="799" actId="165"/>
          <ac:spMkLst>
            <pc:docMk/>
            <pc:sldMk cId="736354325" sldId="292"/>
            <ac:spMk id="21" creationId="{FFA85503-935A-0E69-7455-7486CF6DD582}"/>
          </ac:spMkLst>
        </pc:spChg>
        <pc:spChg chg="add del mod">
          <ac:chgData name="Amal R Babu" userId="3a292d0a-112b-4bc3-bf38-7771656893d2" providerId="ADAL" clId="{8AA88B98-E78D-4C1F-AA8A-7E7454ECCDBE}" dt="2022-06-29T06:40:48.219" v="411" actId="478"/>
          <ac:spMkLst>
            <pc:docMk/>
            <pc:sldMk cId="736354325" sldId="292"/>
            <ac:spMk id="22" creationId="{2DFB9F3A-1FF5-F58D-7AC4-023024E0DA11}"/>
          </ac:spMkLst>
        </pc:spChg>
        <pc:spChg chg="add del mod">
          <ac:chgData name="Amal R Babu" userId="3a292d0a-112b-4bc3-bf38-7771656893d2" providerId="ADAL" clId="{8AA88B98-E78D-4C1F-AA8A-7E7454ECCDBE}" dt="2022-06-29T08:38:23.753" v="826" actId="478"/>
          <ac:spMkLst>
            <pc:docMk/>
            <pc:sldMk cId="736354325" sldId="292"/>
            <ac:spMk id="40" creationId="{715B2F13-8D45-C324-332B-855845BD6F85}"/>
          </ac:spMkLst>
        </pc:spChg>
        <pc:spChg chg="add del mod">
          <ac:chgData name="Amal R Babu" userId="3a292d0a-112b-4bc3-bf38-7771656893d2" providerId="ADAL" clId="{8AA88B98-E78D-4C1F-AA8A-7E7454ECCDBE}" dt="2022-06-29T06:41:52.814" v="423" actId="478"/>
          <ac:spMkLst>
            <pc:docMk/>
            <pc:sldMk cId="736354325" sldId="292"/>
            <ac:spMk id="278" creationId="{6740B295-E295-C556-034D-60596A12108C}"/>
          </ac:spMkLst>
        </pc:spChg>
        <pc:spChg chg="add del mod">
          <ac:chgData name="Amal R Babu" userId="3a292d0a-112b-4bc3-bf38-7771656893d2" providerId="ADAL" clId="{8AA88B98-E78D-4C1F-AA8A-7E7454ECCDBE}" dt="2022-06-29T06:41:52.814" v="423" actId="478"/>
          <ac:spMkLst>
            <pc:docMk/>
            <pc:sldMk cId="736354325" sldId="292"/>
            <ac:spMk id="279" creationId="{3FDDF012-79F4-629A-FB99-7C4C8F466D3E}"/>
          </ac:spMkLst>
        </pc:spChg>
        <pc:spChg chg="add mod ord topLvl">
          <ac:chgData name="Amal R Babu" userId="3a292d0a-112b-4bc3-bf38-7771656893d2" providerId="ADAL" clId="{8AA88B98-E78D-4C1F-AA8A-7E7454ECCDBE}" dt="2022-06-29T08:38:30.221" v="827" actId="164"/>
          <ac:spMkLst>
            <pc:docMk/>
            <pc:sldMk cId="736354325" sldId="292"/>
            <ac:spMk id="280" creationId="{BDF5568A-6845-0298-AA92-4F3BF96479F7}"/>
          </ac:spMkLst>
        </pc:spChg>
        <pc:spChg chg="add mod">
          <ac:chgData name="Amal R Babu" userId="3a292d0a-112b-4bc3-bf38-7771656893d2" providerId="ADAL" clId="{8AA88B98-E78D-4C1F-AA8A-7E7454ECCDBE}" dt="2022-06-29T08:33:33.506" v="799" actId="165"/>
          <ac:spMkLst>
            <pc:docMk/>
            <pc:sldMk cId="736354325" sldId="292"/>
            <ac:spMk id="282" creationId="{4D053C0C-6C0D-FBF8-1035-83BCCF7961D3}"/>
          </ac:spMkLst>
        </pc:spChg>
        <pc:spChg chg="add mod">
          <ac:chgData name="Amal R Babu" userId="3a292d0a-112b-4bc3-bf38-7771656893d2" providerId="ADAL" clId="{8AA88B98-E78D-4C1F-AA8A-7E7454ECCDBE}" dt="2022-06-29T08:33:33.506" v="799" actId="165"/>
          <ac:spMkLst>
            <pc:docMk/>
            <pc:sldMk cId="736354325" sldId="292"/>
            <ac:spMk id="283" creationId="{F16B4DF2-6D29-67C0-2ED2-E7EE1CB054F1}"/>
          </ac:spMkLst>
        </pc:spChg>
        <pc:spChg chg="add mod">
          <ac:chgData name="Amal R Babu" userId="3a292d0a-112b-4bc3-bf38-7771656893d2" providerId="ADAL" clId="{8AA88B98-E78D-4C1F-AA8A-7E7454ECCDBE}" dt="2022-06-29T08:33:33.506" v="799" actId="165"/>
          <ac:spMkLst>
            <pc:docMk/>
            <pc:sldMk cId="736354325" sldId="292"/>
            <ac:spMk id="284" creationId="{9A0B2D48-382E-3413-B383-D6155FA694AA}"/>
          </ac:spMkLst>
        </pc:spChg>
        <pc:spChg chg="mod">
          <ac:chgData name="Amal R Babu" userId="3a292d0a-112b-4bc3-bf38-7771656893d2" providerId="ADAL" clId="{8AA88B98-E78D-4C1F-AA8A-7E7454ECCDBE}" dt="2022-06-29T08:33:33.506" v="799" actId="165"/>
          <ac:spMkLst>
            <pc:docMk/>
            <pc:sldMk cId="736354325" sldId="292"/>
            <ac:spMk id="287" creationId="{5EAEB20C-7BCC-7525-51A0-C77BA83B47B4}"/>
          </ac:spMkLst>
        </pc:spChg>
        <pc:spChg chg="mod">
          <ac:chgData name="Amal R Babu" userId="3a292d0a-112b-4bc3-bf38-7771656893d2" providerId="ADAL" clId="{8AA88B98-E78D-4C1F-AA8A-7E7454ECCDBE}" dt="2022-06-29T08:33:33.506" v="799" actId="165"/>
          <ac:spMkLst>
            <pc:docMk/>
            <pc:sldMk cId="736354325" sldId="292"/>
            <ac:spMk id="288" creationId="{A7BBE2AA-DCE6-B554-2F41-D1A64AD282D2}"/>
          </ac:spMkLst>
        </pc:spChg>
        <pc:spChg chg="mod">
          <ac:chgData name="Amal R Babu" userId="3a292d0a-112b-4bc3-bf38-7771656893d2" providerId="ADAL" clId="{8AA88B98-E78D-4C1F-AA8A-7E7454ECCDBE}" dt="2022-06-29T08:33:33.506" v="799" actId="165"/>
          <ac:spMkLst>
            <pc:docMk/>
            <pc:sldMk cId="736354325" sldId="292"/>
            <ac:spMk id="289" creationId="{0842FB61-AC83-E82D-F4AB-8476A7E9AE6E}"/>
          </ac:spMkLst>
        </pc:spChg>
        <pc:spChg chg="mod">
          <ac:chgData name="Amal R Babu" userId="3a292d0a-112b-4bc3-bf38-7771656893d2" providerId="ADAL" clId="{8AA88B98-E78D-4C1F-AA8A-7E7454ECCDBE}" dt="2022-06-29T08:33:33.506" v="799" actId="165"/>
          <ac:spMkLst>
            <pc:docMk/>
            <pc:sldMk cId="736354325" sldId="292"/>
            <ac:spMk id="290" creationId="{6343BF8F-AACD-1B10-C904-2DE6DA5A9BC0}"/>
          </ac:spMkLst>
        </pc:spChg>
        <pc:spChg chg="add mod topLvl">
          <ac:chgData name="Amal R Babu" userId="3a292d0a-112b-4bc3-bf38-7771656893d2" providerId="ADAL" clId="{8AA88B98-E78D-4C1F-AA8A-7E7454ECCDBE}" dt="2022-06-29T08:38:33.253" v="828" actId="164"/>
          <ac:spMkLst>
            <pc:docMk/>
            <pc:sldMk cId="736354325" sldId="292"/>
            <ac:spMk id="291" creationId="{706EB84A-B0CC-5C70-202B-894B0CB71732}"/>
          </ac:spMkLst>
        </pc:spChg>
        <pc:spChg chg="mod">
          <ac:chgData name="Amal R Babu" userId="3a292d0a-112b-4bc3-bf38-7771656893d2" providerId="ADAL" clId="{8AA88B98-E78D-4C1F-AA8A-7E7454ECCDBE}" dt="2022-06-29T08:33:33.506" v="799" actId="165"/>
          <ac:spMkLst>
            <pc:docMk/>
            <pc:sldMk cId="736354325" sldId="292"/>
            <ac:spMk id="293" creationId="{4456ACB1-B6A3-54A1-86F3-ED8567593B2B}"/>
          </ac:spMkLst>
        </pc:spChg>
        <pc:spChg chg="mod">
          <ac:chgData name="Amal R Babu" userId="3a292d0a-112b-4bc3-bf38-7771656893d2" providerId="ADAL" clId="{8AA88B98-E78D-4C1F-AA8A-7E7454ECCDBE}" dt="2022-06-29T08:33:33.506" v="799" actId="165"/>
          <ac:spMkLst>
            <pc:docMk/>
            <pc:sldMk cId="736354325" sldId="292"/>
            <ac:spMk id="294" creationId="{4F2130A7-0B07-886C-47BF-DCEAF6FA414B}"/>
          </ac:spMkLst>
        </pc:spChg>
        <pc:spChg chg="mod">
          <ac:chgData name="Amal R Babu" userId="3a292d0a-112b-4bc3-bf38-7771656893d2" providerId="ADAL" clId="{8AA88B98-E78D-4C1F-AA8A-7E7454ECCDBE}" dt="2022-06-29T08:33:33.506" v="799" actId="165"/>
          <ac:spMkLst>
            <pc:docMk/>
            <pc:sldMk cId="736354325" sldId="292"/>
            <ac:spMk id="295" creationId="{7FB84408-3AA6-A531-318A-89AB0498EF3B}"/>
          </ac:spMkLst>
        </pc:spChg>
        <pc:spChg chg="mod">
          <ac:chgData name="Amal R Babu" userId="3a292d0a-112b-4bc3-bf38-7771656893d2" providerId="ADAL" clId="{8AA88B98-E78D-4C1F-AA8A-7E7454ECCDBE}" dt="2022-06-29T08:33:33.506" v="799" actId="165"/>
          <ac:spMkLst>
            <pc:docMk/>
            <pc:sldMk cId="736354325" sldId="292"/>
            <ac:spMk id="296" creationId="{30A00217-3B61-5F73-3D53-7DE659D9C13F}"/>
          </ac:spMkLst>
        </pc:spChg>
        <pc:spChg chg="add mod topLvl">
          <ac:chgData name="Amal R Babu" userId="3a292d0a-112b-4bc3-bf38-7771656893d2" providerId="ADAL" clId="{8AA88B98-E78D-4C1F-AA8A-7E7454ECCDBE}" dt="2022-06-29T08:38:35.813" v="829" actId="164"/>
          <ac:spMkLst>
            <pc:docMk/>
            <pc:sldMk cId="736354325" sldId="292"/>
            <ac:spMk id="297" creationId="{845986E8-8C12-2CE5-C28E-2B30368CC93C}"/>
          </ac:spMkLst>
        </pc:spChg>
        <pc:spChg chg="mod">
          <ac:chgData name="Amal R Babu" userId="3a292d0a-112b-4bc3-bf38-7771656893d2" providerId="ADAL" clId="{8AA88B98-E78D-4C1F-AA8A-7E7454ECCDBE}" dt="2022-06-29T08:33:33.506" v="799" actId="165"/>
          <ac:spMkLst>
            <pc:docMk/>
            <pc:sldMk cId="736354325" sldId="292"/>
            <ac:spMk id="299" creationId="{6FC2BCD7-011C-31C0-158D-659D83B9EB6A}"/>
          </ac:spMkLst>
        </pc:spChg>
        <pc:spChg chg="mod">
          <ac:chgData name="Amal R Babu" userId="3a292d0a-112b-4bc3-bf38-7771656893d2" providerId="ADAL" clId="{8AA88B98-E78D-4C1F-AA8A-7E7454ECCDBE}" dt="2022-06-29T08:33:33.506" v="799" actId="165"/>
          <ac:spMkLst>
            <pc:docMk/>
            <pc:sldMk cId="736354325" sldId="292"/>
            <ac:spMk id="300" creationId="{61E6ADEC-A7C7-170F-9FC1-CD7D7500C5CF}"/>
          </ac:spMkLst>
        </pc:spChg>
        <pc:spChg chg="mod">
          <ac:chgData name="Amal R Babu" userId="3a292d0a-112b-4bc3-bf38-7771656893d2" providerId="ADAL" clId="{8AA88B98-E78D-4C1F-AA8A-7E7454ECCDBE}" dt="2022-06-29T08:33:33.506" v="799" actId="165"/>
          <ac:spMkLst>
            <pc:docMk/>
            <pc:sldMk cId="736354325" sldId="292"/>
            <ac:spMk id="301" creationId="{99F346F0-5B10-810E-C201-CDA72D97194F}"/>
          </ac:spMkLst>
        </pc:spChg>
        <pc:spChg chg="mod">
          <ac:chgData name="Amal R Babu" userId="3a292d0a-112b-4bc3-bf38-7771656893d2" providerId="ADAL" clId="{8AA88B98-E78D-4C1F-AA8A-7E7454ECCDBE}" dt="2022-06-29T08:33:33.506" v="799" actId="165"/>
          <ac:spMkLst>
            <pc:docMk/>
            <pc:sldMk cId="736354325" sldId="292"/>
            <ac:spMk id="302" creationId="{8EB77827-3C81-AC15-95A4-D52DB28CA66F}"/>
          </ac:spMkLst>
        </pc:spChg>
        <pc:spChg chg="add mod topLvl">
          <ac:chgData name="Amal R Babu" userId="3a292d0a-112b-4bc3-bf38-7771656893d2" providerId="ADAL" clId="{8AA88B98-E78D-4C1F-AA8A-7E7454ECCDBE}" dt="2022-06-29T08:38:38.067" v="830" actId="164"/>
          <ac:spMkLst>
            <pc:docMk/>
            <pc:sldMk cId="736354325" sldId="292"/>
            <ac:spMk id="303" creationId="{EEED43EF-92EE-2486-D750-155FC929C62D}"/>
          </ac:spMkLst>
        </pc:spChg>
        <pc:spChg chg="mod topLvl">
          <ac:chgData name="Amal R Babu" userId="3a292d0a-112b-4bc3-bf38-7771656893d2" providerId="ADAL" clId="{8AA88B98-E78D-4C1F-AA8A-7E7454ECCDBE}" dt="2022-06-29T08:37:53.779" v="821" actId="164"/>
          <ac:spMkLst>
            <pc:docMk/>
            <pc:sldMk cId="736354325" sldId="292"/>
            <ac:spMk id="761" creationId="{31966BC7-FCDD-1FFA-66A7-D578A024F352}"/>
          </ac:spMkLst>
        </pc:spChg>
        <pc:spChg chg="mod topLvl">
          <ac:chgData name="Amal R Babu" userId="3a292d0a-112b-4bc3-bf38-7771656893d2" providerId="ADAL" clId="{8AA88B98-E78D-4C1F-AA8A-7E7454ECCDBE}" dt="2022-06-29T08:37:53.779" v="821" actId="164"/>
          <ac:spMkLst>
            <pc:docMk/>
            <pc:sldMk cId="736354325" sldId="292"/>
            <ac:spMk id="762" creationId="{9AD7B0FF-3C53-6632-6C56-A1E8E0002434}"/>
          </ac:spMkLst>
        </pc:spChg>
        <pc:spChg chg="mod topLvl">
          <ac:chgData name="Amal R Babu" userId="3a292d0a-112b-4bc3-bf38-7771656893d2" providerId="ADAL" clId="{8AA88B98-E78D-4C1F-AA8A-7E7454ECCDBE}" dt="2022-06-29T08:37:53.779" v="821" actId="164"/>
          <ac:spMkLst>
            <pc:docMk/>
            <pc:sldMk cId="736354325" sldId="292"/>
            <ac:spMk id="763" creationId="{96CF70B0-441C-B980-5851-3109E449E375}"/>
          </ac:spMkLst>
        </pc:spChg>
        <pc:spChg chg="del mod topLvl">
          <ac:chgData name="Amal R Babu" userId="3a292d0a-112b-4bc3-bf38-7771656893d2" providerId="ADAL" clId="{8AA88B98-E78D-4C1F-AA8A-7E7454ECCDBE}" dt="2022-06-29T06:48:01.654" v="506" actId="478"/>
          <ac:spMkLst>
            <pc:docMk/>
            <pc:sldMk cId="736354325" sldId="292"/>
            <ac:spMk id="764" creationId="{48701AF4-D892-17A0-E2F9-ED126E9BFA73}"/>
          </ac:spMkLst>
        </pc:spChg>
        <pc:spChg chg="mod topLvl">
          <ac:chgData name="Amal R Babu" userId="3a292d0a-112b-4bc3-bf38-7771656893d2" providerId="ADAL" clId="{8AA88B98-E78D-4C1F-AA8A-7E7454ECCDBE}" dt="2022-06-29T08:37:53.779" v="821" actId="164"/>
          <ac:spMkLst>
            <pc:docMk/>
            <pc:sldMk cId="736354325" sldId="292"/>
            <ac:spMk id="765" creationId="{56C54BE6-521E-09BC-F6B3-5AFA417B5DFB}"/>
          </ac:spMkLst>
        </pc:spChg>
        <pc:spChg chg="mod topLvl">
          <ac:chgData name="Amal R Babu" userId="3a292d0a-112b-4bc3-bf38-7771656893d2" providerId="ADAL" clId="{8AA88B98-E78D-4C1F-AA8A-7E7454ECCDBE}" dt="2022-06-29T08:37:53.779" v="821" actId="164"/>
          <ac:spMkLst>
            <pc:docMk/>
            <pc:sldMk cId="736354325" sldId="292"/>
            <ac:spMk id="766" creationId="{7DBF4C88-2DD4-5691-E0C6-7AFAEA550F68}"/>
          </ac:spMkLst>
        </pc:spChg>
        <pc:spChg chg="mod topLvl">
          <ac:chgData name="Amal R Babu" userId="3a292d0a-112b-4bc3-bf38-7771656893d2" providerId="ADAL" clId="{8AA88B98-E78D-4C1F-AA8A-7E7454ECCDBE}" dt="2022-06-29T08:37:53.779" v="821" actId="164"/>
          <ac:spMkLst>
            <pc:docMk/>
            <pc:sldMk cId="736354325" sldId="292"/>
            <ac:spMk id="767" creationId="{1018F7A4-A22D-14DA-F7F0-AB2042FBA81B}"/>
          </ac:spMkLst>
        </pc:spChg>
        <pc:spChg chg="mod topLvl">
          <ac:chgData name="Amal R Babu" userId="3a292d0a-112b-4bc3-bf38-7771656893d2" providerId="ADAL" clId="{8AA88B98-E78D-4C1F-AA8A-7E7454ECCDBE}" dt="2022-06-29T08:37:53.779" v="821" actId="164"/>
          <ac:spMkLst>
            <pc:docMk/>
            <pc:sldMk cId="736354325" sldId="292"/>
            <ac:spMk id="769" creationId="{572FE125-6578-D0C9-637E-DA833B3DBFBD}"/>
          </ac:spMkLst>
        </pc:spChg>
        <pc:spChg chg="mod topLvl">
          <ac:chgData name="Amal R Babu" userId="3a292d0a-112b-4bc3-bf38-7771656893d2" providerId="ADAL" clId="{8AA88B98-E78D-4C1F-AA8A-7E7454ECCDBE}" dt="2022-06-29T08:37:53.779" v="821" actId="164"/>
          <ac:spMkLst>
            <pc:docMk/>
            <pc:sldMk cId="736354325" sldId="292"/>
            <ac:spMk id="771" creationId="{A7A67330-6348-4729-D19A-6FB1BDAD93F8}"/>
          </ac:spMkLst>
        </pc:spChg>
        <pc:spChg chg="mod topLvl">
          <ac:chgData name="Amal R Babu" userId="3a292d0a-112b-4bc3-bf38-7771656893d2" providerId="ADAL" clId="{8AA88B98-E78D-4C1F-AA8A-7E7454ECCDBE}" dt="2022-06-29T08:37:53.779" v="821" actId="164"/>
          <ac:spMkLst>
            <pc:docMk/>
            <pc:sldMk cId="736354325" sldId="292"/>
            <ac:spMk id="773" creationId="{87988223-2541-B7B4-F8A8-98B90F885B5D}"/>
          </ac:spMkLst>
        </pc:spChg>
        <pc:spChg chg="mod topLvl">
          <ac:chgData name="Amal R Babu" userId="3a292d0a-112b-4bc3-bf38-7771656893d2" providerId="ADAL" clId="{8AA88B98-E78D-4C1F-AA8A-7E7454ECCDBE}" dt="2022-06-29T08:37:53.779" v="821" actId="164"/>
          <ac:spMkLst>
            <pc:docMk/>
            <pc:sldMk cId="736354325" sldId="292"/>
            <ac:spMk id="775" creationId="{C26364D1-942F-BAB1-53DB-964C9B33B8BF}"/>
          </ac:spMkLst>
        </pc:spChg>
        <pc:spChg chg="mod">
          <ac:chgData name="Amal R Babu" userId="3a292d0a-112b-4bc3-bf38-7771656893d2" providerId="ADAL" clId="{8AA88B98-E78D-4C1F-AA8A-7E7454ECCDBE}" dt="2022-06-29T06:46:55.775" v="488" actId="165"/>
          <ac:spMkLst>
            <pc:docMk/>
            <pc:sldMk cId="736354325" sldId="292"/>
            <ac:spMk id="776" creationId="{F435911D-331D-CA2A-8BEF-7E6DCD9135B9}"/>
          </ac:spMkLst>
        </pc:spChg>
        <pc:spChg chg="mod">
          <ac:chgData name="Amal R Babu" userId="3a292d0a-112b-4bc3-bf38-7771656893d2" providerId="ADAL" clId="{8AA88B98-E78D-4C1F-AA8A-7E7454ECCDBE}" dt="2022-06-29T06:46:55.775" v="488" actId="165"/>
          <ac:spMkLst>
            <pc:docMk/>
            <pc:sldMk cId="736354325" sldId="292"/>
            <ac:spMk id="777" creationId="{09EB57CF-F4C2-77DF-A258-C699CFA99945}"/>
          </ac:spMkLst>
        </pc:spChg>
        <pc:spChg chg="mod">
          <ac:chgData name="Amal R Babu" userId="3a292d0a-112b-4bc3-bf38-7771656893d2" providerId="ADAL" clId="{8AA88B98-E78D-4C1F-AA8A-7E7454ECCDBE}" dt="2022-06-29T08:33:33.506" v="799" actId="165"/>
          <ac:spMkLst>
            <pc:docMk/>
            <pc:sldMk cId="736354325" sldId="292"/>
            <ac:spMk id="780" creationId="{9AF52B76-E114-4A73-0C7B-6A4F149AC224}"/>
          </ac:spMkLst>
        </pc:spChg>
        <pc:spChg chg="mod">
          <ac:chgData name="Amal R Babu" userId="3a292d0a-112b-4bc3-bf38-7771656893d2" providerId="ADAL" clId="{8AA88B98-E78D-4C1F-AA8A-7E7454ECCDBE}" dt="2022-06-29T08:34:07.573" v="804" actId="20577"/>
          <ac:spMkLst>
            <pc:docMk/>
            <pc:sldMk cId="736354325" sldId="292"/>
            <ac:spMk id="781" creationId="{7673E08E-1535-8CFB-ADD1-9A6136D8B778}"/>
          </ac:spMkLst>
        </pc:spChg>
        <pc:spChg chg="mod">
          <ac:chgData name="Amal R Babu" userId="3a292d0a-112b-4bc3-bf38-7771656893d2" providerId="ADAL" clId="{8AA88B98-E78D-4C1F-AA8A-7E7454ECCDBE}" dt="2022-06-29T06:46:55.775" v="488" actId="165"/>
          <ac:spMkLst>
            <pc:docMk/>
            <pc:sldMk cId="736354325" sldId="292"/>
            <ac:spMk id="783" creationId="{391FEF01-D804-8D87-C79E-049D326DB54C}"/>
          </ac:spMkLst>
        </pc:spChg>
        <pc:spChg chg="mod">
          <ac:chgData name="Amal R Babu" userId="3a292d0a-112b-4bc3-bf38-7771656893d2" providerId="ADAL" clId="{8AA88B98-E78D-4C1F-AA8A-7E7454ECCDBE}" dt="2022-06-29T06:46:55.775" v="488" actId="165"/>
          <ac:spMkLst>
            <pc:docMk/>
            <pc:sldMk cId="736354325" sldId="292"/>
            <ac:spMk id="784" creationId="{B2F47039-1963-116C-69A9-32120BD67715}"/>
          </ac:spMkLst>
        </pc:spChg>
        <pc:spChg chg="mod">
          <ac:chgData name="Amal R Babu" userId="3a292d0a-112b-4bc3-bf38-7771656893d2" providerId="ADAL" clId="{8AA88B98-E78D-4C1F-AA8A-7E7454ECCDBE}" dt="2022-06-29T08:33:33.506" v="799" actId="165"/>
          <ac:spMkLst>
            <pc:docMk/>
            <pc:sldMk cId="736354325" sldId="292"/>
            <ac:spMk id="786" creationId="{B3FCDF58-FA8D-1CC1-D086-FDBB8CB40B39}"/>
          </ac:spMkLst>
        </pc:spChg>
        <pc:spChg chg="mod">
          <ac:chgData name="Amal R Babu" userId="3a292d0a-112b-4bc3-bf38-7771656893d2" providerId="ADAL" clId="{8AA88B98-E78D-4C1F-AA8A-7E7454ECCDBE}" dt="2022-06-29T08:33:33.506" v="799" actId="165"/>
          <ac:spMkLst>
            <pc:docMk/>
            <pc:sldMk cId="736354325" sldId="292"/>
            <ac:spMk id="787" creationId="{CDD1AC6B-0290-3191-7F0A-C0FF9089DA76}"/>
          </ac:spMkLst>
        </pc:spChg>
        <pc:spChg chg="mod topLvl">
          <ac:chgData name="Amal R Babu" userId="3a292d0a-112b-4bc3-bf38-7771656893d2" providerId="ADAL" clId="{8AA88B98-E78D-4C1F-AA8A-7E7454ECCDBE}" dt="2022-06-29T08:37:53.779" v="821" actId="164"/>
          <ac:spMkLst>
            <pc:docMk/>
            <pc:sldMk cId="736354325" sldId="292"/>
            <ac:spMk id="800" creationId="{FDE1D6EC-6D82-8C55-C28E-C49B1929487A}"/>
          </ac:spMkLst>
        </pc:spChg>
        <pc:spChg chg="del mod topLvl">
          <ac:chgData name="Amal R Babu" userId="3a292d0a-112b-4bc3-bf38-7771656893d2" providerId="ADAL" clId="{8AA88B98-E78D-4C1F-AA8A-7E7454ECCDBE}" dt="2022-06-29T08:16:53.990" v="519" actId="478"/>
          <ac:spMkLst>
            <pc:docMk/>
            <pc:sldMk cId="736354325" sldId="292"/>
            <ac:spMk id="1069" creationId="{A450A653-D310-8FF3-257A-0D650E6A14A8}"/>
          </ac:spMkLst>
        </pc:spChg>
        <pc:spChg chg="del mod topLvl">
          <ac:chgData name="Amal R Babu" userId="3a292d0a-112b-4bc3-bf38-7771656893d2" providerId="ADAL" clId="{8AA88B98-E78D-4C1F-AA8A-7E7454ECCDBE}" dt="2022-06-29T08:16:53.990" v="519" actId="478"/>
          <ac:spMkLst>
            <pc:docMk/>
            <pc:sldMk cId="736354325" sldId="292"/>
            <ac:spMk id="1070" creationId="{129BBB78-26D7-FCFE-C6E0-A5A396453696}"/>
          </ac:spMkLst>
        </pc:spChg>
        <pc:spChg chg="del mod topLvl">
          <ac:chgData name="Amal R Babu" userId="3a292d0a-112b-4bc3-bf38-7771656893d2" providerId="ADAL" clId="{8AA88B98-E78D-4C1F-AA8A-7E7454ECCDBE}" dt="2022-06-29T08:16:53.990" v="519" actId="478"/>
          <ac:spMkLst>
            <pc:docMk/>
            <pc:sldMk cId="736354325" sldId="292"/>
            <ac:spMk id="1071" creationId="{D48B5F8C-1AC1-E5FA-D24D-11E6C0AF2A4E}"/>
          </ac:spMkLst>
        </pc:spChg>
        <pc:spChg chg="del mod topLvl">
          <ac:chgData name="Amal R Babu" userId="3a292d0a-112b-4bc3-bf38-7771656893d2" providerId="ADAL" clId="{8AA88B98-E78D-4C1F-AA8A-7E7454ECCDBE}" dt="2022-06-29T08:16:53.990" v="519" actId="478"/>
          <ac:spMkLst>
            <pc:docMk/>
            <pc:sldMk cId="736354325" sldId="292"/>
            <ac:spMk id="1072" creationId="{1ACEA28C-7798-91C1-1A4E-273F9245BA15}"/>
          </ac:spMkLst>
        </pc:spChg>
        <pc:spChg chg="mod">
          <ac:chgData name="Amal R Babu" userId="3a292d0a-112b-4bc3-bf38-7771656893d2" providerId="ADAL" clId="{8AA88B98-E78D-4C1F-AA8A-7E7454ECCDBE}" dt="2022-06-29T08:16:44.940" v="517" actId="165"/>
          <ac:spMkLst>
            <pc:docMk/>
            <pc:sldMk cId="736354325" sldId="292"/>
            <ac:spMk id="1086" creationId="{11F60472-4B43-9CF2-9A5C-030448F7A014}"/>
          </ac:spMkLst>
        </pc:spChg>
        <pc:spChg chg="mod">
          <ac:chgData name="Amal R Babu" userId="3a292d0a-112b-4bc3-bf38-7771656893d2" providerId="ADAL" clId="{8AA88B98-E78D-4C1F-AA8A-7E7454ECCDBE}" dt="2022-06-29T08:16:44.940" v="517" actId="165"/>
          <ac:spMkLst>
            <pc:docMk/>
            <pc:sldMk cId="736354325" sldId="292"/>
            <ac:spMk id="1087" creationId="{3E0CA768-F792-8CAF-A3DC-5275C9731DBC}"/>
          </ac:spMkLst>
        </pc:spChg>
        <pc:spChg chg="mod">
          <ac:chgData name="Amal R Babu" userId="3a292d0a-112b-4bc3-bf38-7771656893d2" providerId="ADAL" clId="{8AA88B98-E78D-4C1F-AA8A-7E7454ECCDBE}" dt="2022-06-29T08:16:44.940" v="517" actId="165"/>
          <ac:spMkLst>
            <pc:docMk/>
            <pc:sldMk cId="736354325" sldId="292"/>
            <ac:spMk id="1089" creationId="{B4C88CB9-439E-3462-7739-AD6D005A4FCF}"/>
          </ac:spMkLst>
        </pc:spChg>
        <pc:spChg chg="mod">
          <ac:chgData name="Amal R Babu" userId="3a292d0a-112b-4bc3-bf38-7771656893d2" providerId="ADAL" clId="{8AA88B98-E78D-4C1F-AA8A-7E7454ECCDBE}" dt="2022-06-29T08:16:44.940" v="517" actId="165"/>
          <ac:spMkLst>
            <pc:docMk/>
            <pc:sldMk cId="736354325" sldId="292"/>
            <ac:spMk id="1090" creationId="{4860D1D3-0C0C-B4E2-82A7-B8BD0A156AF4}"/>
          </ac:spMkLst>
        </pc:spChg>
        <pc:spChg chg="mod">
          <ac:chgData name="Amal R Babu" userId="3a292d0a-112b-4bc3-bf38-7771656893d2" providerId="ADAL" clId="{8AA88B98-E78D-4C1F-AA8A-7E7454ECCDBE}" dt="2022-06-29T08:16:44.940" v="517" actId="165"/>
          <ac:spMkLst>
            <pc:docMk/>
            <pc:sldMk cId="736354325" sldId="292"/>
            <ac:spMk id="1092" creationId="{820D71D6-4DF3-25A1-1440-C0F04194A830}"/>
          </ac:spMkLst>
        </pc:spChg>
        <pc:spChg chg="mod">
          <ac:chgData name="Amal R Babu" userId="3a292d0a-112b-4bc3-bf38-7771656893d2" providerId="ADAL" clId="{8AA88B98-E78D-4C1F-AA8A-7E7454ECCDBE}" dt="2022-06-29T08:16:44.940" v="517" actId="165"/>
          <ac:spMkLst>
            <pc:docMk/>
            <pc:sldMk cId="736354325" sldId="292"/>
            <ac:spMk id="1093" creationId="{335F3D6F-017D-2F3F-5AE6-712675458A15}"/>
          </ac:spMkLst>
        </pc:spChg>
        <pc:spChg chg="mod">
          <ac:chgData name="Amal R Babu" userId="3a292d0a-112b-4bc3-bf38-7771656893d2" providerId="ADAL" clId="{8AA88B98-E78D-4C1F-AA8A-7E7454ECCDBE}" dt="2022-06-29T08:16:44.940" v="517" actId="165"/>
          <ac:spMkLst>
            <pc:docMk/>
            <pc:sldMk cId="736354325" sldId="292"/>
            <ac:spMk id="1095" creationId="{E3B0ED19-AA44-6586-6C75-FE78D9233A26}"/>
          </ac:spMkLst>
        </pc:spChg>
        <pc:spChg chg="mod">
          <ac:chgData name="Amal R Babu" userId="3a292d0a-112b-4bc3-bf38-7771656893d2" providerId="ADAL" clId="{8AA88B98-E78D-4C1F-AA8A-7E7454ECCDBE}" dt="2022-06-29T08:16:44.940" v="517" actId="165"/>
          <ac:spMkLst>
            <pc:docMk/>
            <pc:sldMk cId="736354325" sldId="292"/>
            <ac:spMk id="1096" creationId="{EFA8B2E6-A91C-A7D4-3290-883471300CA9}"/>
          </ac:spMkLst>
        </pc:spChg>
        <pc:spChg chg="mod topLvl">
          <ac:chgData name="Amal R Babu" userId="3a292d0a-112b-4bc3-bf38-7771656893d2" providerId="ADAL" clId="{8AA88B98-E78D-4C1F-AA8A-7E7454ECCDBE}" dt="2022-06-29T08:37:53.779" v="821" actId="164"/>
          <ac:spMkLst>
            <pc:docMk/>
            <pc:sldMk cId="736354325" sldId="292"/>
            <ac:spMk id="1097" creationId="{1A1F38B8-8D79-1507-C1D9-B486AB133692}"/>
          </ac:spMkLst>
        </pc:spChg>
        <pc:spChg chg="mod topLvl">
          <ac:chgData name="Amal R Babu" userId="3a292d0a-112b-4bc3-bf38-7771656893d2" providerId="ADAL" clId="{8AA88B98-E78D-4C1F-AA8A-7E7454ECCDBE}" dt="2022-06-29T08:37:53.779" v="821" actId="164"/>
          <ac:spMkLst>
            <pc:docMk/>
            <pc:sldMk cId="736354325" sldId="292"/>
            <ac:spMk id="1098" creationId="{EC7AACE4-F20E-CE34-B3C8-995C34FE9B02}"/>
          </ac:spMkLst>
        </pc:spChg>
        <pc:spChg chg="del mod topLvl">
          <ac:chgData name="Amal R Babu" userId="3a292d0a-112b-4bc3-bf38-7771656893d2" providerId="ADAL" clId="{8AA88B98-E78D-4C1F-AA8A-7E7454ECCDBE}" dt="2022-06-29T08:17:24.306" v="524" actId="478"/>
          <ac:spMkLst>
            <pc:docMk/>
            <pc:sldMk cId="736354325" sldId="292"/>
            <ac:spMk id="1099" creationId="{5710729C-02F8-A1EB-6F3E-EFFD2C02DE98}"/>
          </ac:spMkLst>
        </pc:spChg>
        <pc:spChg chg="mod topLvl">
          <ac:chgData name="Amal R Babu" userId="3a292d0a-112b-4bc3-bf38-7771656893d2" providerId="ADAL" clId="{8AA88B98-E78D-4C1F-AA8A-7E7454ECCDBE}" dt="2022-06-29T08:37:53.779" v="821" actId="164"/>
          <ac:spMkLst>
            <pc:docMk/>
            <pc:sldMk cId="736354325" sldId="292"/>
            <ac:spMk id="1100" creationId="{C3B955DF-31DC-B102-E4F3-725A72171A68}"/>
          </ac:spMkLst>
        </pc:spChg>
        <pc:spChg chg="del mod topLvl">
          <ac:chgData name="Amal R Babu" userId="3a292d0a-112b-4bc3-bf38-7771656893d2" providerId="ADAL" clId="{8AA88B98-E78D-4C1F-AA8A-7E7454ECCDBE}" dt="2022-06-29T08:18:41.192" v="555" actId="478"/>
          <ac:spMkLst>
            <pc:docMk/>
            <pc:sldMk cId="736354325" sldId="292"/>
            <ac:spMk id="1101" creationId="{837F4549-58F6-AC6E-77C7-0A4CFF1219C7}"/>
          </ac:spMkLst>
        </pc:spChg>
        <pc:spChg chg="mod">
          <ac:chgData name="Amal R Babu" userId="3a292d0a-112b-4bc3-bf38-7771656893d2" providerId="ADAL" clId="{8AA88B98-E78D-4C1F-AA8A-7E7454ECCDBE}" dt="2022-06-29T08:33:33.506" v="799" actId="165"/>
          <ac:spMkLst>
            <pc:docMk/>
            <pc:sldMk cId="736354325" sldId="292"/>
            <ac:spMk id="1107" creationId="{3292B856-548C-12E1-AF0D-3BF46820FD2E}"/>
          </ac:spMkLst>
        </pc:spChg>
        <pc:spChg chg="mod">
          <ac:chgData name="Amal R Babu" userId="3a292d0a-112b-4bc3-bf38-7771656893d2" providerId="ADAL" clId="{8AA88B98-E78D-4C1F-AA8A-7E7454ECCDBE}" dt="2022-06-29T08:33:33.506" v="799" actId="165"/>
          <ac:spMkLst>
            <pc:docMk/>
            <pc:sldMk cId="736354325" sldId="292"/>
            <ac:spMk id="1108" creationId="{E3F83718-44B9-B663-174B-33D1716D39B8}"/>
          </ac:spMkLst>
        </pc:spChg>
        <pc:spChg chg="mod">
          <ac:chgData name="Amal R Babu" userId="3a292d0a-112b-4bc3-bf38-7771656893d2" providerId="ADAL" clId="{8AA88B98-E78D-4C1F-AA8A-7E7454ECCDBE}" dt="2022-06-29T08:17:07.628" v="521" actId="165"/>
          <ac:spMkLst>
            <pc:docMk/>
            <pc:sldMk cId="736354325" sldId="292"/>
            <ac:spMk id="1110" creationId="{FF6359F0-3E74-322D-BF67-3C75CC4B7E2A}"/>
          </ac:spMkLst>
        </pc:spChg>
        <pc:spChg chg="mod">
          <ac:chgData name="Amal R Babu" userId="3a292d0a-112b-4bc3-bf38-7771656893d2" providerId="ADAL" clId="{8AA88B98-E78D-4C1F-AA8A-7E7454ECCDBE}" dt="2022-06-29T08:17:07.628" v="521" actId="165"/>
          <ac:spMkLst>
            <pc:docMk/>
            <pc:sldMk cId="736354325" sldId="292"/>
            <ac:spMk id="1111" creationId="{C14C9B19-C178-3FF0-EBA3-BFB31FC46F2C}"/>
          </ac:spMkLst>
        </pc:spChg>
        <pc:spChg chg="mod">
          <ac:chgData name="Amal R Babu" userId="3a292d0a-112b-4bc3-bf38-7771656893d2" providerId="ADAL" clId="{8AA88B98-E78D-4C1F-AA8A-7E7454ECCDBE}" dt="2022-06-29T08:33:33.506" v="799" actId="165"/>
          <ac:spMkLst>
            <pc:docMk/>
            <pc:sldMk cId="736354325" sldId="292"/>
            <ac:spMk id="1113" creationId="{18D834E9-AD59-49B1-1168-FFA96A5D9169}"/>
          </ac:spMkLst>
        </pc:spChg>
        <pc:spChg chg="mod">
          <ac:chgData name="Amal R Babu" userId="3a292d0a-112b-4bc3-bf38-7771656893d2" providerId="ADAL" clId="{8AA88B98-E78D-4C1F-AA8A-7E7454ECCDBE}" dt="2022-06-29T08:33:33.506" v="799" actId="165"/>
          <ac:spMkLst>
            <pc:docMk/>
            <pc:sldMk cId="736354325" sldId="292"/>
            <ac:spMk id="1114" creationId="{10DABBA9-6B5E-134A-83C5-665CB1AFB420}"/>
          </ac:spMkLst>
        </pc:spChg>
        <pc:spChg chg="mod">
          <ac:chgData name="Amal R Babu" userId="3a292d0a-112b-4bc3-bf38-7771656893d2" providerId="ADAL" clId="{8AA88B98-E78D-4C1F-AA8A-7E7454ECCDBE}" dt="2022-06-29T08:17:07.628" v="521" actId="165"/>
          <ac:spMkLst>
            <pc:docMk/>
            <pc:sldMk cId="736354325" sldId="292"/>
            <ac:spMk id="1116" creationId="{BCA55323-13F2-4B9B-DBA9-156D9D35FCC3}"/>
          </ac:spMkLst>
        </pc:spChg>
        <pc:spChg chg="mod">
          <ac:chgData name="Amal R Babu" userId="3a292d0a-112b-4bc3-bf38-7771656893d2" providerId="ADAL" clId="{8AA88B98-E78D-4C1F-AA8A-7E7454ECCDBE}" dt="2022-06-29T08:17:07.628" v="521" actId="165"/>
          <ac:spMkLst>
            <pc:docMk/>
            <pc:sldMk cId="736354325" sldId="292"/>
            <ac:spMk id="1117" creationId="{0FD42D4F-70B4-3096-3095-9632A104A958}"/>
          </ac:spMkLst>
        </pc:spChg>
        <pc:spChg chg="mod topLvl">
          <ac:chgData name="Amal R Babu" userId="3a292d0a-112b-4bc3-bf38-7771656893d2" providerId="ADAL" clId="{8AA88B98-E78D-4C1F-AA8A-7E7454ECCDBE}" dt="2022-06-29T08:37:53.779" v="821" actId="164"/>
          <ac:spMkLst>
            <pc:docMk/>
            <pc:sldMk cId="736354325" sldId="292"/>
            <ac:spMk id="1130" creationId="{E6DA201D-50FC-D892-140B-F919A0D07DA0}"/>
          </ac:spMkLst>
        </pc:spChg>
        <pc:spChg chg="mod topLvl">
          <ac:chgData name="Amal R Babu" userId="3a292d0a-112b-4bc3-bf38-7771656893d2" providerId="ADAL" clId="{8AA88B98-E78D-4C1F-AA8A-7E7454ECCDBE}" dt="2022-06-29T08:37:53.779" v="821" actId="164"/>
          <ac:spMkLst>
            <pc:docMk/>
            <pc:sldMk cId="736354325" sldId="292"/>
            <ac:spMk id="1135" creationId="{BA483495-5A69-DEB1-9685-20EA0FAC8176}"/>
          </ac:spMkLst>
        </pc:spChg>
        <pc:spChg chg="mod topLvl">
          <ac:chgData name="Amal R Babu" userId="3a292d0a-112b-4bc3-bf38-7771656893d2" providerId="ADAL" clId="{8AA88B98-E78D-4C1F-AA8A-7E7454ECCDBE}" dt="2022-06-29T08:37:53.779" v="821" actId="164"/>
          <ac:spMkLst>
            <pc:docMk/>
            <pc:sldMk cId="736354325" sldId="292"/>
            <ac:spMk id="1136" creationId="{F58A9623-563F-717F-4911-62BE56DD3549}"/>
          </ac:spMkLst>
        </pc:spChg>
        <pc:spChg chg="mod topLvl">
          <ac:chgData name="Amal R Babu" userId="3a292d0a-112b-4bc3-bf38-7771656893d2" providerId="ADAL" clId="{8AA88B98-E78D-4C1F-AA8A-7E7454ECCDBE}" dt="2022-06-29T08:37:53.779" v="821" actId="164"/>
          <ac:spMkLst>
            <pc:docMk/>
            <pc:sldMk cId="736354325" sldId="292"/>
            <ac:spMk id="1137" creationId="{8C1A0B61-E01E-C7DC-4425-184454A8176B}"/>
          </ac:spMkLst>
        </pc:spChg>
        <pc:spChg chg="mod topLvl">
          <ac:chgData name="Amal R Babu" userId="3a292d0a-112b-4bc3-bf38-7771656893d2" providerId="ADAL" clId="{8AA88B98-E78D-4C1F-AA8A-7E7454ECCDBE}" dt="2022-06-29T08:37:53.779" v="821" actId="164"/>
          <ac:spMkLst>
            <pc:docMk/>
            <pc:sldMk cId="736354325" sldId="292"/>
            <ac:spMk id="1138" creationId="{C1463347-025D-DBCB-3450-E24D85CCB5BF}"/>
          </ac:spMkLst>
        </pc:spChg>
        <pc:spChg chg="mod">
          <ac:chgData name="Amal R Babu" userId="3a292d0a-112b-4bc3-bf38-7771656893d2" providerId="ADAL" clId="{8AA88B98-E78D-4C1F-AA8A-7E7454ECCDBE}" dt="2022-06-29T08:33:33.506" v="799" actId="165"/>
          <ac:spMkLst>
            <pc:docMk/>
            <pc:sldMk cId="736354325" sldId="292"/>
            <ac:spMk id="1152" creationId="{B429AE99-8239-4DDC-41B1-B7EC69FC801A}"/>
          </ac:spMkLst>
        </pc:spChg>
        <pc:spChg chg="mod">
          <ac:chgData name="Amal R Babu" userId="3a292d0a-112b-4bc3-bf38-7771656893d2" providerId="ADAL" clId="{8AA88B98-E78D-4C1F-AA8A-7E7454ECCDBE}" dt="2022-06-29T08:33:33.506" v="799" actId="165"/>
          <ac:spMkLst>
            <pc:docMk/>
            <pc:sldMk cId="736354325" sldId="292"/>
            <ac:spMk id="1153" creationId="{8BA02B70-4D9B-0EC7-E2FB-462519BA7BA2}"/>
          </ac:spMkLst>
        </pc:spChg>
        <pc:spChg chg="mod">
          <ac:chgData name="Amal R Babu" userId="3a292d0a-112b-4bc3-bf38-7771656893d2" providerId="ADAL" clId="{8AA88B98-E78D-4C1F-AA8A-7E7454ECCDBE}" dt="2022-06-29T08:33:33.506" v="799" actId="165"/>
          <ac:spMkLst>
            <pc:docMk/>
            <pc:sldMk cId="736354325" sldId="292"/>
            <ac:spMk id="1155" creationId="{B62B97C9-D9AF-A318-7A46-FC8207C2A979}"/>
          </ac:spMkLst>
        </pc:spChg>
        <pc:spChg chg="mod">
          <ac:chgData name="Amal R Babu" userId="3a292d0a-112b-4bc3-bf38-7771656893d2" providerId="ADAL" clId="{8AA88B98-E78D-4C1F-AA8A-7E7454ECCDBE}" dt="2022-06-29T08:33:33.506" v="799" actId="165"/>
          <ac:spMkLst>
            <pc:docMk/>
            <pc:sldMk cId="736354325" sldId="292"/>
            <ac:spMk id="1156" creationId="{BA463F5B-E1E7-6410-F026-3CE9A568082A}"/>
          </ac:spMkLst>
        </pc:spChg>
        <pc:spChg chg="mod">
          <ac:chgData name="Amal R Babu" userId="3a292d0a-112b-4bc3-bf38-7771656893d2" providerId="ADAL" clId="{8AA88B98-E78D-4C1F-AA8A-7E7454ECCDBE}" dt="2022-06-29T08:33:33.506" v="799" actId="165"/>
          <ac:spMkLst>
            <pc:docMk/>
            <pc:sldMk cId="736354325" sldId="292"/>
            <ac:spMk id="1158" creationId="{03C28E5D-A2C9-1951-3F1D-CA5936791F33}"/>
          </ac:spMkLst>
        </pc:spChg>
        <pc:spChg chg="mod">
          <ac:chgData name="Amal R Babu" userId="3a292d0a-112b-4bc3-bf38-7771656893d2" providerId="ADAL" clId="{8AA88B98-E78D-4C1F-AA8A-7E7454ECCDBE}" dt="2022-06-29T08:35:21.948" v="810" actId="20577"/>
          <ac:spMkLst>
            <pc:docMk/>
            <pc:sldMk cId="736354325" sldId="292"/>
            <ac:spMk id="1159" creationId="{3E0FC677-0A71-4B8D-4323-C4453F0A3914}"/>
          </ac:spMkLst>
        </pc:spChg>
        <pc:spChg chg="mod">
          <ac:chgData name="Amal R Babu" userId="3a292d0a-112b-4bc3-bf38-7771656893d2" providerId="ADAL" clId="{8AA88B98-E78D-4C1F-AA8A-7E7454ECCDBE}" dt="2022-06-29T08:33:33.506" v="799" actId="165"/>
          <ac:spMkLst>
            <pc:docMk/>
            <pc:sldMk cId="736354325" sldId="292"/>
            <ac:spMk id="1161" creationId="{9B1D423F-4341-0784-CF98-6C434B146E2D}"/>
          </ac:spMkLst>
        </pc:spChg>
        <pc:spChg chg="mod">
          <ac:chgData name="Amal R Babu" userId="3a292d0a-112b-4bc3-bf38-7771656893d2" providerId="ADAL" clId="{8AA88B98-E78D-4C1F-AA8A-7E7454ECCDBE}" dt="2022-06-29T08:33:33.506" v="799" actId="165"/>
          <ac:spMkLst>
            <pc:docMk/>
            <pc:sldMk cId="736354325" sldId="292"/>
            <ac:spMk id="1162" creationId="{468ADE56-6ECC-EE57-0963-C7D5FEBC3B9C}"/>
          </ac:spMkLst>
        </pc:spChg>
        <pc:spChg chg="mod topLvl">
          <ac:chgData name="Amal R Babu" userId="3a292d0a-112b-4bc3-bf38-7771656893d2" providerId="ADAL" clId="{8AA88B98-E78D-4C1F-AA8A-7E7454ECCDBE}" dt="2022-06-29T08:37:53.779" v="821" actId="164"/>
          <ac:spMkLst>
            <pc:docMk/>
            <pc:sldMk cId="736354325" sldId="292"/>
            <ac:spMk id="1163" creationId="{1AE297AE-25DA-F872-D364-4DBB783B018A}"/>
          </ac:spMkLst>
        </pc:spChg>
        <pc:spChg chg="mod topLvl">
          <ac:chgData name="Amal R Babu" userId="3a292d0a-112b-4bc3-bf38-7771656893d2" providerId="ADAL" clId="{8AA88B98-E78D-4C1F-AA8A-7E7454ECCDBE}" dt="2022-06-29T08:37:53.779" v="821" actId="164"/>
          <ac:spMkLst>
            <pc:docMk/>
            <pc:sldMk cId="736354325" sldId="292"/>
            <ac:spMk id="1164" creationId="{B7E4DD8F-A563-EDA7-0857-979A94513940}"/>
          </ac:spMkLst>
        </pc:spChg>
        <pc:spChg chg="del mod topLvl">
          <ac:chgData name="Amal R Babu" userId="3a292d0a-112b-4bc3-bf38-7771656893d2" providerId="ADAL" clId="{8AA88B98-E78D-4C1F-AA8A-7E7454ECCDBE}" dt="2022-06-29T08:26:00.145" v="605" actId="478"/>
          <ac:spMkLst>
            <pc:docMk/>
            <pc:sldMk cId="736354325" sldId="292"/>
            <ac:spMk id="1165" creationId="{87739A33-AFEE-065D-C605-F2E2165043CB}"/>
          </ac:spMkLst>
        </pc:spChg>
        <pc:spChg chg="mod topLvl">
          <ac:chgData name="Amal R Babu" userId="3a292d0a-112b-4bc3-bf38-7771656893d2" providerId="ADAL" clId="{8AA88B98-E78D-4C1F-AA8A-7E7454ECCDBE}" dt="2022-06-29T08:37:53.779" v="821" actId="164"/>
          <ac:spMkLst>
            <pc:docMk/>
            <pc:sldMk cId="736354325" sldId="292"/>
            <ac:spMk id="1166" creationId="{4F852FF7-7BDC-7383-9A7E-BC6865C5363B}"/>
          </ac:spMkLst>
        </pc:spChg>
        <pc:spChg chg="del mod topLvl">
          <ac:chgData name="Amal R Babu" userId="3a292d0a-112b-4bc3-bf38-7771656893d2" providerId="ADAL" clId="{8AA88B98-E78D-4C1F-AA8A-7E7454ECCDBE}" dt="2022-06-29T08:26:19.827" v="608" actId="478"/>
          <ac:spMkLst>
            <pc:docMk/>
            <pc:sldMk cId="736354325" sldId="292"/>
            <ac:spMk id="1167" creationId="{565869CE-43FA-6B02-172D-2A373B58073D}"/>
          </ac:spMkLst>
        </pc:spChg>
        <pc:spChg chg="mod">
          <ac:chgData name="Amal R Babu" userId="3a292d0a-112b-4bc3-bf38-7771656893d2" providerId="ADAL" clId="{8AA88B98-E78D-4C1F-AA8A-7E7454ECCDBE}" dt="2022-06-29T08:33:33.506" v="799" actId="165"/>
          <ac:spMkLst>
            <pc:docMk/>
            <pc:sldMk cId="736354325" sldId="292"/>
            <ac:spMk id="1173" creationId="{1BEA191D-8D92-E64D-E99B-CDB3F8B77173}"/>
          </ac:spMkLst>
        </pc:spChg>
        <pc:spChg chg="mod">
          <ac:chgData name="Amal R Babu" userId="3a292d0a-112b-4bc3-bf38-7771656893d2" providerId="ADAL" clId="{8AA88B98-E78D-4C1F-AA8A-7E7454ECCDBE}" dt="2022-06-29T08:33:33.506" v="799" actId="165"/>
          <ac:spMkLst>
            <pc:docMk/>
            <pc:sldMk cId="736354325" sldId="292"/>
            <ac:spMk id="1174" creationId="{944A1341-2048-2DF2-82C6-3ED1C328DC1C}"/>
          </ac:spMkLst>
        </pc:spChg>
        <pc:spChg chg="del mod topLvl">
          <ac:chgData name="Amal R Babu" userId="3a292d0a-112b-4bc3-bf38-7771656893d2" providerId="ADAL" clId="{8AA88B98-E78D-4C1F-AA8A-7E7454ECCDBE}" dt="2022-06-29T08:25:59.396" v="604" actId="478"/>
          <ac:spMkLst>
            <pc:docMk/>
            <pc:sldMk cId="736354325" sldId="292"/>
            <ac:spMk id="1176" creationId="{4782318E-BD97-B46C-5401-523D65179532}"/>
          </ac:spMkLst>
        </pc:spChg>
        <pc:spChg chg="del mod topLvl">
          <ac:chgData name="Amal R Babu" userId="3a292d0a-112b-4bc3-bf38-7771656893d2" providerId="ADAL" clId="{8AA88B98-E78D-4C1F-AA8A-7E7454ECCDBE}" dt="2022-06-29T08:25:59.396" v="604" actId="478"/>
          <ac:spMkLst>
            <pc:docMk/>
            <pc:sldMk cId="736354325" sldId="292"/>
            <ac:spMk id="1177" creationId="{5B003EE0-3BF2-AB23-C680-7B20CCA17515}"/>
          </ac:spMkLst>
        </pc:spChg>
        <pc:spChg chg="mod">
          <ac:chgData name="Amal R Babu" userId="3a292d0a-112b-4bc3-bf38-7771656893d2" providerId="ADAL" clId="{8AA88B98-E78D-4C1F-AA8A-7E7454ECCDBE}" dt="2022-06-29T08:33:33.506" v="799" actId="165"/>
          <ac:spMkLst>
            <pc:docMk/>
            <pc:sldMk cId="736354325" sldId="292"/>
            <ac:spMk id="1179" creationId="{44125DB7-54B1-A298-8E76-D3D8A6DEEE96}"/>
          </ac:spMkLst>
        </pc:spChg>
        <pc:spChg chg="mod">
          <ac:chgData name="Amal R Babu" userId="3a292d0a-112b-4bc3-bf38-7771656893d2" providerId="ADAL" clId="{8AA88B98-E78D-4C1F-AA8A-7E7454ECCDBE}" dt="2022-06-29T08:33:33.506" v="799" actId="165"/>
          <ac:spMkLst>
            <pc:docMk/>
            <pc:sldMk cId="736354325" sldId="292"/>
            <ac:spMk id="1180" creationId="{80DE5FD9-AB79-574B-0CE2-EC495CC4B01E}"/>
          </ac:spMkLst>
        </pc:spChg>
        <pc:spChg chg="mod">
          <ac:chgData name="Amal R Babu" userId="3a292d0a-112b-4bc3-bf38-7771656893d2" providerId="ADAL" clId="{8AA88B98-E78D-4C1F-AA8A-7E7454ECCDBE}" dt="2022-06-29T08:25:45.463" v="602" actId="165"/>
          <ac:spMkLst>
            <pc:docMk/>
            <pc:sldMk cId="736354325" sldId="292"/>
            <ac:spMk id="1182" creationId="{1B1D4C76-FBDC-AE4D-C000-72E1B2EA215F}"/>
          </ac:spMkLst>
        </pc:spChg>
        <pc:spChg chg="mod">
          <ac:chgData name="Amal R Babu" userId="3a292d0a-112b-4bc3-bf38-7771656893d2" providerId="ADAL" clId="{8AA88B98-E78D-4C1F-AA8A-7E7454ECCDBE}" dt="2022-06-29T08:25:45.463" v="602" actId="165"/>
          <ac:spMkLst>
            <pc:docMk/>
            <pc:sldMk cId="736354325" sldId="292"/>
            <ac:spMk id="1183" creationId="{202D455B-FDE9-CB96-F241-F637F5B4A048}"/>
          </ac:spMkLst>
        </pc:spChg>
        <pc:spChg chg="mod topLvl">
          <ac:chgData name="Amal R Babu" userId="3a292d0a-112b-4bc3-bf38-7771656893d2" providerId="ADAL" clId="{8AA88B98-E78D-4C1F-AA8A-7E7454ECCDBE}" dt="2022-06-29T08:37:53.779" v="821" actId="164"/>
          <ac:spMkLst>
            <pc:docMk/>
            <pc:sldMk cId="736354325" sldId="292"/>
            <ac:spMk id="1196" creationId="{3D38F56A-7612-231B-0DF8-E354F7E464F8}"/>
          </ac:spMkLst>
        </pc:spChg>
        <pc:spChg chg="mod topLvl">
          <ac:chgData name="Amal R Babu" userId="3a292d0a-112b-4bc3-bf38-7771656893d2" providerId="ADAL" clId="{8AA88B98-E78D-4C1F-AA8A-7E7454ECCDBE}" dt="2022-06-29T08:37:53.779" v="821" actId="164"/>
          <ac:spMkLst>
            <pc:docMk/>
            <pc:sldMk cId="736354325" sldId="292"/>
            <ac:spMk id="1201" creationId="{18037F8A-F568-409B-9BE3-2B0B096E3003}"/>
          </ac:spMkLst>
        </pc:spChg>
        <pc:spChg chg="del mod topLvl">
          <ac:chgData name="Amal R Babu" userId="3a292d0a-112b-4bc3-bf38-7771656893d2" providerId="ADAL" clId="{8AA88B98-E78D-4C1F-AA8A-7E7454ECCDBE}" dt="2022-06-29T08:26:33.387" v="612" actId="478"/>
          <ac:spMkLst>
            <pc:docMk/>
            <pc:sldMk cId="736354325" sldId="292"/>
            <ac:spMk id="1202" creationId="{F9F9C362-0EF8-9DBA-1B38-02E545C9DA8A}"/>
          </ac:spMkLst>
        </pc:spChg>
        <pc:spChg chg="mod topLvl">
          <ac:chgData name="Amal R Babu" userId="3a292d0a-112b-4bc3-bf38-7771656893d2" providerId="ADAL" clId="{8AA88B98-E78D-4C1F-AA8A-7E7454ECCDBE}" dt="2022-06-29T08:37:53.779" v="821" actId="164"/>
          <ac:spMkLst>
            <pc:docMk/>
            <pc:sldMk cId="736354325" sldId="292"/>
            <ac:spMk id="1203" creationId="{4ED0D57A-F028-9471-1615-79144BD98208}"/>
          </ac:spMkLst>
        </pc:spChg>
        <pc:spChg chg="del mod topLvl">
          <ac:chgData name="Amal R Babu" userId="3a292d0a-112b-4bc3-bf38-7771656893d2" providerId="ADAL" clId="{8AA88B98-E78D-4C1F-AA8A-7E7454ECCDBE}" dt="2022-06-29T08:26:50.734" v="617" actId="478"/>
          <ac:spMkLst>
            <pc:docMk/>
            <pc:sldMk cId="736354325" sldId="292"/>
            <ac:spMk id="1204" creationId="{B86729A8-62A3-8A2A-E3AD-8A855EFA5A85}"/>
          </ac:spMkLst>
        </pc:spChg>
        <pc:spChg chg="mod">
          <ac:chgData name="Amal R Babu" userId="3a292d0a-112b-4bc3-bf38-7771656893d2" providerId="ADAL" clId="{8AA88B98-E78D-4C1F-AA8A-7E7454ECCDBE}" dt="2022-06-29T08:33:33.506" v="799" actId="165"/>
          <ac:spMkLst>
            <pc:docMk/>
            <pc:sldMk cId="736354325" sldId="292"/>
            <ac:spMk id="1218" creationId="{A3C2436B-CE54-D171-3F3A-DEFD5E20FB15}"/>
          </ac:spMkLst>
        </pc:spChg>
        <pc:spChg chg="mod">
          <ac:chgData name="Amal R Babu" userId="3a292d0a-112b-4bc3-bf38-7771656893d2" providerId="ADAL" clId="{8AA88B98-E78D-4C1F-AA8A-7E7454ECCDBE}" dt="2022-06-29T08:33:33.506" v="799" actId="165"/>
          <ac:spMkLst>
            <pc:docMk/>
            <pc:sldMk cId="736354325" sldId="292"/>
            <ac:spMk id="1219" creationId="{C733A5B1-267F-BED0-6791-AE6073C54AC7}"/>
          </ac:spMkLst>
        </pc:spChg>
        <pc:spChg chg="mod">
          <ac:chgData name="Amal R Babu" userId="3a292d0a-112b-4bc3-bf38-7771656893d2" providerId="ADAL" clId="{8AA88B98-E78D-4C1F-AA8A-7E7454ECCDBE}" dt="2022-06-29T08:26:22.946" v="609" actId="165"/>
          <ac:spMkLst>
            <pc:docMk/>
            <pc:sldMk cId="736354325" sldId="292"/>
            <ac:spMk id="1221" creationId="{ECD40384-98CA-F0D2-6957-EFD07C6C74A8}"/>
          </ac:spMkLst>
        </pc:spChg>
        <pc:spChg chg="mod">
          <ac:chgData name="Amal R Babu" userId="3a292d0a-112b-4bc3-bf38-7771656893d2" providerId="ADAL" clId="{8AA88B98-E78D-4C1F-AA8A-7E7454ECCDBE}" dt="2022-06-29T08:26:22.946" v="609" actId="165"/>
          <ac:spMkLst>
            <pc:docMk/>
            <pc:sldMk cId="736354325" sldId="292"/>
            <ac:spMk id="1222" creationId="{BEE39E40-C657-1267-3D7C-079A1F10F5B5}"/>
          </ac:spMkLst>
        </pc:spChg>
        <pc:spChg chg="mod">
          <ac:chgData name="Amal R Babu" userId="3a292d0a-112b-4bc3-bf38-7771656893d2" providerId="ADAL" clId="{8AA88B98-E78D-4C1F-AA8A-7E7454ECCDBE}" dt="2022-06-29T08:33:33.506" v="799" actId="165"/>
          <ac:spMkLst>
            <pc:docMk/>
            <pc:sldMk cId="736354325" sldId="292"/>
            <ac:spMk id="1224" creationId="{E47A541D-3C32-7EEA-F1E1-EB01F236D744}"/>
          </ac:spMkLst>
        </pc:spChg>
        <pc:spChg chg="mod">
          <ac:chgData name="Amal R Babu" userId="3a292d0a-112b-4bc3-bf38-7771656893d2" providerId="ADAL" clId="{8AA88B98-E78D-4C1F-AA8A-7E7454ECCDBE}" dt="2022-06-29T08:33:33.506" v="799" actId="165"/>
          <ac:spMkLst>
            <pc:docMk/>
            <pc:sldMk cId="736354325" sldId="292"/>
            <ac:spMk id="1225" creationId="{8B40258E-9B35-E7B3-0C02-B30A750232B4}"/>
          </ac:spMkLst>
        </pc:spChg>
        <pc:spChg chg="del mod topLvl">
          <ac:chgData name="Amal R Babu" userId="3a292d0a-112b-4bc3-bf38-7771656893d2" providerId="ADAL" clId="{8AA88B98-E78D-4C1F-AA8A-7E7454ECCDBE}" dt="2022-06-29T08:26:50.131" v="616" actId="478"/>
          <ac:spMkLst>
            <pc:docMk/>
            <pc:sldMk cId="736354325" sldId="292"/>
            <ac:spMk id="1227" creationId="{1624536A-A6CF-AD5D-9B70-9F338FBCCEC1}"/>
          </ac:spMkLst>
        </pc:spChg>
        <pc:spChg chg="del mod topLvl">
          <ac:chgData name="Amal R Babu" userId="3a292d0a-112b-4bc3-bf38-7771656893d2" providerId="ADAL" clId="{8AA88B98-E78D-4C1F-AA8A-7E7454ECCDBE}" dt="2022-06-29T08:26:48.404" v="614" actId="478"/>
          <ac:spMkLst>
            <pc:docMk/>
            <pc:sldMk cId="736354325" sldId="292"/>
            <ac:spMk id="1228" creationId="{76005B2B-213A-2E77-1510-F3B2A0D1FF7C}"/>
          </ac:spMkLst>
        </pc:spChg>
        <pc:spChg chg="mod topLvl">
          <ac:chgData name="Amal R Babu" userId="3a292d0a-112b-4bc3-bf38-7771656893d2" providerId="ADAL" clId="{8AA88B98-E78D-4C1F-AA8A-7E7454ECCDBE}" dt="2022-06-29T08:37:53.779" v="821" actId="164"/>
          <ac:spMkLst>
            <pc:docMk/>
            <pc:sldMk cId="736354325" sldId="292"/>
            <ac:spMk id="1229" creationId="{9C6E9CD7-D920-7FEC-013E-E3B0C9E83BD3}"/>
          </ac:spMkLst>
        </pc:spChg>
        <pc:spChg chg="mod topLvl">
          <ac:chgData name="Amal R Babu" userId="3a292d0a-112b-4bc3-bf38-7771656893d2" providerId="ADAL" clId="{8AA88B98-E78D-4C1F-AA8A-7E7454ECCDBE}" dt="2022-06-29T08:37:53.779" v="821" actId="164"/>
          <ac:spMkLst>
            <pc:docMk/>
            <pc:sldMk cId="736354325" sldId="292"/>
            <ac:spMk id="1230" creationId="{CD7C4FDD-F66A-52E3-B052-756848E484D0}"/>
          </ac:spMkLst>
        </pc:spChg>
        <pc:spChg chg="del mod topLvl">
          <ac:chgData name="Amal R Babu" userId="3a292d0a-112b-4bc3-bf38-7771656893d2" providerId="ADAL" clId="{8AA88B98-E78D-4C1F-AA8A-7E7454ECCDBE}" dt="2022-06-29T08:28:29.620" v="669" actId="478"/>
          <ac:spMkLst>
            <pc:docMk/>
            <pc:sldMk cId="736354325" sldId="292"/>
            <ac:spMk id="1231" creationId="{0B33F312-8032-B4E6-87B8-07EC8CE1DCFF}"/>
          </ac:spMkLst>
        </pc:spChg>
        <pc:spChg chg="del mod topLvl">
          <ac:chgData name="Amal R Babu" userId="3a292d0a-112b-4bc3-bf38-7771656893d2" providerId="ADAL" clId="{8AA88B98-E78D-4C1F-AA8A-7E7454ECCDBE}" dt="2022-06-29T08:28:35.217" v="671" actId="478"/>
          <ac:spMkLst>
            <pc:docMk/>
            <pc:sldMk cId="736354325" sldId="292"/>
            <ac:spMk id="1232" creationId="{E8A5AF9C-FABB-6BF4-E447-E5C60869FE22}"/>
          </ac:spMkLst>
        </pc:spChg>
        <pc:spChg chg="del mod topLvl">
          <ac:chgData name="Amal R Babu" userId="3a292d0a-112b-4bc3-bf38-7771656893d2" providerId="ADAL" clId="{8AA88B98-E78D-4C1F-AA8A-7E7454ECCDBE}" dt="2022-06-29T08:28:39.404" v="672" actId="478"/>
          <ac:spMkLst>
            <pc:docMk/>
            <pc:sldMk cId="736354325" sldId="292"/>
            <ac:spMk id="1233" creationId="{68813FE2-D587-0234-5242-9E1407EF4D7B}"/>
          </ac:spMkLst>
        </pc:spChg>
        <pc:spChg chg="mod">
          <ac:chgData name="Amal R Babu" userId="3a292d0a-112b-4bc3-bf38-7771656893d2" providerId="ADAL" clId="{8AA88B98-E78D-4C1F-AA8A-7E7454ECCDBE}" dt="2022-06-29T08:33:33.506" v="799" actId="165"/>
          <ac:spMkLst>
            <pc:docMk/>
            <pc:sldMk cId="736354325" sldId="292"/>
            <ac:spMk id="1239" creationId="{E7DE2595-2DD3-C5EA-1ACA-EEE61E404C0E}"/>
          </ac:spMkLst>
        </pc:spChg>
        <pc:spChg chg="mod">
          <ac:chgData name="Amal R Babu" userId="3a292d0a-112b-4bc3-bf38-7771656893d2" providerId="ADAL" clId="{8AA88B98-E78D-4C1F-AA8A-7E7454ECCDBE}" dt="2022-06-29T08:33:33.506" v="799" actId="165"/>
          <ac:spMkLst>
            <pc:docMk/>
            <pc:sldMk cId="736354325" sldId="292"/>
            <ac:spMk id="1240" creationId="{4AF34063-7D98-7E26-7848-796D64F20FA3}"/>
          </ac:spMkLst>
        </pc:spChg>
        <pc:spChg chg="mod">
          <ac:chgData name="Amal R Babu" userId="3a292d0a-112b-4bc3-bf38-7771656893d2" providerId="ADAL" clId="{8AA88B98-E78D-4C1F-AA8A-7E7454ECCDBE}" dt="2022-06-29T08:28:23.747" v="667" actId="165"/>
          <ac:spMkLst>
            <pc:docMk/>
            <pc:sldMk cId="736354325" sldId="292"/>
            <ac:spMk id="1242" creationId="{E71C3C90-1C05-C0DD-8127-F045AF674A12}"/>
          </ac:spMkLst>
        </pc:spChg>
        <pc:spChg chg="mod">
          <ac:chgData name="Amal R Babu" userId="3a292d0a-112b-4bc3-bf38-7771656893d2" providerId="ADAL" clId="{8AA88B98-E78D-4C1F-AA8A-7E7454ECCDBE}" dt="2022-06-29T08:28:23.747" v="667" actId="165"/>
          <ac:spMkLst>
            <pc:docMk/>
            <pc:sldMk cId="736354325" sldId="292"/>
            <ac:spMk id="1243" creationId="{4005C540-B445-F255-1EA5-CDC97E182040}"/>
          </ac:spMkLst>
        </pc:spChg>
        <pc:spChg chg="mod">
          <ac:chgData name="Amal R Babu" userId="3a292d0a-112b-4bc3-bf38-7771656893d2" providerId="ADAL" clId="{8AA88B98-E78D-4C1F-AA8A-7E7454ECCDBE}" dt="2022-06-29T08:28:23.747" v="667" actId="165"/>
          <ac:spMkLst>
            <pc:docMk/>
            <pc:sldMk cId="736354325" sldId="292"/>
            <ac:spMk id="1245" creationId="{28FDE423-C622-1725-1E53-ABB42431D3D2}"/>
          </ac:spMkLst>
        </pc:spChg>
        <pc:spChg chg="mod">
          <ac:chgData name="Amal R Babu" userId="3a292d0a-112b-4bc3-bf38-7771656893d2" providerId="ADAL" clId="{8AA88B98-E78D-4C1F-AA8A-7E7454ECCDBE}" dt="2022-06-29T08:28:23.747" v="667" actId="165"/>
          <ac:spMkLst>
            <pc:docMk/>
            <pc:sldMk cId="736354325" sldId="292"/>
            <ac:spMk id="1246" creationId="{209268E3-218E-4B5B-6D77-7905618009FD}"/>
          </ac:spMkLst>
        </pc:spChg>
        <pc:spChg chg="mod">
          <ac:chgData name="Amal R Babu" userId="3a292d0a-112b-4bc3-bf38-7771656893d2" providerId="ADAL" clId="{8AA88B98-E78D-4C1F-AA8A-7E7454ECCDBE}" dt="2022-06-29T08:28:23.747" v="667" actId="165"/>
          <ac:spMkLst>
            <pc:docMk/>
            <pc:sldMk cId="736354325" sldId="292"/>
            <ac:spMk id="1248" creationId="{C6E6C956-BD0A-3736-C675-5E82F16F7701}"/>
          </ac:spMkLst>
        </pc:spChg>
        <pc:spChg chg="mod">
          <ac:chgData name="Amal R Babu" userId="3a292d0a-112b-4bc3-bf38-7771656893d2" providerId="ADAL" clId="{8AA88B98-E78D-4C1F-AA8A-7E7454ECCDBE}" dt="2022-06-29T08:28:23.747" v="667" actId="165"/>
          <ac:spMkLst>
            <pc:docMk/>
            <pc:sldMk cId="736354325" sldId="292"/>
            <ac:spMk id="1249" creationId="{1DA5EB66-1AA6-0EC2-588B-DA23E97A7A57}"/>
          </ac:spMkLst>
        </pc:spChg>
        <pc:spChg chg="mod topLvl">
          <ac:chgData name="Amal R Babu" userId="3a292d0a-112b-4bc3-bf38-7771656893d2" providerId="ADAL" clId="{8AA88B98-E78D-4C1F-AA8A-7E7454ECCDBE}" dt="2022-06-29T08:37:53.779" v="821" actId="164"/>
          <ac:spMkLst>
            <pc:docMk/>
            <pc:sldMk cId="736354325" sldId="292"/>
            <ac:spMk id="1262" creationId="{0A5398F5-B77A-72B0-5EE1-E639D3CA1828}"/>
          </ac:spMkLst>
        </pc:spChg>
        <pc:spChg chg="mod topLvl">
          <ac:chgData name="Amal R Babu" userId="3a292d0a-112b-4bc3-bf38-7771656893d2" providerId="ADAL" clId="{8AA88B98-E78D-4C1F-AA8A-7E7454ECCDBE}" dt="2022-06-29T08:37:53.779" v="821" actId="164"/>
          <ac:spMkLst>
            <pc:docMk/>
            <pc:sldMk cId="736354325" sldId="292"/>
            <ac:spMk id="1267" creationId="{ECE714CB-F848-0577-8CF4-EBC5970875D3}"/>
          </ac:spMkLst>
        </pc:spChg>
        <pc:spChg chg="del mod topLvl">
          <ac:chgData name="Amal R Babu" userId="3a292d0a-112b-4bc3-bf38-7771656893d2" providerId="ADAL" clId="{8AA88B98-E78D-4C1F-AA8A-7E7454ECCDBE}" dt="2022-06-29T08:28:47.096" v="677" actId="478"/>
          <ac:spMkLst>
            <pc:docMk/>
            <pc:sldMk cId="736354325" sldId="292"/>
            <ac:spMk id="1268" creationId="{FA272683-8812-CE93-96A1-B4F479A6CBC9}"/>
          </ac:spMkLst>
        </pc:spChg>
        <pc:spChg chg="del mod topLvl">
          <ac:chgData name="Amal R Babu" userId="3a292d0a-112b-4bc3-bf38-7771656893d2" providerId="ADAL" clId="{8AA88B98-E78D-4C1F-AA8A-7E7454ECCDBE}" dt="2022-06-29T08:28:48.488" v="679" actId="478"/>
          <ac:spMkLst>
            <pc:docMk/>
            <pc:sldMk cId="736354325" sldId="292"/>
            <ac:spMk id="1269" creationId="{7C5DCDE5-E585-13A2-056C-E1247DEA1B77}"/>
          </ac:spMkLst>
        </pc:spChg>
        <pc:spChg chg="del mod topLvl">
          <ac:chgData name="Amal R Babu" userId="3a292d0a-112b-4bc3-bf38-7771656893d2" providerId="ADAL" clId="{8AA88B98-E78D-4C1F-AA8A-7E7454ECCDBE}" dt="2022-06-29T08:28:51.565" v="682" actId="478"/>
          <ac:spMkLst>
            <pc:docMk/>
            <pc:sldMk cId="736354325" sldId="292"/>
            <ac:spMk id="1270" creationId="{125334E6-3594-4C8E-F945-1CDA4B242B6C}"/>
          </ac:spMkLst>
        </pc:spChg>
        <pc:spChg chg="mod">
          <ac:chgData name="Amal R Babu" userId="3a292d0a-112b-4bc3-bf38-7771656893d2" providerId="ADAL" clId="{8AA88B98-E78D-4C1F-AA8A-7E7454ECCDBE}" dt="2022-06-29T08:33:33.506" v="799" actId="165"/>
          <ac:spMkLst>
            <pc:docMk/>
            <pc:sldMk cId="736354325" sldId="292"/>
            <ac:spMk id="1284" creationId="{5C662550-0E9E-A93B-B3AC-862385BCD121}"/>
          </ac:spMkLst>
        </pc:spChg>
        <pc:spChg chg="mod">
          <ac:chgData name="Amal R Babu" userId="3a292d0a-112b-4bc3-bf38-7771656893d2" providerId="ADAL" clId="{8AA88B98-E78D-4C1F-AA8A-7E7454ECCDBE}" dt="2022-06-29T08:33:33.506" v="799" actId="165"/>
          <ac:spMkLst>
            <pc:docMk/>
            <pc:sldMk cId="736354325" sldId="292"/>
            <ac:spMk id="1285" creationId="{22F558D8-F25A-8C0F-F9A2-84C678C3409E}"/>
          </ac:spMkLst>
        </pc:spChg>
        <pc:spChg chg="mod">
          <ac:chgData name="Amal R Babu" userId="3a292d0a-112b-4bc3-bf38-7771656893d2" providerId="ADAL" clId="{8AA88B98-E78D-4C1F-AA8A-7E7454ECCDBE}" dt="2022-06-29T08:28:44.132" v="675" actId="165"/>
          <ac:spMkLst>
            <pc:docMk/>
            <pc:sldMk cId="736354325" sldId="292"/>
            <ac:spMk id="1287" creationId="{0F06EEC7-4313-C97E-A8D6-A51CCBE2AF25}"/>
          </ac:spMkLst>
        </pc:spChg>
        <pc:spChg chg="mod">
          <ac:chgData name="Amal R Babu" userId="3a292d0a-112b-4bc3-bf38-7771656893d2" providerId="ADAL" clId="{8AA88B98-E78D-4C1F-AA8A-7E7454ECCDBE}" dt="2022-06-29T08:28:44.132" v="675" actId="165"/>
          <ac:spMkLst>
            <pc:docMk/>
            <pc:sldMk cId="736354325" sldId="292"/>
            <ac:spMk id="1288" creationId="{A2C333EA-FAF0-1ECF-EF3B-1DB16D67339A}"/>
          </ac:spMkLst>
        </pc:spChg>
        <pc:spChg chg="mod">
          <ac:chgData name="Amal R Babu" userId="3a292d0a-112b-4bc3-bf38-7771656893d2" providerId="ADAL" clId="{8AA88B98-E78D-4C1F-AA8A-7E7454ECCDBE}" dt="2022-06-29T08:28:44.132" v="675" actId="165"/>
          <ac:spMkLst>
            <pc:docMk/>
            <pc:sldMk cId="736354325" sldId="292"/>
            <ac:spMk id="1290" creationId="{56AF833D-365C-CC65-0F17-0F9DF9815E61}"/>
          </ac:spMkLst>
        </pc:spChg>
        <pc:spChg chg="mod">
          <ac:chgData name="Amal R Babu" userId="3a292d0a-112b-4bc3-bf38-7771656893d2" providerId="ADAL" clId="{8AA88B98-E78D-4C1F-AA8A-7E7454ECCDBE}" dt="2022-06-29T08:28:44.132" v="675" actId="165"/>
          <ac:spMkLst>
            <pc:docMk/>
            <pc:sldMk cId="736354325" sldId="292"/>
            <ac:spMk id="1291" creationId="{3E64B9AC-3155-E934-0A65-676F4014D899}"/>
          </ac:spMkLst>
        </pc:spChg>
        <pc:spChg chg="del mod topLvl">
          <ac:chgData name="Amal R Babu" userId="3a292d0a-112b-4bc3-bf38-7771656893d2" providerId="ADAL" clId="{8AA88B98-E78D-4C1F-AA8A-7E7454ECCDBE}" dt="2022-06-29T08:28:50.850" v="681" actId="478"/>
          <ac:spMkLst>
            <pc:docMk/>
            <pc:sldMk cId="736354325" sldId="292"/>
            <ac:spMk id="1293" creationId="{063AA4EE-DFA6-EEF1-962C-367053712533}"/>
          </ac:spMkLst>
        </pc:spChg>
        <pc:spChg chg="del mod topLvl">
          <ac:chgData name="Amal R Babu" userId="3a292d0a-112b-4bc3-bf38-7771656893d2" providerId="ADAL" clId="{8AA88B98-E78D-4C1F-AA8A-7E7454ECCDBE}" dt="2022-06-29T08:28:52.507" v="683" actId="478"/>
          <ac:spMkLst>
            <pc:docMk/>
            <pc:sldMk cId="736354325" sldId="292"/>
            <ac:spMk id="1294" creationId="{3DF5E36A-3B48-7505-1C6D-CA7B460552C1}"/>
          </ac:spMkLst>
        </pc:spChg>
        <pc:spChg chg="mod topLvl">
          <ac:chgData name="Amal R Babu" userId="3a292d0a-112b-4bc3-bf38-7771656893d2" providerId="ADAL" clId="{8AA88B98-E78D-4C1F-AA8A-7E7454ECCDBE}" dt="2022-06-29T08:37:53.779" v="821" actId="164"/>
          <ac:spMkLst>
            <pc:docMk/>
            <pc:sldMk cId="736354325" sldId="292"/>
            <ac:spMk id="1295" creationId="{DC0E507A-7A41-BBD3-615B-6969968B9787}"/>
          </ac:spMkLst>
        </pc:spChg>
        <pc:spChg chg="del mod topLvl">
          <ac:chgData name="Amal R Babu" userId="3a292d0a-112b-4bc3-bf38-7771656893d2" providerId="ADAL" clId="{8AA88B98-E78D-4C1F-AA8A-7E7454ECCDBE}" dt="2022-06-29T08:30:10.937" v="709" actId="478"/>
          <ac:spMkLst>
            <pc:docMk/>
            <pc:sldMk cId="736354325" sldId="292"/>
            <ac:spMk id="1296" creationId="{057C5ED1-72B0-38D4-0DEE-E7BDEEC99654}"/>
          </ac:spMkLst>
        </pc:spChg>
        <pc:spChg chg="mod topLvl">
          <ac:chgData name="Amal R Babu" userId="3a292d0a-112b-4bc3-bf38-7771656893d2" providerId="ADAL" clId="{8AA88B98-E78D-4C1F-AA8A-7E7454ECCDBE}" dt="2022-06-29T08:37:53.779" v="821" actId="164"/>
          <ac:spMkLst>
            <pc:docMk/>
            <pc:sldMk cId="736354325" sldId="292"/>
            <ac:spMk id="1297" creationId="{29F4407E-5D91-6797-7FFC-E2D65DC44004}"/>
          </ac:spMkLst>
        </pc:spChg>
        <pc:spChg chg="del mod topLvl">
          <ac:chgData name="Amal R Babu" userId="3a292d0a-112b-4bc3-bf38-7771656893d2" providerId="ADAL" clId="{8AA88B98-E78D-4C1F-AA8A-7E7454ECCDBE}" dt="2022-06-29T08:30:14.814" v="712" actId="478"/>
          <ac:spMkLst>
            <pc:docMk/>
            <pc:sldMk cId="736354325" sldId="292"/>
            <ac:spMk id="1298" creationId="{FE801034-AA70-B6D7-0AB3-B98E93DED6EA}"/>
          </ac:spMkLst>
        </pc:spChg>
        <pc:spChg chg="del mod topLvl">
          <ac:chgData name="Amal R Babu" userId="3a292d0a-112b-4bc3-bf38-7771656893d2" providerId="ADAL" clId="{8AA88B98-E78D-4C1F-AA8A-7E7454ECCDBE}" dt="2022-06-29T08:30:20.732" v="715" actId="478"/>
          <ac:spMkLst>
            <pc:docMk/>
            <pc:sldMk cId="736354325" sldId="292"/>
            <ac:spMk id="1299" creationId="{DF9F7A8C-1489-9736-EF8D-13D1C37DCC10}"/>
          </ac:spMkLst>
        </pc:spChg>
        <pc:spChg chg="mod">
          <ac:chgData name="Amal R Babu" userId="3a292d0a-112b-4bc3-bf38-7771656893d2" providerId="ADAL" clId="{8AA88B98-E78D-4C1F-AA8A-7E7454ECCDBE}" dt="2022-06-29T08:29:42.055" v="706" actId="165"/>
          <ac:spMkLst>
            <pc:docMk/>
            <pc:sldMk cId="736354325" sldId="292"/>
            <ac:spMk id="1305" creationId="{8F629297-E086-4758-F7D8-88936C05D47B}"/>
          </ac:spMkLst>
        </pc:spChg>
        <pc:spChg chg="mod">
          <ac:chgData name="Amal R Babu" userId="3a292d0a-112b-4bc3-bf38-7771656893d2" providerId="ADAL" clId="{8AA88B98-E78D-4C1F-AA8A-7E7454ECCDBE}" dt="2022-06-29T08:29:42.055" v="706" actId="165"/>
          <ac:spMkLst>
            <pc:docMk/>
            <pc:sldMk cId="736354325" sldId="292"/>
            <ac:spMk id="1306" creationId="{5DFD8D29-1618-4CDC-D7C8-362805ED4E4D}"/>
          </ac:spMkLst>
        </pc:spChg>
        <pc:spChg chg="mod">
          <ac:chgData name="Amal R Babu" userId="3a292d0a-112b-4bc3-bf38-7771656893d2" providerId="ADAL" clId="{8AA88B98-E78D-4C1F-AA8A-7E7454ECCDBE}" dt="2022-06-29T08:33:33.506" v="799" actId="165"/>
          <ac:spMkLst>
            <pc:docMk/>
            <pc:sldMk cId="736354325" sldId="292"/>
            <ac:spMk id="1308" creationId="{D0488C7F-F6B7-DC0A-9371-B9FA983CE9D8}"/>
          </ac:spMkLst>
        </pc:spChg>
        <pc:spChg chg="mod">
          <ac:chgData name="Amal R Babu" userId="3a292d0a-112b-4bc3-bf38-7771656893d2" providerId="ADAL" clId="{8AA88B98-E78D-4C1F-AA8A-7E7454ECCDBE}" dt="2022-06-29T08:33:33.506" v="799" actId="165"/>
          <ac:spMkLst>
            <pc:docMk/>
            <pc:sldMk cId="736354325" sldId="292"/>
            <ac:spMk id="1309" creationId="{12C6F1BA-8E96-0D3F-FEC4-565BF620D1D3}"/>
          </ac:spMkLst>
        </pc:spChg>
        <pc:spChg chg="del mod topLvl">
          <ac:chgData name="Amal R Babu" userId="3a292d0a-112b-4bc3-bf38-7771656893d2" providerId="ADAL" clId="{8AA88B98-E78D-4C1F-AA8A-7E7454ECCDBE}" dt="2022-06-29T08:30:14.173" v="711" actId="478"/>
          <ac:spMkLst>
            <pc:docMk/>
            <pc:sldMk cId="736354325" sldId="292"/>
            <ac:spMk id="1311" creationId="{BD19B99F-3D67-776A-B466-9FF75F5D577D}"/>
          </ac:spMkLst>
        </pc:spChg>
        <pc:spChg chg="del mod topLvl">
          <ac:chgData name="Amal R Babu" userId="3a292d0a-112b-4bc3-bf38-7771656893d2" providerId="ADAL" clId="{8AA88B98-E78D-4C1F-AA8A-7E7454ECCDBE}" dt="2022-06-29T08:30:15.627" v="713" actId="478"/>
          <ac:spMkLst>
            <pc:docMk/>
            <pc:sldMk cId="736354325" sldId="292"/>
            <ac:spMk id="1312" creationId="{F7DF536B-26D6-0C5D-F8DC-28D91B74C458}"/>
          </ac:spMkLst>
        </pc:spChg>
        <pc:spChg chg="del mod topLvl">
          <ac:chgData name="Amal R Babu" userId="3a292d0a-112b-4bc3-bf38-7771656893d2" providerId="ADAL" clId="{8AA88B98-E78D-4C1F-AA8A-7E7454ECCDBE}" dt="2022-06-29T08:30:20.072" v="714" actId="478"/>
          <ac:spMkLst>
            <pc:docMk/>
            <pc:sldMk cId="736354325" sldId="292"/>
            <ac:spMk id="1314" creationId="{FB8F5D36-CF83-7AE2-1853-27906DB7EE73}"/>
          </ac:spMkLst>
        </pc:spChg>
        <pc:spChg chg="del mod topLvl">
          <ac:chgData name="Amal R Babu" userId="3a292d0a-112b-4bc3-bf38-7771656893d2" providerId="ADAL" clId="{8AA88B98-E78D-4C1F-AA8A-7E7454ECCDBE}" dt="2022-06-29T08:30:21.963" v="716" actId="478"/>
          <ac:spMkLst>
            <pc:docMk/>
            <pc:sldMk cId="736354325" sldId="292"/>
            <ac:spMk id="1315" creationId="{DFEFCBE2-BFCC-9859-5FDF-7834395EDF11}"/>
          </ac:spMkLst>
        </pc:spChg>
        <pc:spChg chg="mod topLvl">
          <ac:chgData name="Amal R Babu" userId="3a292d0a-112b-4bc3-bf38-7771656893d2" providerId="ADAL" clId="{8AA88B98-E78D-4C1F-AA8A-7E7454ECCDBE}" dt="2022-06-29T08:37:53.779" v="821" actId="164"/>
          <ac:spMkLst>
            <pc:docMk/>
            <pc:sldMk cId="736354325" sldId="292"/>
            <ac:spMk id="1328" creationId="{8FA2A983-8F7A-EBDE-4234-CC44EEE4BC51}"/>
          </ac:spMkLst>
        </pc:spChg>
        <pc:spChg chg="mod topLvl">
          <ac:chgData name="Amal R Babu" userId="3a292d0a-112b-4bc3-bf38-7771656893d2" providerId="ADAL" clId="{8AA88B98-E78D-4C1F-AA8A-7E7454ECCDBE}" dt="2022-06-29T08:37:53.779" v="821" actId="164"/>
          <ac:spMkLst>
            <pc:docMk/>
            <pc:sldMk cId="736354325" sldId="292"/>
            <ac:spMk id="1333" creationId="{1E910833-5C69-011B-A92F-3C65C51C5CD7}"/>
          </ac:spMkLst>
        </pc:spChg>
        <pc:spChg chg="del mod topLvl">
          <ac:chgData name="Amal R Babu" userId="3a292d0a-112b-4bc3-bf38-7771656893d2" providerId="ADAL" clId="{8AA88B98-E78D-4C1F-AA8A-7E7454ECCDBE}" dt="2022-06-29T08:30:27.753" v="719" actId="478"/>
          <ac:spMkLst>
            <pc:docMk/>
            <pc:sldMk cId="736354325" sldId="292"/>
            <ac:spMk id="1334" creationId="{7A553530-B44F-139F-D317-2798F9D3B37B}"/>
          </ac:spMkLst>
        </pc:spChg>
        <pc:spChg chg="del mod topLvl">
          <ac:chgData name="Amal R Babu" userId="3a292d0a-112b-4bc3-bf38-7771656893d2" providerId="ADAL" clId="{8AA88B98-E78D-4C1F-AA8A-7E7454ECCDBE}" dt="2022-06-29T08:30:32.459" v="722" actId="478"/>
          <ac:spMkLst>
            <pc:docMk/>
            <pc:sldMk cId="736354325" sldId="292"/>
            <ac:spMk id="1335" creationId="{2C62C774-06E3-1770-97EE-DDECF676B205}"/>
          </ac:spMkLst>
        </pc:spChg>
        <pc:spChg chg="del mod topLvl">
          <ac:chgData name="Amal R Babu" userId="3a292d0a-112b-4bc3-bf38-7771656893d2" providerId="ADAL" clId="{8AA88B98-E78D-4C1F-AA8A-7E7454ECCDBE}" dt="2022-06-29T08:30:34.429" v="724" actId="478"/>
          <ac:spMkLst>
            <pc:docMk/>
            <pc:sldMk cId="736354325" sldId="292"/>
            <ac:spMk id="1336" creationId="{F0448D0E-6C57-3367-5ECE-8F4170E77039}"/>
          </ac:spMkLst>
        </pc:spChg>
        <pc:spChg chg="mod">
          <ac:chgData name="Amal R Babu" userId="3a292d0a-112b-4bc3-bf38-7771656893d2" providerId="ADAL" clId="{8AA88B98-E78D-4C1F-AA8A-7E7454ECCDBE}" dt="2022-06-29T08:33:33.506" v="799" actId="165"/>
          <ac:spMkLst>
            <pc:docMk/>
            <pc:sldMk cId="736354325" sldId="292"/>
            <ac:spMk id="1350" creationId="{129C5386-C7EC-32A4-EF8C-8C9645AD7175}"/>
          </ac:spMkLst>
        </pc:spChg>
        <pc:spChg chg="mod">
          <ac:chgData name="Amal R Babu" userId="3a292d0a-112b-4bc3-bf38-7771656893d2" providerId="ADAL" clId="{8AA88B98-E78D-4C1F-AA8A-7E7454ECCDBE}" dt="2022-06-29T08:33:33.506" v="799" actId="165"/>
          <ac:spMkLst>
            <pc:docMk/>
            <pc:sldMk cId="736354325" sldId="292"/>
            <ac:spMk id="1351" creationId="{B505BEF6-2ABB-4D05-9DE6-FCF698EF7BD2}"/>
          </ac:spMkLst>
        </pc:spChg>
        <pc:spChg chg="mod">
          <ac:chgData name="Amal R Babu" userId="3a292d0a-112b-4bc3-bf38-7771656893d2" providerId="ADAL" clId="{8AA88B98-E78D-4C1F-AA8A-7E7454ECCDBE}" dt="2022-06-29T08:30:23.941" v="717" actId="165"/>
          <ac:spMkLst>
            <pc:docMk/>
            <pc:sldMk cId="736354325" sldId="292"/>
            <ac:spMk id="1353" creationId="{49B98EE2-AEBD-3360-C63C-408202975119}"/>
          </ac:spMkLst>
        </pc:spChg>
        <pc:spChg chg="mod">
          <ac:chgData name="Amal R Babu" userId="3a292d0a-112b-4bc3-bf38-7771656893d2" providerId="ADAL" clId="{8AA88B98-E78D-4C1F-AA8A-7E7454ECCDBE}" dt="2022-06-29T08:30:23.941" v="717" actId="165"/>
          <ac:spMkLst>
            <pc:docMk/>
            <pc:sldMk cId="736354325" sldId="292"/>
            <ac:spMk id="1354" creationId="{EE67A5FE-AFE6-8D37-910B-5260D21B2589}"/>
          </ac:spMkLst>
        </pc:spChg>
        <pc:spChg chg="mod">
          <ac:chgData name="Amal R Babu" userId="3a292d0a-112b-4bc3-bf38-7771656893d2" providerId="ADAL" clId="{8AA88B98-E78D-4C1F-AA8A-7E7454ECCDBE}" dt="2022-06-29T08:30:30.259" v="720" actId="6549"/>
          <ac:spMkLst>
            <pc:docMk/>
            <pc:sldMk cId="736354325" sldId="292"/>
            <ac:spMk id="1356" creationId="{4CB8FCB6-562F-2335-B5DF-901FF5FCCD6F}"/>
          </ac:spMkLst>
        </pc:spChg>
        <pc:spChg chg="mod">
          <ac:chgData name="Amal R Babu" userId="3a292d0a-112b-4bc3-bf38-7771656893d2" providerId="ADAL" clId="{8AA88B98-E78D-4C1F-AA8A-7E7454ECCDBE}" dt="2022-06-29T08:30:23.941" v="717" actId="165"/>
          <ac:spMkLst>
            <pc:docMk/>
            <pc:sldMk cId="736354325" sldId="292"/>
            <ac:spMk id="1357" creationId="{4BEA5720-97AC-73B4-2446-A8561114DA87}"/>
          </ac:spMkLst>
        </pc:spChg>
        <pc:spChg chg="mod">
          <ac:chgData name="Amal R Babu" userId="3a292d0a-112b-4bc3-bf38-7771656893d2" providerId="ADAL" clId="{8AA88B98-E78D-4C1F-AA8A-7E7454ECCDBE}" dt="2022-06-29T08:30:23.941" v="717" actId="165"/>
          <ac:spMkLst>
            <pc:docMk/>
            <pc:sldMk cId="736354325" sldId="292"/>
            <ac:spMk id="1359" creationId="{9EE189BA-5179-D865-59F6-898B71FC74BF}"/>
          </ac:spMkLst>
        </pc:spChg>
        <pc:spChg chg="mod">
          <ac:chgData name="Amal R Babu" userId="3a292d0a-112b-4bc3-bf38-7771656893d2" providerId="ADAL" clId="{8AA88B98-E78D-4C1F-AA8A-7E7454ECCDBE}" dt="2022-06-29T08:30:23.941" v="717" actId="165"/>
          <ac:spMkLst>
            <pc:docMk/>
            <pc:sldMk cId="736354325" sldId="292"/>
            <ac:spMk id="1360" creationId="{22AA9118-0146-FD4A-BECF-A463B620B152}"/>
          </ac:spMkLst>
        </pc:spChg>
        <pc:spChg chg="mod topLvl">
          <ac:chgData name="Amal R Babu" userId="3a292d0a-112b-4bc3-bf38-7771656893d2" providerId="ADAL" clId="{8AA88B98-E78D-4C1F-AA8A-7E7454ECCDBE}" dt="2022-06-29T08:37:53.779" v="821" actId="164"/>
          <ac:spMkLst>
            <pc:docMk/>
            <pc:sldMk cId="736354325" sldId="292"/>
            <ac:spMk id="1361" creationId="{5A9A9A74-D2D4-9CA2-501F-7D57A949F524}"/>
          </ac:spMkLst>
        </pc:spChg>
        <pc:spChg chg="del mod topLvl">
          <ac:chgData name="Amal R Babu" userId="3a292d0a-112b-4bc3-bf38-7771656893d2" providerId="ADAL" clId="{8AA88B98-E78D-4C1F-AA8A-7E7454ECCDBE}" dt="2022-06-29T06:31:13.531" v="322" actId="478"/>
          <ac:spMkLst>
            <pc:docMk/>
            <pc:sldMk cId="736354325" sldId="292"/>
            <ac:spMk id="1362" creationId="{66C5C6D6-B062-A993-2A1A-9CD696BD495F}"/>
          </ac:spMkLst>
        </pc:spChg>
        <pc:spChg chg="del mod topLvl">
          <ac:chgData name="Amal R Babu" userId="3a292d0a-112b-4bc3-bf38-7771656893d2" providerId="ADAL" clId="{8AA88B98-E78D-4C1F-AA8A-7E7454ECCDBE}" dt="2022-06-29T06:31:13.531" v="322" actId="478"/>
          <ac:spMkLst>
            <pc:docMk/>
            <pc:sldMk cId="736354325" sldId="292"/>
            <ac:spMk id="1363" creationId="{614CB8FE-7E7F-68C1-1432-66EFF32DB40B}"/>
          </ac:spMkLst>
        </pc:spChg>
        <pc:spChg chg="del mod topLvl">
          <ac:chgData name="Amal R Babu" userId="3a292d0a-112b-4bc3-bf38-7771656893d2" providerId="ADAL" clId="{8AA88B98-E78D-4C1F-AA8A-7E7454ECCDBE}" dt="2022-06-29T06:31:13.531" v="322" actId="478"/>
          <ac:spMkLst>
            <pc:docMk/>
            <pc:sldMk cId="736354325" sldId="292"/>
            <ac:spMk id="1364" creationId="{98C29291-3153-BE25-A616-586171857F41}"/>
          </ac:spMkLst>
        </pc:spChg>
        <pc:spChg chg="del mod topLvl">
          <ac:chgData name="Amal R Babu" userId="3a292d0a-112b-4bc3-bf38-7771656893d2" providerId="ADAL" clId="{8AA88B98-E78D-4C1F-AA8A-7E7454ECCDBE}" dt="2022-06-29T06:31:13.531" v="322" actId="478"/>
          <ac:spMkLst>
            <pc:docMk/>
            <pc:sldMk cId="736354325" sldId="292"/>
            <ac:spMk id="1365" creationId="{3814DCCA-EFC8-55D6-7B21-293747A45E27}"/>
          </ac:spMkLst>
        </pc:spChg>
        <pc:spChg chg="mod">
          <ac:chgData name="Amal R Babu" userId="3a292d0a-112b-4bc3-bf38-7771656893d2" providerId="ADAL" clId="{8AA88B98-E78D-4C1F-AA8A-7E7454ECCDBE}" dt="2022-06-29T06:31:08.818" v="321" actId="165"/>
          <ac:spMkLst>
            <pc:docMk/>
            <pc:sldMk cId="736354325" sldId="292"/>
            <ac:spMk id="1371" creationId="{C75B546A-14EF-B90B-E148-D357E2416133}"/>
          </ac:spMkLst>
        </pc:spChg>
        <pc:spChg chg="mod">
          <ac:chgData name="Amal R Babu" userId="3a292d0a-112b-4bc3-bf38-7771656893d2" providerId="ADAL" clId="{8AA88B98-E78D-4C1F-AA8A-7E7454ECCDBE}" dt="2022-06-29T06:31:08.818" v="321" actId="165"/>
          <ac:spMkLst>
            <pc:docMk/>
            <pc:sldMk cId="736354325" sldId="292"/>
            <ac:spMk id="1372" creationId="{71ACE0A4-EC48-20E4-E612-6F78B487ED85}"/>
          </ac:spMkLst>
        </pc:spChg>
        <pc:spChg chg="mod">
          <ac:chgData name="Amal R Babu" userId="3a292d0a-112b-4bc3-bf38-7771656893d2" providerId="ADAL" clId="{8AA88B98-E78D-4C1F-AA8A-7E7454ECCDBE}" dt="2022-06-29T06:31:08.818" v="321" actId="165"/>
          <ac:spMkLst>
            <pc:docMk/>
            <pc:sldMk cId="736354325" sldId="292"/>
            <ac:spMk id="1374" creationId="{844A8680-D396-CAD5-871B-5F9F37235D8C}"/>
          </ac:spMkLst>
        </pc:spChg>
        <pc:spChg chg="mod">
          <ac:chgData name="Amal R Babu" userId="3a292d0a-112b-4bc3-bf38-7771656893d2" providerId="ADAL" clId="{8AA88B98-E78D-4C1F-AA8A-7E7454ECCDBE}" dt="2022-06-29T06:31:08.818" v="321" actId="165"/>
          <ac:spMkLst>
            <pc:docMk/>
            <pc:sldMk cId="736354325" sldId="292"/>
            <ac:spMk id="1375" creationId="{AFBB7F09-7283-2A34-5468-84B393AC4970}"/>
          </ac:spMkLst>
        </pc:spChg>
        <pc:spChg chg="mod">
          <ac:chgData name="Amal R Babu" userId="3a292d0a-112b-4bc3-bf38-7771656893d2" providerId="ADAL" clId="{8AA88B98-E78D-4C1F-AA8A-7E7454ECCDBE}" dt="2022-06-29T06:31:08.818" v="321" actId="165"/>
          <ac:spMkLst>
            <pc:docMk/>
            <pc:sldMk cId="736354325" sldId="292"/>
            <ac:spMk id="1377" creationId="{11A63DED-D690-BC6E-F13A-CD45B71F32E0}"/>
          </ac:spMkLst>
        </pc:spChg>
        <pc:spChg chg="mod">
          <ac:chgData name="Amal R Babu" userId="3a292d0a-112b-4bc3-bf38-7771656893d2" providerId="ADAL" clId="{8AA88B98-E78D-4C1F-AA8A-7E7454ECCDBE}" dt="2022-06-29T06:31:08.818" v="321" actId="165"/>
          <ac:spMkLst>
            <pc:docMk/>
            <pc:sldMk cId="736354325" sldId="292"/>
            <ac:spMk id="1378" creationId="{27B990A6-D4DD-1139-C588-2A9BEF99BC72}"/>
          </ac:spMkLst>
        </pc:spChg>
        <pc:spChg chg="mod">
          <ac:chgData name="Amal R Babu" userId="3a292d0a-112b-4bc3-bf38-7771656893d2" providerId="ADAL" clId="{8AA88B98-E78D-4C1F-AA8A-7E7454ECCDBE}" dt="2022-06-29T06:31:08.818" v="321" actId="165"/>
          <ac:spMkLst>
            <pc:docMk/>
            <pc:sldMk cId="736354325" sldId="292"/>
            <ac:spMk id="1380" creationId="{43147403-076D-938F-EE7C-1880DE70E5E9}"/>
          </ac:spMkLst>
        </pc:spChg>
        <pc:spChg chg="mod">
          <ac:chgData name="Amal R Babu" userId="3a292d0a-112b-4bc3-bf38-7771656893d2" providerId="ADAL" clId="{8AA88B98-E78D-4C1F-AA8A-7E7454ECCDBE}" dt="2022-06-29T06:31:08.818" v="321" actId="165"/>
          <ac:spMkLst>
            <pc:docMk/>
            <pc:sldMk cId="736354325" sldId="292"/>
            <ac:spMk id="1381" creationId="{A1B997A2-E144-0875-D442-7AF4584EEE5F}"/>
          </ac:spMkLst>
        </pc:spChg>
        <pc:spChg chg="del mod topLvl">
          <ac:chgData name="Amal R Babu" userId="3a292d0a-112b-4bc3-bf38-7771656893d2" providerId="ADAL" clId="{8AA88B98-E78D-4C1F-AA8A-7E7454ECCDBE}" dt="2022-06-29T06:31:13.531" v="322" actId="478"/>
          <ac:spMkLst>
            <pc:docMk/>
            <pc:sldMk cId="736354325" sldId="292"/>
            <ac:spMk id="1394" creationId="{3A22F41B-C23A-06E7-298C-D274DB0EDAFC}"/>
          </ac:spMkLst>
        </pc:spChg>
        <pc:spChg chg="del mod topLvl">
          <ac:chgData name="Amal R Babu" userId="3a292d0a-112b-4bc3-bf38-7771656893d2" providerId="ADAL" clId="{8AA88B98-E78D-4C1F-AA8A-7E7454ECCDBE}" dt="2022-06-29T06:31:13.531" v="322" actId="478"/>
          <ac:spMkLst>
            <pc:docMk/>
            <pc:sldMk cId="736354325" sldId="292"/>
            <ac:spMk id="1399" creationId="{DDCBE322-E625-7821-2139-4E679950985B}"/>
          </ac:spMkLst>
        </pc:spChg>
        <pc:spChg chg="del mod topLvl">
          <ac:chgData name="Amal R Babu" userId="3a292d0a-112b-4bc3-bf38-7771656893d2" providerId="ADAL" clId="{8AA88B98-E78D-4C1F-AA8A-7E7454ECCDBE}" dt="2022-06-29T06:31:13.531" v="322" actId="478"/>
          <ac:spMkLst>
            <pc:docMk/>
            <pc:sldMk cId="736354325" sldId="292"/>
            <ac:spMk id="1400" creationId="{9D995134-3017-65C3-339E-2672CF16514A}"/>
          </ac:spMkLst>
        </pc:spChg>
        <pc:spChg chg="del mod topLvl">
          <ac:chgData name="Amal R Babu" userId="3a292d0a-112b-4bc3-bf38-7771656893d2" providerId="ADAL" clId="{8AA88B98-E78D-4C1F-AA8A-7E7454ECCDBE}" dt="2022-06-29T06:31:13.531" v="322" actId="478"/>
          <ac:spMkLst>
            <pc:docMk/>
            <pc:sldMk cId="736354325" sldId="292"/>
            <ac:spMk id="1401" creationId="{E791EE71-BAA3-5E2F-AA95-E2B01E8CDE1E}"/>
          </ac:spMkLst>
        </pc:spChg>
        <pc:spChg chg="del mod topLvl">
          <ac:chgData name="Amal R Babu" userId="3a292d0a-112b-4bc3-bf38-7771656893d2" providerId="ADAL" clId="{8AA88B98-E78D-4C1F-AA8A-7E7454ECCDBE}" dt="2022-06-29T06:31:13.531" v="322" actId="478"/>
          <ac:spMkLst>
            <pc:docMk/>
            <pc:sldMk cId="736354325" sldId="292"/>
            <ac:spMk id="1402" creationId="{78FDF0E8-1494-3B0D-9B68-A3BADC4BFBB5}"/>
          </ac:spMkLst>
        </pc:spChg>
        <pc:spChg chg="mod">
          <ac:chgData name="Amal R Babu" userId="3a292d0a-112b-4bc3-bf38-7771656893d2" providerId="ADAL" clId="{8AA88B98-E78D-4C1F-AA8A-7E7454ECCDBE}" dt="2022-06-29T06:31:08.818" v="321" actId="165"/>
          <ac:spMkLst>
            <pc:docMk/>
            <pc:sldMk cId="736354325" sldId="292"/>
            <ac:spMk id="1416" creationId="{109A45F8-2DB0-7324-EBF0-9C251119F6E3}"/>
          </ac:spMkLst>
        </pc:spChg>
        <pc:spChg chg="mod">
          <ac:chgData name="Amal R Babu" userId="3a292d0a-112b-4bc3-bf38-7771656893d2" providerId="ADAL" clId="{8AA88B98-E78D-4C1F-AA8A-7E7454ECCDBE}" dt="2022-06-29T06:31:08.818" v="321" actId="165"/>
          <ac:spMkLst>
            <pc:docMk/>
            <pc:sldMk cId="736354325" sldId="292"/>
            <ac:spMk id="1417" creationId="{FF40C019-F6C0-EE7E-3377-8211393B1C9F}"/>
          </ac:spMkLst>
        </pc:spChg>
        <pc:spChg chg="mod">
          <ac:chgData name="Amal R Babu" userId="3a292d0a-112b-4bc3-bf38-7771656893d2" providerId="ADAL" clId="{8AA88B98-E78D-4C1F-AA8A-7E7454ECCDBE}" dt="2022-06-29T06:31:08.818" v="321" actId="165"/>
          <ac:spMkLst>
            <pc:docMk/>
            <pc:sldMk cId="736354325" sldId="292"/>
            <ac:spMk id="1419" creationId="{E87C98F8-F63C-20A2-306A-14F5AE8AF46D}"/>
          </ac:spMkLst>
        </pc:spChg>
        <pc:spChg chg="mod">
          <ac:chgData name="Amal R Babu" userId="3a292d0a-112b-4bc3-bf38-7771656893d2" providerId="ADAL" clId="{8AA88B98-E78D-4C1F-AA8A-7E7454ECCDBE}" dt="2022-06-29T06:31:08.818" v="321" actId="165"/>
          <ac:spMkLst>
            <pc:docMk/>
            <pc:sldMk cId="736354325" sldId="292"/>
            <ac:spMk id="1420" creationId="{92FD4006-81DF-9C04-3253-76285B0CC55E}"/>
          </ac:spMkLst>
        </pc:spChg>
        <pc:spChg chg="mod">
          <ac:chgData name="Amal R Babu" userId="3a292d0a-112b-4bc3-bf38-7771656893d2" providerId="ADAL" clId="{8AA88B98-E78D-4C1F-AA8A-7E7454ECCDBE}" dt="2022-06-29T06:31:08.818" v="321" actId="165"/>
          <ac:spMkLst>
            <pc:docMk/>
            <pc:sldMk cId="736354325" sldId="292"/>
            <ac:spMk id="1422" creationId="{DC26EF4C-604E-ACF5-DDC8-167923B1C375}"/>
          </ac:spMkLst>
        </pc:spChg>
        <pc:spChg chg="mod">
          <ac:chgData name="Amal R Babu" userId="3a292d0a-112b-4bc3-bf38-7771656893d2" providerId="ADAL" clId="{8AA88B98-E78D-4C1F-AA8A-7E7454ECCDBE}" dt="2022-06-29T06:31:08.818" v="321" actId="165"/>
          <ac:spMkLst>
            <pc:docMk/>
            <pc:sldMk cId="736354325" sldId="292"/>
            <ac:spMk id="1423" creationId="{1092A3AA-1F80-0F9C-C3CE-6AEE174A9141}"/>
          </ac:spMkLst>
        </pc:spChg>
        <pc:spChg chg="mod">
          <ac:chgData name="Amal R Babu" userId="3a292d0a-112b-4bc3-bf38-7771656893d2" providerId="ADAL" clId="{8AA88B98-E78D-4C1F-AA8A-7E7454ECCDBE}" dt="2022-06-29T06:31:08.818" v="321" actId="165"/>
          <ac:spMkLst>
            <pc:docMk/>
            <pc:sldMk cId="736354325" sldId="292"/>
            <ac:spMk id="1425" creationId="{A9A03DA7-9453-8B8B-848A-82C10E555A73}"/>
          </ac:spMkLst>
        </pc:spChg>
        <pc:spChg chg="mod">
          <ac:chgData name="Amal R Babu" userId="3a292d0a-112b-4bc3-bf38-7771656893d2" providerId="ADAL" clId="{8AA88B98-E78D-4C1F-AA8A-7E7454ECCDBE}" dt="2022-06-29T06:31:08.818" v="321" actId="165"/>
          <ac:spMkLst>
            <pc:docMk/>
            <pc:sldMk cId="736354325" sldId="292"/>
            <ac:spMk id="1426" creationId="{03A4F14A-5A36-239F-229A-391E84DC0599}"/>
          </ac:spMkLst>
        </pc:spChg>
        <pc:spChg chg="del mod topLvl">
          <ac:chgData name="Amal R Babu" userId="3a292d0a-112b-4bc3-bf38-7771656893d2" providerId="ADAL" clId="{8AA88B98-E78D-4C1F-AA8A-7E7454ECCDBE}" dt="2022-06-29T06:31:13.531" v="322" actId="478"/>
          <ac:spMkLst>
            <pc:docMk/>
            <pc:sldMk cId="736354325" sldId="292"/>
            <ac:spMk id="1427" creationId="{9DA374C8-F7A2-6EE8-C1CF-C1746561072E}"/>
          </ac:spMkLst>
        </pc:spChg>
        <pc:grpChg chg="add del mod topLvl">
          <ac:chgData name="Amal R Babu" userId="3a292d0a-112b-4bc3-bf38-7771656893d2" providerId="ADAL" clId="{8AA88B98-E78D-4C1F-AA8A-7E7454ECCDBE}" dt="2022-06-29T08:30:23.941" v="717" actId="165"/>
          <ac:grpSpMkLst>
            <pc:docMk/>
            <pc:sldMk cId="736354325" sldId="292"/>
            <ac:grpSpMk id="7" creationId="{5B142FEF-D123-60A9-74AE-CBF7B2D08FCA}"/>
          </ac:grpSpMkLst>
        </pc:grpChg>
        <pc:grpChg chg="add del mod topLvl">
          <ac:chgData name="Amal R Babu" userId="3a292d0a-112b-4bc3-bf38-7771656893d2" providerId="ADAL" clId="{8AA88B98-E78D-4C1F-AA8A-7E7454ECCDBE}" dt="2022-06-29T08:29:42.055" v="706" actId="165"/>
          <ac:grpSpMkLst>
            <pc:docMk/>
            <pc:sldMk cId="736354325" sldId="292"/>
            <ac:grpSpMk id="8" creationId="{158B0995-9434-54FE-A2D6-207AFEFBBC2B}"/>
          </ac:grpSpMkLst>
        </pc:grpChg>
        <pc:grpChg chg="add del mod topLvl">
          <ac:chgData name="Amal R Babu" userId="3a292d0a-112b-4bc3-bf38-7771656893d2" providerId="ADAL" clId="{8AA88B98-E78D-4C1F-AA8A-7E7454ECCDBE}" dt="2022-06-29T08:28:44.132" v="675" actId="165"/>
          <ac:grpSpMkLst>
            <pc:docMk/>
            <pc:sldMk cId="736354325" sldId="292"/>
            <ac:grpSpMk id="9" creationId="{F7E1CA88-07E9-056C-1E3A-7E772A81A97B}"/>
          </ac:grpSpMkLst>
        </pc:grpChg>
        <pc:grpChg chg="add del mod topLvl">
          <ac:chgData name="Amal R Babu" userId="3a292d0a-112b-4bc3-bf38-7771656893d2" providerId="ADAL" clId="{8AA88B98-E78D-4C1F-AA8A-7E7454ECCDBE}" dt="2022-06-29T08:28:23.747" v="667" actId="165"/>
          <ac:grpSpMkLst>
            <pc:docMk/>
            <pc:sldMk cId="736354325" sldId="292"/>
            <ac:grpSpMk id="10" creationId="{CB2EDC67-18CE-3515-76ED-2CC4A4ED1867}"/>
          </ac:grpSpMkLst>
        </pc:grpChg>
        <pc:grpChg chg="add del mod topLvl">
          <ac:chgData name="Amal R Babu" userId="3a292d0a-112b-4bc3-bf38-7771656893d2" providerId="ADAL" clId="{8AA88B98-E78D-4C1F-AA8A-7E7454ECCDBE}" dt="2022-06-29T08:26:22.946" v="609" actId="165"/>
          <ac:grpSpMkLst>
            <pc:docMk/>
            <pc:sldMk cId="736354325" sldId="292"/>
            <ac:grpSpMk id="11" creationId="{3FC6D1CF-F897-247B-1EBE-D3AF1F81EB86}"/>
          </ac:grpSpMkLst>
        </pc:grpChg>
        <pc:grpChg chg="add del mod topLvl">
          <ac:chgData name="Amal R Babu" userId="3a292d0a-112b-4bc3-bf38-7771656893d2" providerId="ADAL" clId="{8AA88B98-E78D-4C1F-AA8A-7E7454ECCDBE}" dt="2022-06-29T08:25:45.463" v="602" actId="165"/>
          <ac:grpSpMkLst>
            <pc:docMk/>
            <pc:sldMk cId="736354325" sldId="292"/>
            <ac:grpSpMk id="12" creationId="{A05C0163-1925-91CA-3C70-0218A78549BE}"/>
          </ac:grpSpMkLst>
        </pc:grpChg>
        <pc:grpChg chg="add del mod topLvl">
          <ac:chgData name="Amal R Babu" userId="3a292d0a-112b-4bc3-bf38-7771656893d2" providerId="ADAL" clId="{8AA88B98-E78D-4C1F-AA8A-7E7454ECCDBE}" dt="2022-06-29T08:18:51.182" v="556" actId="165"/>
          <ac:grpSpMkLst>
            <pc:docMk/>
            <pc:sldMk cId="736354325" sldId="292"/>
            <ac:grpSpMk id="13" creationId="{9FF9E36B-52E8-A4A7-C3D1-818E888922D0}"/>
          </ac:grpSpMkLst>
        </pc:grpChg>
        <pc:grpChg chg="add del mod topLvl">
          <ac:chgData name="Amal R Babu" userId="3a292d0a-112b-4bc3-bf38-7771656893d2" providerId="ADAL" clId="{8AA88B98-E78D-4C1F-AA8A-7E7454ECCDBE}" dt="2022-06-29T08:17:07.628" v="521" actId="165"/>
          <ac:grpSpMkLst>
            <pc:docMk/>
            <pc:sldMk cId="736354325" sldId="292"/>
            <ac:grpSpMk id="14" creationId="{28D6B119-170B-CE35-AB04-C67E1C08F969}"/>
          </ac:grpSpMkLst>
        </pc:grpChg>
        <pc:grpChg chg="add del mod topLvl">
          <ac:chgData name="Amal R Babu" userId="3a292d0a-112b-4bc3-bf38-7771656893d2" providerId="ADAL" clId="{8AA88B98-E78D-4C1F-AA8A-7E7454ECCDBE}" dt="2022-06-29T08:16:44.940" v="517" actId="165"/>
          <ac:grpSpMkLst>
            <pc:docMk/>
            <pc:sldMk cId="736354325" sldId="292"/>
            <ac:grpSpMk id="15" creationId="{0392AAF4-489D-4E21-9BF4-9600AAD1B863}"/>
          </ac:grpSpMkLst>
        </pc:grpChg>
        <pc:grpChg chg="add del mod topLvl">
          <ac:chgData name="Amal R Babu" userId="3a292d0a-112b-4bc3-bf38-7771656893d2" providerId="ADAL" clId="{8AA88B98-E78D-4C1F-AA8A-7E7454ECCDBE}" dt="2022-06-29T06:46:55.775" v="488" actId="165"/>
          <ac:grpSpMkLst>
            <pc:docMk/>
            <pc:sldMk cId="736354325" sldId="292"/>
            <ac:grpSpMk id="16" creationId="{FEFBAF49-1527-E28F-1FFE-B368B646B6E1}"/>
          </ac:grpSpMkLst>
        </pc:grpChg>
        <pc:grpChg chg="add del mod">
          <ac:chgData name="Amal R Babu" userId="3a292d0a-112b-4bc3-bf38-7771656893d2" providerId="ADAL" clId="{8AA88B98-E78D-4C1F-AA8A-7E7454ECCDBE}" dt="2022-06-29T06:34:21.223" v="341" actId="165"/>
          <ac:grpSpMkLst>
            <pc:docMk/>
            <pc:sldMk cId="736354325" sldId="292"/>
            <ac:grpSpMk id="17" creationId="{6876B113-05D8-5256-B8D2-BC19F7E84800}"/>
          </ac:grpSpMkLst>
        </pc:grpChg>
        <pc:grpChg chg="add del mod">
          <ac:chgData name="Amal R Babu" userId="3a292d0a-112b-4bc3-bf38-7771656893d2" providerId="ADAL" clId="{8AA88B98-E78D-4C1F-AA8A-7E7454ECCDBE}" dt="2022-06-29T06:34:21.223" v="341" actId="165"/>
          <ac:grpSpMkLst>
            <pc:docMk/>
            <pc:sldMk cId="736354325" sldId="292"/>
            <ac:grpSpMk id="18" creationId="{C8730DEA-B806-7850-45FF-C0E6DF8EBB58}"/>
          </ac:grpSpMkLst>
        </pc:grpChg>
        <pc:grpChg chg="add del mod">
          <ac:chgData name="Amal R Babu" userId="3a292d0a-112b-4bc3-bf38-7771656893d2" providerId="ADAL" clId="{8AA88B98-E78D-4C1F-AA8A-7E7454ECCDBE}" dt="2022-06-29T06:34:21.223" v="341" actId="165"/>
          <ac:grpSpMkLst>
            <pc:docMk/>
            <pc:sldMk cId="736354325" sldId="292"/>
            <ac:grpSpMk id="19" creationId="{6E8CD41C-F38D-9732-E9E6-C77C74B6FDB7}"/>
          </ac:grpSpMkLst>
        </pc:grpChg>
        <pc:grpChg chg="add del mod">
          <ac:chgData name="Amal R Babu" userId="3a292d0a-112b-4bc3-bf38-7771656893d2" providerId="ADAL" clId="{8AA88B98-E78D-4C1F-AA8A-7E7454ECCDBE}" dt="2022-06-29T06:34:21.223" v="341" actId="165"/>
          <ac:grpSpMkLst>
            <pc:docMk/>
            <pc:sldMk cId="736354325" sldId="292"/>
            <ac:grpSpMk id="20" creationId="{ABF659E2-3D33-01B1-A0CA-1A1CEAE9CDE7}"/>
          </ac:grpSpMkLst>
        </pc:grpChg>
        <pc:grpChg chg="add mod ord topLvl">
          <ac:chgData name="Amal R Babu" userId="3a292d0a-112b-4bc3-bf38-7771656893d2" providerId="ADAL" clId="{8AA88B98-E78D-4C1F-AA8A-7E7454ECCDBE}" dt="2022-06-29T08:38:30.221" v="827" actId="164"/>
          <ac:grpSpMkLst>
            <pc:docMk/>
            <pc:sldMk cId="736354325" sldId="292"/>
            <ac:grpSpMk id="23" creationId="{C61D60BF-E0E1-A466-7F0F-8DC68287DF3E}"/>
          </ac:grpSpMkLst>
        </pc:grpChg>
        <pc:grpChg chg="add del mod">
          <ac:chgData name="Amal R Babu" userId="3a292d0a-112b-4bc3-bf38-7771656893d2" providerId="ADAL" clId="{8AA88B98-E78D-4C1F-AA8A-7E7454ECCDBE}" dt="2022-06-29T08:17:06.475" v="520" actId="165"/>
          <ac:grpSpMkLst>
            <pc:docMk/>
            <pc:sldMk cId="736354325" sldId="292"/>
            <ac:grpSpMk id="24" creationId="{6DFBC9D8-6F84-C24E-6CE5-669D446E7FF5}"/>
          </ac:grpSpMkLst>
        </pc:grpChg>
        <pc:grpChg chg="add del mod">
          <ac:chgData name="Amal R Babu" userId="3a292d0a-112b-4bc3-bf38-7771656893d2" providerId="ADAL" clId="{8AA88B98-E78D-4C1F-AA8A-7E7454ECCDBE}" dt="2022-06-29T08:33:33.506" v="799" actId="165"/>
          <ac:grpSpMkLst>
            <pc:docMk/>
            <pc:sldMk cId="736354325" sldId="292"/>
            <ac:grpSpMk id="25" creationId="{E50B0526-CBBE-4FC5-CE55-DEE029353F29}"/>
          </ac:grpSpMkLst>
        </pc:grpChg>
        <pc:grpChg chg="add del mod">
          <ac:chgData name="Amal R Babu" userId="3a292d0a-112b-4bc3-bf38-7771656893d2" providerId="ADAL" clId="{8AA88B98-E78D-4C1F-AA8A-7E7454ECCDBE}" dt="2022-06-29T08:33:33.506" v="799" actId="165"/>
          <ac:grpSpMkLst>
            <pc:docMk/>
            <pc:sldMk cId="736354325" sldId="292"/>
            <ac:grpSpMk id="26" creationId="{AEC0CD58-F4B0-3FDB-A716-A19BCCFB3E0E}"/>
          </ac:grpSpMkLst>
        </pc:grpChg>
        <pc:grpChg chg="add del mod">
          <ac:chgData name="Amal R Babu" userId="3a292d0a-112b-4bc3-bf38-7771656893d2" providerId="ADAL" clId="{8AA88B98-E78D-4C1F-AA8A-7E7454ECCDBE}" dt="2022-06-29T08:33:33.506" v="799" actId="165"/>
          <ac:grpSpMkLst>
            <pc:docMk/>
            <pc:sldMk cId="736354325" sldId="292"/>
            <ac:grpSpMk id="27" creationId="{53B1F86A-DA01-3298-1DF2-52168BAF3E3F}"/>
          </ac:grpSpMkLst>
        </pc:grpChg>
        <pc:grpChg chg="add del mod">
          <ac:chgData name="Amal R Babu" userId="3a292d0a-112b-4bc3-bf38-7771656893d2" providerId="ADAL" clId="{8AA88B98-E78D-4C1F-AA8A-7E7454ECCDBE}" dt="2022-06-29T08:33:33.506" v="799" actId="165"/>
          <ac:grpSpMkLst>
            <pc:docMk/>
            <pc:sldMk cId="736354325" sldId="292"/>
            <ac:grpSpMk id="28" creationId="{B16F9A94-D7D5-1419-4436-26297D5ADC38}"/>
          </ac:grpSpMkLst>
        </pc:grpChg>
        <pc:grpChg chg="add del mod">
          <ac:chgData name="Amal R Babu" userId="3a292d0a-112b-4bc3-bf38-7771656893d2" providerId="ADAL" clId="{8AA88B98-E78D-4C1F-AA8A-7E7454ECCDBE}" dt="2022-06-29T08:33:33.506" v="799" actId="165"/>
          <ac:grpSpMkLst>
            <pc:docMk/>
            <pc:sldMk cId="736354325" sldId="292"/>
            <ac:grpSpMk id="29" creationId="{F83D7022-5EC8-538C-4A5D-F251C4017111}"/>
          </ac:grpSpMkLst>
        </pc:grpChg>
        <pc:grpChg chg="add del mod">
          <ac:chgData name="Amal R Babu" userId="3a292d0a-112b-4bc3-bf38-7771656893d2" providerId="ADAL" clId="{8AA88B98-E78D-4C1F-AA8A-7E7454ECCDBE}" dt="2022-06-29T08:33:33.506" v="799" actId="165"/>
          <ac:grpSpMkLst>
            <pc:docMk/>
            <pc:sldMk cId="736354325" sldId="292"/>
            <ac:grpSpMk id="30" creationId="{2686764F-1192-DFFC-5B74-DBB3ABB5AD19}"/>
          </ac:grpSpMkLst>
        </pc:grpChg>
        <pc:grpChg chg="add del mod">
          <ac:chgData name="Amal R Babu" userId="3a292d0a-112b-4bc3-bf38-7771656893d2" providerId="ADAL" clId="{8AA88B98-E78D-4C1F-AA8A-7E7454ECCDBE}" dt="2022-06-29T08:33:33.506" v="799" actId="165"/>
          <ac:grpSpMkLst>
            <pc:docMk/>
            <pc:sldMk cId="736354325" sldId="292"/>
            <ac:grpSpMk id="31" creationId="{30CC112D-CD03-515E-47AE-6E3BAC92F10A}"/>
          </ac:grpSpMkLst>
        </pc:grpChg>
        <pc:grpChg chg="add del mod">
          <ac:chgData name="Amal R Babu" userId="3a292d0a-112b-4bc3-bf38-7771656893d2" providerId="ADAL" clId="{8AA88B98-E78D-4C1F-AA8A-7E7454ECCDBE}" dt="2022-06-29T08:33:33.506" v="799" actId="165"/>
          <ac:grpSpMkLst>
            <pc:docMk/>
            <pc:sldMk cId="736354325" sldId="292"/>
            <ac:grpSpMk id="32" creationId="{FD998401-ECAC-E19B-152F-719DAACC0127}"/>
          </ac:grpSpMkLst>
        </pc:grpChg>
        <pc:grpChg chg="add del mod">
          <ac:chgData name="Amal R Babu" userId="3a292d0a-112b-4bc3-bf38-7771656893d2" providerId="ADAL" clId="{8AA88B98-E78D-4C1F-AA8A-7E7454ECCDBE}" dt="2022-06-29T08:33:33.506" v="799" actId="165"/>
          <ac:grpSpMkLst>
            <pc:docMk/>
            <pc:sldMk cId="736354325" sldId="292"/>
            <ac:grpSpMk id="33" creationId="{51DDDD03-F9DB-6CAF-56D5-C7B2150B620B}"/>
          </ac:grpSpMkLst>
        </pc:grpChg>
        <pc:grpChg chg="add del mod">
          <ac:chgData name="Amal R Babu" userId="3a292d0a-112b-4bc3-bf38-7771656893d2" providerId="ADAL" clId="{8AA88B98-E78D-4C1F-AA8A-7E7454ECCDBE}" dt="2022-06-29T08:33:33.506" v="799" actId="165"/>
          <ac:grpSpMkLst>
            <pc:docMk/>
            <pc:sldMk cId="736354325" sldId="292"/>
            <ac:grpSpMk id="34" creationId="{65C98B24-AE58-6C71-5988-C8EA221158FB}"/>
          </ac:grpSpMkLst>
        </pc:grpChg>
        <pc:grpChg chg="add del mod">
          <ac:chgData name="Amal R Babu" userId="3a292d0a-112b-4bc3-bf38-7771656893d2" providerId="ADAL" clId="{8AA88B98-E78D-4C1F-AA8A-7E7454ECCDBE}" dt="2022-06-29T08:33:33.506" v="799" actId="165"/>
          <ac:grpSpMkLst>
            <pc:docMk/>
            <pc:sldMk cId="736354325" sldId="292"/>
            <ac:grpSpMk id="35" creationId="{084BF1D5-214F-72C5-27A2-77DE08D4B643}"/>
          </ac:grpSpMkLst>
        </pc:grpChg>
        <pc:grpChg chg="add del mod">
          <ac:chgData name="Amal R Babu" userId="3a292d0a-112b-4bc3-bf38-7771656893d2" providerId="ADAL" clId="{8AA88B98-E78D-4C1F-AA8A-7E7454ECCDBE}" dt="2022-06-29T08:33:33.506" v="799" actId="165"/>
          <ac:grpSpMkLst>
            <pc:docMk/>
            <pc:sldMk cId="736354325" sldId="292"/>
            <ac:grpSpMk id="36" creationId="{12E745DE-7D21-5E78-BC0F-8DE95B044979}"/>
          </ac:grpSpMkLst>
        </pc:grpChg>
        <pc:grpChg chg="add del mod">
          <ac:chgData name="Amal R Babu" userId="3a292d0a-112b-4bc3-bf38-7771656893d2" providerId="ADAL" clId="{8AA88B98-E78D-4C1F-AA8A-7E7454ECCDBE}" dt="2022-06-29T08:33:33.506" v="799" actId="165"/>
          <ac:grpSpMkLst>
            <pc:docMk/>
            <pc:sldMk cId="736354325" sldId="292"/>
            <ac:grpSpMk id="37" creationId="{EF9CAD97-E9DD-4018-3B4E-5E5B25061615}"/>
          </ac:grpSpMkLst>
        </pc:grpChg>
        <pc:grpChg chg="add del mod">
          <ac:chgData name="Amal R Babu" userId="3a292d0a-112b-4bc3-bf38-7771656893d2" providerId="ADAL" clId="{8AA88B98-E78D-4C1F-AA8A-7E7454ECCDBE}" dt="2022-06-29T08:33:33.506" v="799" actId="165"/>
          <ac:grpSpMkLst>
            <pc:docMk/>
            <pc:sldMk cId="736354325" sldId="292"/>
            <ac:grpSpMk id="38" creationId="{B4DE2F84-A796-4669-7598-88B5BAD31340}"/>
          </ac:grpSpMkLst>
        </pc:grpChg>
        <pc:grpChg chg="add mod">
          <ac:chgData name="Amal R Babu" userId="3a292d0a-112b-4bc3-bf38-7771656893d2" providerId="ADAL" clId="{8AA88B98-E78D-4C1F-AA8A-7E7454ECCDBE}" dt="2022-06-29T08:37:53.779" v="821" actId="164"/>
          <ac:grpSpMkLst>
            <pc:docMk/>
            <pc:sldMk cId="736354325" sldId="292"/>
            <ac:grpSpMk id="39" creationId="{0C5197CB-8BE0-D62E-CF2A-2D239EB1C857}"/>
          </ac:grpSpMkLst>
        </pc:grpChg>
        <pc:grpChg chg="add mod">
          <ac:chgData name="Amal R Babu" userId="3a292d0a-112b-4bc3-bf38-7771656893d2" providerId="ADAL" clId="{8AA88B98-E78D-4C1F-AA8A-7E7454ECCDBE}" dt="2022-06-29T08:38:30.221" v="827" actId="164"/>
          <ac:grpSpMkLst>
            <pc:docMk/>
            <pc:sldMk cId="736354325" sldId="292"/>
            <ac:grpSpMk id="41" creationId="{44450FB7-6FC5-6B03-7260-B702C3F55741}"/>
          </ac:grpSpMkLst>
        </pc:grpChg>
        <pc:grpChg chg="add mod">
          <ac:chgData name="Amal R Babu" userId="3a292d0a-112b-4bc3-bf38-7771656893d2" providerId="ADAL" clId="{8AA88B98-E78D-4C1F-AA8A-7E7454ECCDBE}" dt="2022-06-29T08:38:33.253" v="828" actId="164"/>
          <ac:grpSpMkLst>
            <pc:docMk/>
            <pc:sldMk cId="736354325" sldId="292"/>
            <ac:grpSpMk id="42" creationId="{0A49BF1A-13E4-7230-5018-0ADB00CEE4DE}"/>
          </ac:grpSpMkLst>
        </pc:grpChg>
        <pc:grpChg chg="add mod">
          <ac:chgData name="Amal R Babu" userId="3a292d0a-112b-4bc3-bf38-7771656893d2" providerId="ADAL" clId="{8AA88B98-E78D-4C1F-AA8A-7E7454ECCDBE}" dt="2022-06-29T08:38:35.813" v="829" actId="164"/>
          <ac:grpSpMkLst>
            <pc:docMk/>
            <pc:sldMk cId="736354325" sldId="292"/>
            <ac:grpSpMk id="43" creationId="{F5E8F27D-7606-5DB9-3D5C-2C2ED3B83313}"/>
          </ac:grpSpMkLst>
        </pc:grpChg>
        <pc:grpChg chg="add mod">
          <ac:chgData name="Amal R Babu" userId="3a292d0a-112b-4bc3-bf38-7771656893d2" providerId="ADAL" clId="{8AA88B98-E78D-4C1F-AA8A-7E7454ECCDBE}" dt="2022-06-29T08:38:38.067" v="830" actId="164"/>
          <ac:grpSpMkLst>
            <pc:docMk/>
            <pc:sldMk cId="736354325" sldId="292"/>
            <ac:grpSpMk id="44" creationId="{65B8EEBD-CDF7-2F77-3C73-A950C9B76E94}"/>
          </ac:grpSpMkLst>
        </pc:grpChg>
        <pc:grpChg chg="add mod topLvl">
          <ac:chgData name="Amal R Babu" userId="3a292d0a-112b-4bc3-bf38-7771656893d2" providerId="ADAL" clId="{8AA88B98-E78D-4C1F-AA8A-7E7454ECCDBE}" dt="2022-06-29T08:38:33.253" v="828" actId="164"/>
          <ac:grpSpMkLst>
            <pc:docMk/>
            <pc:sldMk cId="736354325" sldId="292"/>
            <ac:grpSpMk id="286" creationId="{44531B84-4C51-89B6-3D43-3BDB57D03A53}"/>
          </ac:grpSpMkLst>
        </pc:grpChg>
        <pc:grpChg chg="add mod topLvl">
          <ac:chgData name="Amal R Babu" userId="3a292d0a-112b-4bc3-bf38-7771656893d2" providerId="ADAL" clId="{8AA88B98-E78D-4C1F-AA8A-7E7454ECCDBE}" dt="2022-06-29T08:38:35.813" v="829" actId="164"/>
          <ac:grpSpMkLst>
            <pc:docMk/>
            <pc:sldMk cId="736354325" sldId="292"/>
            <ac:grpSpMk id="292" creationId="{EE3B7A4F-31D6-73F2-608E-CBB217D2BD4F}"/>
          </ac:grpSpMkLst>
        </pc:grpChg>
        <pc:grpChg chg="add mod topLvl">
          <ac:chgData name="Amal R Babu" userId="3a292d0a-112b-4bc3-bf38-7771656893d2" providerId="ADAL" clId="{8AA88B98-E78D-4C1F-AA8A-7E7454ECCDBE}" dt="2022-06-29T08:38:38.067" v="830" actId="164"/>
          <ac:grpSpMkLst>
            <pc:docMk/>
            <pc:sldMk cId="736354325" sldId="292"/>
            <ac:grpSpMk id="298" creationId="{D60C5AFF-EFEA-CD5D-FA5D-574AD26F8843}"/>
          </ac:grpSpMkLst>
        </pc:grpChg>
        <pc:grpChg chg="del mod topLvl">
          <ac:chgData name="Amal R Babu" userId="3a292d0a-112b-4bc3-bf38-7771656893d2" providerId="ADAL" clId="{8AA88B98-E78D-4C1F-AA8A-7E7454ECCDBE}" dt="2022-06-29T06:46:59.186" v="489" actId="478"/>
          <ac:grpSpMkLst>
            <pc:docMk/>
            <pc:sldMk cId="736354325" sldId="292"/>
            <ac:grpSpMk id="778" creationId="{D7A317DA-0EF7-A689-E776-9485AE091C0C}"/>
          </ac:grpSpMkLst>
        </pc:grpChg>
        <pc:grpChg chg="mod topLvl">
          <ac:chgData name="Amal R Babu" userId="3a292d0a-112b-4bc3-bf38-7771656893d2" providerId="ADAL" clId="{8AA88B98-E78D-4C1F-AA8A-7E7454ECCDBE}" dt="2022-06-29T08:37:53.779" v="821" actId="164"/>
          <ac:grpSpMkLst>
            <pc:docMk/>
            <pc:sldMk cId="736354325" sldId="292"/>
            <ac:grpSpMk id="779" creationId="{4D16A59F-DF57-4172-65C5-8F730734E353}"/>
          </ac:grpSpMkLst>
        </pc:grpChg>
        <pc:grpChg chg="mod topLvl">
          <ac:chgData name="Amal R Babu" userId="3a292d0a-112b-4bc3-bf38-7771656893d2" providerId="ADAL" clId="{8AA88B98-E78D-4C1F-AA8A-7E7454ECCDBE}" dt="2022-06-29T08:37:53.779" v="821" actId="164"/>
          <ac:grpSpMkLst>
            <pc:docMk/>
            <pc:sldMk cId="736354325" sldId="292"/>
            <ac:grpSpMk id="785" creationId="{0E01EC0F-63A2-947F-D315-B4D0AE635F8D}"/>
          </ac:grpSpMkLst>
        </pc:grpChg>
        <pc:grpChg chg="del mod topLvl">
          <ac:chgData name="Amal R Babu" userId="3a292d0a-112b-4bc3-bf38-7771656893d2" providerId="ADAL" clId="{8AA88B98-E78D-4C1F-AA8A-7E7454ECCDBE}" dt="2022-06-29T08:16:50.429" v="518" actId="478"/>
          <ac:grpSpMkLst>
            <pc:docMk/>
            <pc:sldMk cId="736354325" sldId="292"/>
            <ac:grpSpMk id="1085" creationId="{4FB71F12-B579-22E8-6D18-DC94999A5ED6}"/>
          </ac:grpSpMkLst>
        </pc:grpChg>
        <pc:grpChg chg="del mod topLvl">
          <ac:chgData name="Amal R Babu" userId="3a292d0a-112b-4bc3-bf38-7771656893d2" providerId="ADAL" clId="{8AA88B98-E78D-4C1F-AA8A-7E7454ECCDBE}" dt="2022-06-29T08:16:50.429" v="518" actId="478"/>
          <ac:grpSpMkLst>
            <pc:docMk/>
            <pc:sldMk cId="736354325" sldId="292"/>
            <ac:grpSpMk id="1088" creationId="{BD2C435E-9224-F743-5B87-B54A1AE198FD}"/>
          </ac:grpSpMkLst>
        </pc:grpChg>
        <pc:grpChg chg="del mod topLvl">
          <ac:chgData name="Amal R Babu" userId="3a292d0a-112b-4bc3-bf38-7771656893d2" providerId="ADAL" clId="{8AA88B98-E78D-4C1F-AA8A-7E7454ECCDBE}" dt="2022-06-29T08:16:50.429" v="518" actId="478"/>
          <ac:grpSpMkLst>
            <pc:docMk/>
            <pc:sldMk cId="736354325" sldId="292"/>
            <ac:grpSpMk id="1091" creationId="{A79D7670-89DC-A754-2174-FB5E04436631}"/>
          </ac:grpSpMkLst>
        </pc:grpChg>
        <pc:grpChg chg="del mod topLvl">
          <ac:chgData name="Amal R Babu" userId="3a292d0a-112b-4bc3-bf38-7771656893d2" providerId="ADAL" clId="{8AA88B98-E78D-4C1F-AA8A-7E7454ECCDBE}" dt="2022-06-29T08:16:50.429" v="518" actId="478"/>
          <ac:grpSpMkLst>
            <pc:docMk/>
            <pc:sldMk cId="736354325" sldId="292"/>
            <ac:grpSpMk id="1094" creationId="{8DAEEF7B-5A1F-986D-6F43-E63080325F1C}"/>
          </ac:grpSpMkLst>
        </pc:grpChg>
        <pc:grpChg chg="mod topLvl">
          <ac:chgData name="Amal R Babu" userId="3a292d0a-112b-4bc3-bf38-7771656893d2" providerId="ADAL" clId="{8AA88B98-E78D-4C1F-AA8A-7E7454ECCDBE}" dt="2022-06-29T08:37:53.779" v="821" actId="164"/>
          <ac:grpSpMkLst>
            <pc:docMk/>
            <pc:sldMk cId="736354325" sldId="292"/>
            <ac:grpSpMk id="1106" creationId="{FCACA6DA-21E7-5D1D-DB81-1AB2AE5A23B2}"/>
          </ac:grpSpMkLst>
        </pc:grpChg>
        <pc:grpChg chg="del mod topLvl">
          <ac:chgData name="Amal R Babu" userId="3a292d0a-112b-4bc3-bf38-7771656893d2" providerId="ADAL" clId="{8AA88B98-E78D-4C1F-AA8A-7E7454ECCDBE}" dt="2022-06-29T08:17:23.627" v="523" actId="478"/>
          <ac:grpSpMkLst>
            <pc:docMk/>
            <pc:sldMk cId="736354325" sldId="292"/>
            <ac:grpSpMk id="1109" creationId="{B5B69401-94B3-429A-E64E-1205D072F75B}"/>
          </ac:grpSpMkLst>
        </pc:grpChg>
        <pc:grpChg chg="del mod topLvl">
          <ac:chgData name="Amal R Babu" userId="3a292d0a-112b-4bc3-bf38-7771656893d2" providerId="ADAL" clId="{8AA88B98-E78D-4C1F-AA8A-7E7454ECCDBE}" dt="2022-06-29T08:18:40.306" v="554" actId="478"/>
          <ac:grpSpMkLst>
            <pc:docMk/>
            <pc:sldMk cId="736354325" sldId="292"/>
            <ac:grpSpMk id="1115" creationId="{7FD79059-34F0-17A5-D082-C3D4D4DE9BB1}"/>
          </ac:grpSpMkLst>
        </pc:grpChg>
        <pc:grpChg chg="mod topLvl">
          <ac:chgData name="Amal R Babu" userId="3a292d0a-112b-4bc3-bf38-7771656893d2" providerId="ADAL" clId="{8AA88B98-E78D-4C1F-AA8A-7E7454ECCDBE}" dt="2022-06-29T08:37:53.779" v="821" actId="164"/>
          <ac:grpSpMkLst>
            <pc:docMk/>
            <pc:sldMk cId="736354325" sldId="292"/>
            <ac:grpSpMk id="1151" creationId="{265D4CBC-B1BF-E276-A447-0D50BFED4F07}"/>
          </ac:grpSpMkLst>
        </pc:grpChg>
        <pc:grpChg chg="mod topLvl">
          <ac:chgData name="Amal R Babu" userId="3a292d0a-112b-4bc3-bf38-7771656893d2" providerId="ADAL" clId="{8AA88B98-E78D-4C1F-AA8A-7E7454ECCDBE}" dt="2022-06-29T08:37:53.779" v="821" actId="164"/>
          <ac:grpSpMkLst>
            <pc:docMk/>
            <pc:sldMk cId="736354325" sldId="292"/>
            <ac:grpSpMk id="1154" creationId="{94CE3274-4C23-57C4-737A-9CAB09D3AB81}"/>
          </ac:grpSpMkLst>
        </pc:grpChg>
        <pc:grpChg chg="mod topLvl">
          <ac:chgData name="Amal R Babu" userId="3a292d0a-112b-4bc3-bf38-7771656893d2" providerId="ADAL" clId="{8AA88B98-E78D-4C1F-AA8A-7E7454ECCDBE}" dt="2022-06-29T08:37:53.779" v="821" actId="164"/>
          <ac:grpSpMkLst>
            <pc:docMk/>
            <pc:sldMk cId="736354325" sldId="292"/>
            <ac:grpSpMk id="1157" creationId="{93C43341-350D-1636-CC23-8871341EB9CF}"/>
          </ac:grpSpMkLst>
        </pc:grpChg>
        <pc:grpChg chg="mod topLvl">
          <ac:chgData name="Amal R Babu" userId="3a292d0a-112b-4bc3-bf38-7771656893d2" providerId="ADAL" clId="{8AA88B98-E78D-4C1F-AA8A-7E7454ECCDBE}" dt="2022-06-29T08:37:53.779" v="821" actId="164"/>
          <ac:grpSpMkLst>
            <pc:docMk/>
            <pc:sldMk cId="736354325" sldId="292"/>
            <ac:grpSpMk id="1160" creationId="{DE20FA0E-10FC-7DA2-7340-157CB232528A}"/>
          </ac:grpSpMkLst>
        </pc:grpChg>
        <pc:grpChg chg="mod topLvl">
          <ac:chgData name="Amal R Babu" userId="3a292d0a-112b-4bc3-bf38-7771656893d2" providerId="ADAL" clId="{8AA88B98-E78D-4C1F-AA8A-7E7454ECCDBE}" dt="2022-06-29T08:37:53.779" v="821" actId="164"/>
          <ac:grpSpMkLst>
            <pc:docMk/>
            <pc:sldMk cId="736354325" sldId="292"/>
            <ac:grpSpMk id="1172" creationId="{7FAA4C78-933D-140E-A4E0-6229513C4D9F}"/>
          </ac:grpSpMkLst>
        </pc:grpChg>
        <pc:grpChg chg="del mod topLvl">
          <ac:chgData name="Amal R Babu" userId="3a292d0a-112b-4bc3-bf38-7771656893d2" providerId="ADAL" clId="{8AA88B98-E78D-4C1F-AA8A-7E7454ECCDBE}" dt="2022-06-29T08:25:59.396" v="604" actId="478"/>
          <ac:grpSpMkLst>
            <pc:docMk/>
            <pc:sldMk cId="736354325" sldId="292"/>
            <ac:grpSpMk id="1175" creationId="{55C9A77E-CF8A-E8C1-88B4-D8739AFA3391}"/>
          </ac:grpSpMkLst>
        </pc:grpChg>
        <pc:grpChg chg="del mod topLvl">
          <ac:chgData name="Amal R Babu" userId="3a292d0a-112b-4bc3-bf38-7771656893d2" providerId="ADAL" clId="{8AA88B98-E78D-4C1F-AA8A-7E7454ECCDBE}" dt="2022-06-29T08:26:19.164" v="607" actId="478"/>
          <ac:grpSpMkLst>
            <pc:docMk/>
            <pc:sldMk cId="736354325" sldId="292"/>
            <ac:grpSpMk id="1181" creationId="{C0AC2C81-E74F-1A8C-ECF6-61776906B506}"/>
          </ac:grpSpMkLst>
        </pc:grpChg>
        <pc:grpChg chg="mod topLvl">
          <ac:chgData name="Amal R Babu" userId="3a292d0a-112b-4bc3-bf38-7771656893d2" providerId="ADAL" clId="{8AA88B98-E78D-4C1F-AA8A-7E7454ECCDBE}" dt="2022-06-29T08:37:53.779" v="821" actId="164"/>
          <ac:grpSpMkLst>
            <pc:docMk/>
            <pc:sldMk cId="736354325" sldId="292"/>
            <ac:grpSpMk id="1217" creationId="{1A55AB4A-6FA8-53FF-640D-45367C5F9A5E}"/>
          </ac:grpSpMkLst>
        </pc:grpChg>
        <pc:grpChg chg="del mod topLvl">
          <ac:chgData name="Amal R Babu" userId="3a292d0a-112b-4bc3-bf38-7771656893d2" providerId="ADAL" clId="{8AA88B98-E78D-4C1F-AA8A-7E7454ECCDBE}" dt="2022-06-29T08:26:32.630" v="611" actId="478"/>
          <ac:grpSpMkLst>
            <pc:docMk/>
            <pc:sldMk cId="736354325" sldId="292"/>
            <ac:grpSpMk id="1220" creationId="{4143B848-AE56-7B43-B3A3-213DCC991F6B}"/>
          </ac:grpSpMkLst>
        </pc:grpChg>
        <pc:grpChg chg="mod topLvl">
          <ac:chgData name="Amal R Babu" userId="3a292d0a-112b-4bc3-bf38-7771656893d2" providerId="ADAL" clId="{8AA88B98-E78D-4C1F-AA8A-7E7454ECCDBE}" dt="2022-06-29T08:37:53.779" v="821" actId="164"/>
          <ac:grpSpMkLst>
            <pc:docMk/>
            <pc:sldMk cId="736354325" sldId="292"/>
            <ac:grpSpMk id="1223" creationId="{795F9EC2-C7F5-1BE1-0C83-18CD6B955425}"/>
          </ac:grpSpMkLst>
        </pc:grpChg>
        <pc:grpChg chg="del mod topLvl">
          <ac:chgData name="Amal R Babu" userId="3a292d0a-112b-4bc3-bf38-7771656893d2" providerId="ADAL" clId="{8AA88B98-E78D-4C1F-AA8A-7E7454ECCDBE}" dt="2022-06-29T08:26:48.404" v="614" actId="478"/>
          <ac:grpSpMkLst>
            <pc:docMk/>
            <pc:sldMk cId="736354325" sldId="292"/>
            <ac:grpSpMk id="1226" creationId="{ABBDA284-7811-86AE-9978-3DD9D9B75ABC}"/>
          </ac:grpSpMkLst>
        </pc:grpChg>
        <pc:grpChg chg="mod topLvl">
          <ac:chgData name="Amal R Babu" userId="3a292d0a-112b-4bc3-bf38-7771656893d2" providerId="ADAL" clId="{8AA88B98-E78D-4C1F-AA8A-7E7454ECCDBE}" dt="2022-06-29T08:37:53.779" v="821" actId="164"/>
          <ac:grpSpMkLst>
            <pc:docMk/>
            <pc:sldMk cId="736354325" sldId="292"/>
            <ac:grpSpMk id="1238" creationId="{5DA7163E-F69C-6574-0C7F-51EADD1412C6}"/>
          </ac:grpSpMkLst>
        </pc:grpChg>
        <pc:grpChg chg="del mod topLvl">
          <ac:chgData name="Amal R Babu" userId="3a292d0a-112b-4bc3-bf38-7771656893d2" providerId="ADAL" clId="{8AA88B98-E78D-4C1F-AA8A-7E7454ECCDBE}" dt="2022-06-29T08:28:29.081" v="668" actId="478"/>
          <ac:grpSpMkLst>
            <pc:docMk/>
            <pc:sldMk cId="736354325" sldId="292"/>
            <ac:grpSpMk id="1241" creationId="{2A587604-BCDD-2319-A34C-58310F41C074}"/>
          </ac:grpSpMkLst>
        </pc:grpChg>
        <pc:grpChg chg="del mod topLvl">
          <ac:chgData name="Amal R Babu" userId="3a292d0a-112b-4bc3-bf38-7771656893d2" providerId="ADAL" clId="{8AA88B98-E78D-4C1F-AA8A-7E7454ECCDBE}" dt="2022-06-29T08:28:40.155" v="673" actId="478"/>
          <ac:grpSpMkLst>
            <pc:docMk/>
            <pc:sldMk cId="736354325" sldId="292"/>
            <ac:grpSpMk id="1247" creationId="{09814D3C-2711-574B-DBA0-2BF1C887BA8B}"/>
          </ac:grpSpMkLst>
        </pc:grpChg>
        <pc:grpChg chg="mod topLvl">
          <ac:chgData name="Amal R Babu" userId="3a292d0a-112b-4bc3-bf38-7771656893d2" providerId="ADAL" clId="{8AA88B98-E78D-4C1F-AA8A-7E7454ECCDBE}" dt="2022-06-29T08:37:53.779" v="821" actId="164"/>
          <ac:grpSpMkLst>
            <pc:docMk/>
            <pc:sldMk cId="736354325" sldId="292"/>
            <ac:grpSpMk id="1283" creationId="{5BDE9DC9-4573-D4DC-BD09-4E9009F400F2}"/>
          </ac:grpSpMkLst>
        </pc:grpChg>
        <pc:grpChg chg="del mod topLvl">
          <ac:chgData name="Amal R Babu" userId="3a292d0a-112b-4bc3-bf38-7771656893d2" providerId="ADAL" clId="{8AA88B98-E78D-4C1F-AA8A-7E7454ECCDBE}" dt="2022-06-29T08:28:46.478" v="676" actId="478"/>
          <ac:grpSpMkLst>
            <pc:docMk/>
            <pc:sldMk cId="736354325" sldId="292"/>
            <ac:grpSpMk id="1286" creationId="{CB5B2B96-1207-99E3-4EE8-39A90951E057}"/>
          </ac:grpSpMkLst>
        </pc:grpChg>
        <pc:grpChg chg="del mod topLvl">
          <ac:chgData name="Amal R Babu" userId="3a292d0a-112b-4bc3-bf38-7771656893d2" providerId="ADAL" clId="{8AA88B98-E78D-4C1F-AA8A-7E7454ECCDBE}" dt="2022-06-29T08:28:47.888" v="678" actId="478"/>
          <ac:grpSpMkLst>
            <pc:docMk/>
            <pc:sldMk cId="736354325" sldId="292"/>
            <ac:grpSpMk id="1289" creationId="{FB0B5819-A654-F6A6-9813-895E09BC687B}"/>
          </ac:grpSpMkLst>
        </pc:grpChg>
        <pc:grpChg chg="del mod topLvl">
          <ac:chgData name="Amal R Babu" userId="3a292d0a-112b-4bc3-bf38-7771656893d2" providerId="ADAL" clId="{8AA88B98-E78D-4C1F-AA8A-7E7454ECCDBE}" dt="2022-06-29T08:28:50.850" v="681" actId="478"/>
          <ac:grpSpMkLst>
            <pc:docMk/>
            <pc:sldMk cId="736354325" sldId="292"/>
            <ac:grpSpMk id="1292" creationId="{4C12AF52-DD88-6EA1-A9D1-8577D421B205}"/>
          </ac:grpSpMkLst>
        </pc:grpChg>
        <pc:grpChg chg="del mod topLvl">
          <ac:chgData name="Amal R Babu" userId="3a292d0a-112b-4bc3-bf38-7771656893d2" providerId="ADAL" clId="{8AA88B98-E78D-4C1F-AA8A-7E7454ECCDBE}" dt="2022-06-29T08:30:11.765" v="710" actId="478"/>
          <ac:grpSpMkLst>
            <pc:docMk/>
            <pc:sldMk cId="736354325" sldId="292"/>
            <ac:grpSpMk id="1304" creationId="{307ED225-544C-9266-56A6-49B2996006E0}"/>
          </ac:grpSpMkLst>
        </pc:grpChg>
        <pc:grpChg chg="mod topLvl">
          <ac:chgData name="Amal R Babu" userId="3a292d0a-112b-4bc3-bf38-7771656893d2" providerId="ADAL" clId="{8AA88B98-E78D-4C1F-AA8A-7E7454ECCDBE}" dt="2022-06-29T08:37:53.779" v="821" actId="164"/>
          <ac:grpSpMkLst>
            <pc:docMk/>
            <pc:sldMk cId="736354325" sldId="292"/>
            <ac:grpSpMk id="1307" creationId="{D6E26F85-B01A-C5D0-CE46-2AAE7AD6E4B6}"/>
          </ac:grpSpMkLst>
        </pc:grpChg>
        <pc:grpChg chg="del mod topLvl">
          <ac:chgData name="Amal R Babu" userId="3a292d0a-112b-4bc3-bf38-7771656893d2" providerId="ADAL" clId="{8AA88B98-E78D-4C1F-AA8A-7E7454ECCDBE}" dt="2022-06-29T08:30:20.072" v="714" actId="478"/>
          <ac:grpSpMkLst>
            <pc:docMk/>
            <pc:sldMk cId="736354325" sldId="292"/>
            <ac:grpSpMk id="1313" creationId="{424B67A2-94B6-6C64-AA08-E271C1B2A6EE}"/>
          </ac:grpSpMkLst>
        </pc:grpChg>
        <pc:grpChg chg="mod topLvl">
          <ac:chgData name="Amal R Babu" userId="3a292d0a-112b-4bc3-bf38-7771656893d2" providerId="ADAL" clId="{8AA88B98-E78D-4C1F-AA8A-7E7454ECCDBE}" dt="2022-06-29T08:37:53.779" v="821" actId="164"/>
          <ac:grpSpMkLst>
            <pc:docMk/>
            <pc:sldMk cId="736354325" sldId="292"/>
            <ac:grpSpMk id="1349" creationId="{6B89591F-65B6-198F-D72F-629B800A6BD2}"/>
          </ac:grpSpMkLst>
        </pc:grpChg>
        <pc:grpChg chg="del mod topLvl">
          <ac:chgData name="Amal R Babu" userId="3a292d0a-112b-4bc3-bf38-7771656893d2" providerId="ADAL" clId="{8AA88B98-E78D-4C1F-AA8A-7E7454ECCDBE}" dt="2022-06-29T08:30:26.283" v="718" actId="478"/>
          <ac:grpSpMkLst>
            <pc:docMk/>
            <pc:sldMk cId="736354325" sldId="292"/>
            <ac:grpSpMk id="1352" creationId="{7A58C5C5-0E46-D12C-78BD-70EAA7BF9F7B}"/>
          </ac:grpSpMkLst>
        </pc:grpChg>
        <pc:grpChg chg="del mod topLvl">
          <ac:chgData name="Amal R Babu" userId="3a292d0a-112b-4bc3-bf38-7771656893d2" providerId="ADAL" clId="{8AA88B98-E78D-4C1F-AA8A-7E7454ECCDBE}" dt="2022-06-29T08:30:31.696" v="721" actId="478"/>
          <ac:grpSpMkLst>
            <pc:docMk/>
            <pc:sldMk cId="736354325" sldId="292"/>
            <ac:grpSpMk id="1355" creationId="{F16BB298-0EF1-C83B-EB16-A0121545CD3E}"/>
          </ac:grpSpMkLst>
        </pc:grpChg>
        <pc:grpChg chg="del mod topLvl">
          <ac:chgData name="Amal R Babu" userId="3a292d0a-112b-4bc3-bf38-7771656893d2" providerId="ADAL" clId="{8AA88B98-E78D-4C1F-AA8A-7E7454ECCDBE}" dt="2022-06-29T08:30:33.467" v="723" actId="478"/>
          <ac:grpSpMkLst>
            <pc:docMk/>
            <pc:sldMk cId="736354325" sldId="292"/>
            <ac:grpSpMk id="1358" creationId="{C4A942CC-708F-298F-3447-71F01926BB2D}"/>
          </ac:grpSpMkLst>
        </pc:grpChg>
        <pc:grpChg chg="del mod topLvl">
          <ac:chgData name="Amal R Babu" userId="3a292d0a-112b-4bc3-bf38-7771656893d2" providerId="ADAL" clId="{8AA88B98-E78D-4C1F-AA8A-7E7454ECCDBE}" dt="2022-06-29T06:31:13.531" v="322" actId="478"/>
          <ac:grpSpMkLst>
            <pc:docMk/>
            <pc:sldMk cId="736354325" sldId="292"/>
            <ac:grpSpMk id="1370" creationId="{6940620D-C759-8E24-E93E-CE5AA39C97CF}"/>
          </ac:grpSpMkLst>
        </pc:grpChg>
        <pc:grpChg chg="del mod topLvl">
          <ac:chgData name="Amal R Babu" userId="3a292d0a-112b-4bc3-bf38-7771656893d2" providerId="ADAL" clId="{8AA88B98-E78D-4C1F-AA8A-7E7454ECCDBE}" dt="2022-06-29T06:31:13.531" v="322" actId="478"/>
          <ac:grpSpMkLst>
            <pc:docMk/>
            <pc:sldMk cId="736354325" sldId="292"/>
            <ac:grpSpMk id="1373" creationId="{DE6D4A32-4684-23E5-B16A-4D7D692B878C}"/>
          </ac:grpSpMkLst>
        </pc:grpChg>
        <pc:grpChg chg="del mod topLvl">
          <ac:chgData name="Amal R Babu" userId="3a292d0a-112b-4bc3-bf38-7771656893d2" providerId="ADAL" clId="{8AA88B98-E78D-4C1F-AA8A-7E7454ECCDBE}" dt="2022-06-29T06:31:13.531" v="322" actId="478"/>
          <ac:grpSpMkLst>
            <pc:docMk/>
            <pc:sldMk cId="736354325" sldId="292"/>
            <ac:grpSpMk id="1379" creationId="{FFC1F084-00ED-1BD5-879F-F0735E5D173E}"/>
          </ac:grpSpMkLst>
        </pc:grpChg>
        <pc:grpChg chg="del mod topLvl">
          <ac:chgData name="Amal R Babu" userId="3a292d0a-112b-4bc3-bf38-7771656893d2" providerId="ADAL" clId="{8AA88B98-E78D-4C1F-AA8A-7E7454ECCDBE}" dt="2022-06-29T06:31:13.531" v="322" actId="478"/>
          <ac:grpSpMkLst>
            <pc:docMk/>
            <pc:sldMk cId="736354325" sldId="292"/>
            <ac:grpSpMk id="1415" creationId="{6675CF5F-0B60-7E6E-4191-C007367626C4}"/>
          </ac:grpSpMkLst>
        </pc:grpChg>
        <pc:grpChg chg="del mod topLvl">
          <ac:chgData name="Amal R Babu" userId="3a292d0a-112b-4bc3-bf38-7771656893d2" providerId="ADAL" clId="{8AA88B98-E78D-4C1F-AA8A-7E7454ECCDBE}" dt="2022-06-29T06:31:13.531" v="322" actId="478"/>
          <ac:grpSpMkLst>
            <pc:docMk/>
            <pc:sldMk cId="736354325" sldId="292"/>
            <ac:grpSpMk id="1418" creationId="{43C0D8A7-B17D-4AE8-89C6-C324B43DD0E6}"/>
          </ac:grpSpMkLst>
        </pc:grpChg>
        <pc:grpChg chg="del mod topLvl">
          <ac:chgData name="Amal R Babu" userId="3a292d0a-112b-4bc3-bf38-7771656893d2" providerId="ADAL" clId="{8AA88B98-E78D-4C1F-AA8A-7E7454ECCDBE}" dt="2022-06-29T06:31:13.531" v="322" actId="478"/>
          <ac:grpSpMkLst>
            <pc:docMk/>
            <pc:sldMk cId="736354325" sldId="292"/>
            <ac:grpSpMk id="1421" creationId="{C18036D0-A302-2164-36A6-957AB0295148}"/>
          </ac:grpSpMkLst>
        </pc:grpChg>
        <pc:grpChg chg="del mod topLvl">
          <ac:chgData name="Amal R Babu" userId="3a292d0a-112b-4bc3-bf38-7771656893d2" providerId="ADAL" clId="{8AA88B98-E78D-4C1F-AA8A-7E7454ECCDBE}" dt="2022-06-29T06:31:13.531" v="322" actId="478"/>
          <ac:grpSpMkLst>
            <pc:docMk/>
            <pc:sldMk cId="736354325" sldId="292"/>
            <ac:grpSpMk id="1424" creationId="{9E590C36-96AC-8351-AA86-B26500A1BD6A}"/>
          </ac:grpSpMkLst>
        </pc:grpChg>
        <pc:grpChg chg="del mod topLvl">
          <ac:chgData name="Amal R Babu" userId="3a292d0a-112b-4bc3-bf38-7771656893d2" providerId="ADAL" clId="{8AA88B98-E78D-4C1F-AA8A-7E7454ECCDBE}" dt="2022-06-29T06:31:13.531" v="322" actId="478"/>
          <ac:grpSpMkLst>
            <pc:docMk/>
            <pc:sldMk cId="736354325" sldId="292"/>
            <ac:grpSpMk id="1502" creationId="{DAA7F109-EA73-78F0-1784-DC0608E560E1}"/>
          </ac:grpSpMkLst>
        </pc:grpChg>
        <pc:grpChg chg="del mod topLvl">
          <ac:chgData name="Amal R Babu" userId="3a292d0a-112b-4bc3-bf38-7771656893d2" providerId="ADAL" clId="{8AA88B98-E78D-4C1F-AA8A-7E7454ECCDBE}" dt="2022-06-29T08:30:14.173" v="711" actId="478"/>
          <ac:grpSpMkLst>
            <pc:docMk/>
            <pc:sldMk cId="736354325" sldId="292"/>
            <ac:grpSpMk id="1504" creationId="{B8F2637F-30E6-962C-FE11-C468E5D0B577}"/>
          </ac:grpSpMkLst>
        </pc:grpChg>
        <pc:grpChg chg="del mod topLvl">
          <ac:chgData name="Amal R Babu" userId="3a292d0a-112b-4bc3-bf38-7771656893d2" providerId="ADAL" clId="{8AA88B98-E78D-4C1F-AA8A-7E7454ECCDBE}" dt="2022-06-29T08:28:34.548" v="670" actId="478"/>
          <ac:grpSpMkLst>
            <pc:docMk/>
            <pc:sldMk cId="736354325" sldId="292"/>
            <ac:grpSpMk id="1506" creationId="{107FC57A-45AB-FC7B-6394-CCD65EEEDC87}"/>
          </ac:grpSpMkLst>
        </pc:grpChg>
        <pc:grpChg chg="mod topLvl">
          <ac:chgData name="Amal R Babu" userId="3a292d0a-112b-4bc3-bf38-7771656893d2" providerId="ADAL" clId="{8AA88B98-E78D-4C1F-AA8A-7E7454ECCDBE}" dt="2022-06-29T08:37:53.779" v="821" actId="164"/>
          <ac:grpSpMkLst>
            <pc:docMk/>
            <pc:sldMk cId="736354325" sldId="292"/>
            <ac:grpSpMk id="1508" creationId="{48BAB6D9-AA23-078D-F86B-2DA1595FDEA3}"/>
          </ac:grpSpMkLst>
        </pc:grpChg>
        <pc:grpChg chg="mod topLvl">
          <ac:chgData name="Amal R Babu" userId="3a292d0a-112b-4bc3-bf38-7771656893d2" providerId="ADAL" clId="{8AA88B98-E78D-4C1F-AA8A-7E7454ECCDBE}" dt="2022-06-29T08:37:53.779" v="821" actId="164"/>
          <ac:grpSpMkLst>
            <pc:docMk/>
            <pc:sldMk cId="736354325" sldId="292"/>
            <ac:grpSpMk id="1510" creationId="{30D32635-9111-BEA5-C392-12B9ABCD144B}"/>
          </ac:grpSpMkLst>
        </pc:grpChg>
        <pc:grpChg chg="del mod topLvl">
          <ac:chgData name="Amal R Babu" userId="3a292d0a-112b-4bc3-bf38-7771656893d2" providerId="ADAL" clId="{8AA88B98-E78D-4C1F-AA8A-7E7454ECCDBE}" dt="2022-06-29T06:47:58.512" v="505" actId="478"/>
          <ac:grpSpMkLst>
            <pc:docMk/>
            <pc:sldMk cId="736354325" sldId="292"/>
            <ac:grpSpMk id="1511" creationId="{FCDC2BB8-631F-ED16-4C14-97EDBD4D3685}"/>
          </ac:grpSpMkLst>
        </pc:grpChg>
        <pc:grpChg chg="del mod topLvl">
          <ac:chgData name="Amal R Babu" userId="3a292d0a-112b-4bc3-bf38-7771656893d2" providerId="ADAL" clId="{8AA88B98-E78D-4C1F-AA8A-7E7454ECCDBE}" dt="2022-06-29T06:31:08.818" v="321" actId="165"/>
          <ac:grpSpMkLst>
            <pc:docMk/>
            <pc:sldMk cId="736354325" sldId="292"/>
            <ac:grpSpMk id="1534" creationId="{616DE93D-E7A4-FFFC-9B55-6EF816D75EBE}"/>
          </ac:grpSpMkLst>
        </pc:grpChg>
        <pc:grpChg chg="del mod topLvl">
          <ac:chgData name="Amal R Babu" userId="3a292d0a-112b-4bc3-bf38-7771656893d2" providerId="ADAL" clId="{8AA88B98-E78D-4C1F-AA8A-7E7454ECCDBE}" dt="2022-06-29T06:31:08.818" v="321" actId="165"/>
          <ac:grpSpMkLst>
            <pc:docMk/>
            <pc:sldMk cId="736354325" sldId="292"/>
            <ac:grpSpMk id="1535" creationId="{FC95D387-F5ED-3AC9-AA93-D64ECA26FD08}"/>
          </ac:grpSpMkLst>
        </pc:grpChg>
        <pc:grpChg chg="del mod topLvl">
          <ac:chgData name="Amal R Babu" userId="3a292d0a-112b-4bc3-bf38-7771656893d2" providerId="ADAL" clId="{8AA88B98-E78D-4C1F-AA8A-7E7454ECCDBE}" dt="2022-06-29T06:31:08.818" v="321" actId="165"/>
          <ac:grpSpMkLst>
            <pc:docMk/>
            <pc:sldMk cId="736354325" sldId="292"/>
            <ac:grpSpMk id="1536" creationId="{B5D8FAF4-5DA5-E047-E522-D6B94024CE15}"/>
          </ac:grpSpMkLst>
        </pc:grpChg>
        <pc:grpChg chg="del mod topLvl">
          <ac:chgData name="Amal R Babu" userId="3a292d0a-112b-4bc3-bf38-7771656893d2" providerId="ADAL" clId="{8AA88B98-E78D-4C1F-AA8A-7E7454ECCDBE}" dt="2022-06-29T06:31:08.818" v="321" actId="165"/>
          <ac:grpSpMkLst>
            <pc:docMk/>
            <pc:sldMk cId="736354325" sldId="292"/>
            <ac:grpSpMk id="1537" creationId="{448D6360-35E2-815D-49BB-E00561224BC1}"/>
          </ac:grpSpMkLst>
        </pc:grpChg>
        <pc:grpChg chg="del mod topLvl">
          <ac:chgData name="Amal R Babu" userId="3a292d0a-112b-4bc3-bf38-7771656893d2" providerId="ADAL" clId="{8AA88B98-E78D-4C1F-AA8A-7E7454ECCDBE}" dt="2022-06-29T06:31:08.818" v="321" actId="165"/>
          <ac:grpSpMkLst>
            <pc:docMk/>
            <pc:sldMk cId="736354325" sldId="292"/>
            <ac:grpSpMk id="1539" creationId="{3136B227-1109-F887-3916-F06DCC115E6F}"/>
          </ac:grpSpMkLst>
        </pc:grpChg>
        <pc:grpChg chg="del mod topLvl">
          <ac:chgData name="Amal R Babu" userId="3a292d0a-112b-4bc3-bf38-7771656893d2" providerId="ADAL" clId="{8AA88B98-E78D-4C1F-AA8A-7E7454ECCDBE}" dt="2022-06-29T06:31:08.818" v="321" actId="165"/>
          <ac:grpSpMkLst>
            <pc:docMk/>
            <pc:sldMk cId="736354325" sldId="292"/>
            <ac:grpSpMk id="1540" creationId="{AC6D9FE5-B7C3-663B-D771-FE98B0E7B72D}"/>
          </ac:grpSpMkLst>
        </pc:grpChg>
        <pc:grpChg chg="del mod topLvl">
          <ac:chgData name="Amal R Babu" userId="3a292d0a-112b-4bc3-bf38-7771656893d2" providerId="ADAL" clId="{8AA88B98-E78D-4C1F-AA8A-7E7454ECCDBE}" dt="2022-06-29T06:31:08.818" v="321" actId="165"/>
          <ac:grpSpMkLst>
            <pc:docMk/>
            <pc:sldMk cId="736354325" sldId="292"/>
            <ac:grpSpMk id="1541" creationId="{3871ACA0-03FB-CFB2-4A2B-C142439FF089}"/>
          </ac:grpSpMkLst>
        </pc:grpChg>
        <pc:grpChg chg="del">
          <ac:chgData name="Amal R Babu" userId="3a292d0a-112b-4bc3-bf38-7771656893d2" providerId="ADAL" clId="{8AA88B98-E78D-4C1F-AA8A-7E7454ECCDBE}" dt="2022-06-29T06:35:20.420" v="351" actId="478"/>
          <ac:grpSpMkLst>
            <pc:docMk/>
            <pc:sldMk cId="736354325" sldId="292"/>
            <ac:grpSpMk id="1552" creationId="{EEA4AB84-09A1-91B8-55D7-26A6D06D38DC}"/>
          </ac:grpSpMkLst>
        </pc:grpChg>
        <pc:grpChg chg="del mod topLvl">
          <ac:chgData name="Amal R Babu" userId="3a292d0a-112b-4bc3-bf38-7771656893d2" providerId="ADAL" clId="{8AA88B98-E78D-4C1F-AA8A-7E7454ECCDBE}" dt="2022-06-29T06:31:08.818" v="321" actId="165"/>
          <ac:grpSpMkLst>
            <pc:docMk/>
            <pc:sldMk cId="736354325" sldId="292"/>
            <ac:grpSpMk id="1564" creationId="{74B68E14-8A71-949C-E5E2-1282ABCC5B81}"/>
          </ac:grpSpMkLst>
        </pc:grpChg>
        <pc:grpChg chg="mod">
          <ac:chgData name="Amal R Babu" userId="3a292d0a-112b-4bc3-bf38-7771656893d2" providerId="ADAL" clId="{8AA88B98-E78D-4C1F-AA8A-7E7454ECCDBE}" dt="2022-06-29T08:29:45.440" v="708" actId="1076"/>
          <ac:grpSpMkLst>
            <pc:docMk/>
            <pc:sldMk cId="736354325" sldId="292"/>
            <ac:grpSpMk id="1565" creationId="{6651E498-E894-88B0-323C-F0B5EC3EDB94}"/>
          </ac:grpSpMkLst>
        </pc:grpChg>
        <pc:grpChg chg="del">
          <ac:chgData name="Amal R Babu" userId="3a292d0a-112b-4bc3-bf38-7771656893d2" providerId="ADAL" clId="{8AA88B98-E78D-4C1F-AA8A-7E7454ECCDBE}" dt="2022-06-29T06:30:59.546" v="320" actId="165"/>
          <ac:grpSpMkLst>
            <pc:docMk/>
            <pc:sldMk cId="736354325" sldId="292"/>
            <ac:grpSpMk id="1566" creationId="{334842D9-846D-5C95-18CB-73C517B47D5F}"/>
          </ac:grpSpMkLst>
        </pc:grpChg>
        <pc:picChg chg="add del mod">
          <ac:chgData name="Amal R Babu" userId="3a292d0a-112b-4bc3-bf38-7771656893d2" providerId="ADAL" clId="{8AA88B98-E78D-4C1F-AA8A-7E7454ECCDBE}" dt="2022-06-29T06:12:33.296" v="103" actId="478"/>
          <ac:picMkLst>
            <pc:docMk/>
            <pc:sldMk cId="736354325" sldId="292"/>
            <ac:picMk id="3" creationId="{2EBE33C3-2034-D5D8-61BD-B2D0DA36C060}"/>
          </ac:picMkLst>
        </pc:picChg>
        <pc:picChg chg="add del mod ord">
          <ac:chgData name="Amal R Babu" userId="3a292d0a-112b-4bc3-bf38-7771656893d2" providerId="ADAL" clId="{8AA88B98-E78D-4C1F-AA8A-7E7454ECCDBE}" dt="2022-06-29T08:37:09.066" v="820" actId="478"/>
          <ac:picMkLst>
            <pc:docMk/>
            <pc:sldMk cId="736354325" sldId="292"/>
            <ac:picMk id="6" creationId="{ECFBC2A2-657A-A171-FC80-B50AE8D063AD}"/>
          </ac:picMkLst>
        </pc:picChg>
      </pc:sldChg>
      <pc:sldChg chg="addSp delSp modSp add mod modAnim">
        <pc:chgData name="Amal R Babu" userId="3a292d0a-112b-4bc3-bf38-7771656893d2" providerId="ADAL" clId="{8AA88B98-E78D-4C1F-AA8A-7E7454ECCDBE}" dt="2022-06-29T08:54:31.957" v="1008"/>
        <pc:sldMkLst>
          <pc:docMk/>
          <pc:sldMk cId="1985747097" sldId="293"/>
        </pc:sldMkLst>
        <pc:spChg chg="add del mod">
          <ac:chgData name="Amal R Babu" userId="3a292d0a-112b-4bc3-bf38-7771656893d2" providerId="ADAL" clId="{8AA88B98-E78D-4C1F-AA8A-7E7454ECCDBE}" dt="2022-06-29T08:49:27.335" v="943" actId="478"/>
          <ac:spMkLst>
            <pc:docMk/>
            <pc:sldMk cId="1985747097" sldId="293"/>
            <ac:spMk id="10" creationId="{7B04EC5F-D727-ACAE-0A25-92F4A0108F4B}"/>
          </ac:spMkLst>
        </pc:spChg>
        <pc:spChg chg="add del mod">
          <ac:chgData name="Amal R Babu" userId="3a292d0a-112b-4bc3-bf38-7771656893d2" providerId="ADAL" clId="{8AA88B98-E78D-4C1F-AA8A-7E7454ECCDBE}" dt="2022-06-29T08:52:49.294" v="995" actId="478"/>
          <ac:spMkLst>
            <pc:docMk/>
            <pc:sldMk cId="1985747097" sldId="293"/>
            <ac:spMk id="14" creationId="{BFB3FAAA-ABF0-5109-E8BD-C227CDF43117}"/>
          </ac:spMkLst>
        </pc:spChg>
        <pc:spChg chg="mod">
          <ac:chgData name="Amal R Babu" userId="3a292d0a-112b-4bc3-bf38-7771656893d2" providerId="ADAL" clId="{8AA88B98-E78D-4C1F-AA8A-7E7454ECCDBE}" dt="2022-06-29T08:50:43.031" v="952" actId="165"/>
          <ac:spMkLst>
            <pc:docMk/>
            <pc:sldMk cId="1985747097" sldId="293"/>
            <ac:spMk id="21" creationId="{FFA85503-935A-0E69-7455-7486CF6DD582}"/>
          </ac:spMkLst>
        </pc:spChg>
        <pc:spChg chg="mod">
          <ac:chgData name="Amal R Babu" userId="3a292d0a-112b-4bc3-bf38-7771656893d2" providerId="ADAL" clId="{8AA88B98-E78D-4C1F-AA8A-7E7454ECCDBE}" dt="2022-06-29T08:50:43.031" v="952" actId="165"/>
          <ac:spMkLst>
            <pc:docMk/>
            <pc:sldMk cId="1985747097" sldId="293"/>
            <ac:spMk id="280" creationId="{BDF5568A-6845-0298-AA92-4F3BF96479F7}"/>
          </ac:spMkLst>
        </pc:spChg>
        <pc:spChg chg="mod">
          <ac:chgData name="Amal R Babu" userId="3a292d0a-112b-4bc3-bf38-7771656893d2" providerId="ADAL" clId="{8AA88B98-E78D-4C1F-AA8A-7E7454ECCDBE}" dt="2022-06-29T08:50:43.031" v="952" actId="165"/>
          <ac:spMkLst>
            <pc:docMk/>
            <pc:sldMk cId="1985747097" sldId="293"/>
            <ac:spMk id="282" creationId="{4D053C0C-6C0D-FBF8-1035-83BCCF7961D3}"/>
          </ac:spMkLst>
        </pc:spChg>
        <pc:spChg chg="mod">
          <ac:chgData name="Amal R Babu" userId="3a292d0a-112b-4bc3-bf38-7771656893d2" providerId="ADAL" clId="{8AA88B98-E78D-4C1F-AA8A-7E7454ECCDBE}" dt="2022-06-29T08:50:43.031" v="952" actId="165"/>
          <ac:spMkLst>
            <pc:docMk/>
            <pc:sldMk cId="1985747097" sldId="293"/>
            <ac:spMk id="283" creationId="{F16B4DF2-6D29-67C0-2ED2-E7EE1CB054F1}"/>
          </ac:spMkLst>
        </pc:spChg>
        <pc:spChg chg="mod">
          <ac:chgData name="Amal R Babu" userId="3a292d0a-112b-4bc3-bf38-7771656893d2" providerId="ADAL" clId="{8AA88B98-E78D-4C1F-AA8A-7E7454ECCDBE}" dt="2022-06-29T08:50:43.031" v="952" actId="165"/>
          <ac:spMkLst>
            <pc:docMk/>
            <pc:sldMk cId="1985747097" sldId="293"/>
            <ac:spMk id="284" creationId="{9A0B2D48-382E-3413-B383-D6155FA694AA}"/>
          </ac:spMkLst>
        </pc:spChg>
        <pc:spChg chg="mod">
          <ac:chgData name="Amal R Babu" userId="3a292d0a-112b-4bc3-bf38-7771656893d2" providerId="ADAL" clId="{8AA88B98-E78D-4C1F-AA8A-7E7454ECCDBE}" dt="2022-06-29T08:50:43.031" v="952" actId="165"/>
          <ac:spMkLst>
            <pc:docMk/>
            <pc:sldMk cId="1985747097" sldId="293"/>
            <ac:spMk id="287" creationId="{5EAEB20C-7BCC-7525-51A0-C77BA83B47B4}"/>
          </ac:spMkLst>
        </pc:spChg>
        <pc:spChg chg="mod">
          <ac:chgData name="Amal R Babu" userId="3a292d0a-112b-4bc3-bf38-7771656893d2" providerId="ADAL" clId="{8AA88B98-E78D-4C1F-AA8A-7E7454ECCDBE}" dt="2022-06-29T08:50:43.031" v="952" actId="165"/>
          <ac:spMkLst>
            <pc:docMk/>
            <pc:sldMk cId="1985747097" sldId="293"/>
            <ac:spMk id="288" creationId="{A7BBE2AA-DCE6-B554-2F41-D1A64AD282D2}"/>
          </ac:spMkLst>
        </pc:spChg>
        <pc:spChg chg="mod">
          <ac:chgData name="Amal R Babu" userId="3a292d0a-112b-4bc3-bf38-7771656893d2" providerId="ADAL" clId="{8AA88B98-E78D-4C1F-AA8A-7E7454ECCDBE}" dt="2022-06-29T08:50:43.031" v="952" actId="165"/>
          <ac:spMkLst>
            <pc:docMk/>
            <pc:sldMk cId="1985747097" sldId="293"/>
            <ac:spMk id="289" creationId="{0842FB61-AC83-E82D-F4AB-8476A7E9AE6E}"/>
          </ac:spMkLst>
        </pc:spChg>
        <pc:spChg chg="mod">
          <ac:chgData name="Amal R Babu" userId="3a292d0a-112b-4bc3-bf38-7771656893d2" providerId="ADAL" clId="{8AA88B98-E78D-4C1F-AA8A-7E7454ECCDBE}" dt="2022-06-29T08:50:43.031" v="952" actId="165"/>
          <ac:spMkLst>
            <pc:docMk/>
            <pc:sldMk cId="1985747097" sldId="293"/>
            <ac:spMk id="290" creationId="{6343BF8F-AACD-1B10-C904-2DE6DA5A9BC0}"/>
          </ac:spMkLst>
        </pc:spChg>
        <pc:spChg chg="mod">
          <ac:chgData name="Amal R Babu" userId="3a292d0a-112b-4bc3-bf38-7771656893d2" providerId="ADAL" clId="{8AA88B98-E78D-4C1F-AA8A-7E7454ECCDBE}" dt="2022-06-29T08:50:43.031" v="952" actId="165"/>
          <ac:spMkLst>
            <pc:docMk/>
            <pc:sldMk cId="1985747097" sldId="293"/>
            <ac:spMk id="291" creationId="{706EB84A-B0CC-5C70-202B-894B0CB71732}"/>
          </ac:spMkLst>
        </pc:spChg>
        <pc:spChg chg="mod">
          <ac:chgData name="Amal R Babu" userId="3a292d0a-112b-4bc3-bf38-7771656893d2" providerId="ADAL" clId="{8AA88B98-E78D-4C1F-AA8A-7E7454ECCDBE}" dt="2022-06-29T08:50:43.031" v="952" actId="165"/>
          <ac:spMkLst>
            <pc:docMk/>
            <pc:sldMk cId="1985747097" sldId="293"/>
            <ac:spMk id="293" creationId="{4456ACB1-B6A3-54A1-86F3-ED8567593B2B}"/>
          </ac:spMkLst>
        </pc:spChg>
        <pc:spChg chg="mod">
          <ac:chgData name="Amal R Babu" userId="3a292d0a-112b-4bc3-bf38-7771656893d2" providerId="ADAL" clId="{8AA88B98-E78D-4C1F-AA8A-7E7454ECCDBE}" dt="2022-06-29T08:50:43.031" v="952" actId="165"/>
          <ac:spMkLst>
            <pc:docMk/>
            <pc:sldMk cId="1985747097" sldId="293"/>
            <ac:spMk id="294" creationId="{4F2130A7-0B07-886C-47BF-DCEAF6FA414B}"/>
          </ac:spMkLst>
        </pc:spChg>
        <pc:spChg chg="mod">
          <ac:chgData name="Amal R Babu" userId="3a292d0a-112b-4bc3-bf38-7771656893d2" providerId="ADAL" clId="{8AA88B98-E78D-4C1F-AA8A-7E7454ECCDBE}" dt="2022-06-29T08:50:43.031" v="952" actId="165"/>
          <ac:spMkLst>
            <pc:docMk/>
            <pc:sldMk cId="1985747097" sldId="293"/>
            <ac:spMk id="295" creationId="{7FB84408-3AA6-A531-318A-89AB0498EF3B}"/>
          </ac:spMkLst>
        </pc:spChg>
        <pc:spChg chg="mod">
          <ac:chgData name="Amal R Babu" userId="3a292d0a-112b-4bc3-bf38-7771656893d2" providerId="ADAL" clId="{8AA88B98-E78D-4C1F-AA8A-7E7454ECCDBE}" dt="2022-06-29T08:50:43.031" v="952" actId="165"/>
          <ac:spMkLst>
            <pc:docMk/>
            <pc:sldMk cId="1985747097" sldId="293"/>
            <ac:spMk id="296" creationId="{30A00217-3B61-5F73-3D53-7DE659D9C13F}"/>
          </ac:spMkLst>
        </pc:spChg>
        <pc:spChg chg="mod">
          <ac:chgData name="Amal R Babu" userId="3a292d0a-112b-4bc3-bf38-7771656893d2" providerId="ADAL" clId="{8AA88B98-E78D-4C1F-AA8A-7E7454ECCDBE}" dt="2022-06-29T08:50:43.031" v="952" actId="165"/>
          <ac:spMkLst>
            <pc:docMk/>
            <pc:sldMk cId="1985747097" sldId="293"/>
            <ac:spMk id="297" creationId="{845986E8-8C12-2CE5-C28E-2B30368CC93C}"/>
          </ac:spMkLst>
        </pc:spChg>
        <pc:spChg chg="mod">
          <ac:chgData name="Amal R Babu" userId="3a292d0a-112b-4bc3-bf38-7771656893d2" providerId="ADAL" clId="{8AA88B98-E78D-4C1F-AA8A-7E7454ECCDBE}" dt="2022-06-29T08:50:43.031" v="952" actId="165"/>
          <ac:spMkLst>
            <pc:docMk/>
            <pc:sldMk cId="1985747097" sldId="293"/>
            <ac:spMk id="299" creationId="{6FC2BCD7-011C-31C0-158D-659D83B9EB6A}"/>
          </ac:spMkLst>
        </pc:spChg>
        <pc:spChg chg="mod">
          <ac:chgData name="Amal R Babu" userId="3a292d0a-112b-4bc3-bf38-7771656893d2" providerId="ADAL" clId="{8AA88B98-E78D-4C1F-AA8A-7E7454ECCDBE}" dt="2022-06-29T08:50:43.031" v="952" actId="165"/>
          <ac:spMkLst>
            <pc:docMk/>
            <pc:sldMk cId="1985747097" sldId="293"/>
            <ac:spMk id="300" creationId="{61E6ADEC-A7C7-170F-9FC1-CD7D7500C5CF}"/>
          </ac:spMkLst>
        </pc:spChg>
        <pc:spChg chg="mod">
          <ac:chgData name="Amal R Babu" userId="3a292d0a-112b-4bc3-bf38-7771656893d2" providerId="ADAL" clId="{8AA88B98-E78D-4C1F-AA8A-7E7454ECCDBE}" dt="2022-06-29T08:50:43.031" v="952" actId="165"/>
          <ac:spMkLst>
            <pc:docMk/>
            <pc:sldMk cId="1985747097" sldId="293"/>
            <ac:spMk id="301" creationId="{99F346F0-5B10-810E-C201-CDA72D97194F}"/>
          </ac:spMkLst>
        </pc:spChg>
        <pc:spChg chg="mod">
          <ac:chgData name="Amal R Babu" userId="3a292d0a-112b-4bc3-bf38-7771656893d2" providerId="ADAL" clId="{8AA88B98-E78D-4C1F-AA8A-7E7454ECCDBE}" dt="2022-06-29T08:50:43.031" v="952" actId="165"/>
          <ac:spMkLst>
            <pc:docMk/>
            <pc:sldMk cId="1985747097" sldId="293"/>
            <ac:spMk id="302" creationId="{8EB77827-3C81-AC15-95A4-D52DB28CA66F}"/>
          </ac:spMkLst>
        </pc:spChg>
        <pc:spChg chg="mod">
          <ac:chgData name="Amal R Babu" userId="3a292d0a-112b-4bc3-bf38-7771656893d2" providerId="ADAL" clId="{8AA88B98-E78D-4C1F-AA8A-7E7454ECCDBE}" dt="2022-06-29T08:50:43.031" v="952" actId="165"/>
          <ac:spMkLst>
            <pc:docMk/>
            <pc:sldMk cId="1985747097" sldId="293"/>
            <ac:spMk id="303" creationId="{EEED43EF-92EE-2486-D750-155FC929C62D}"/>
          </ac:spMkLst>
        </pc:spChg>
        <pc:spChg chg="mod topLvl">
          <ac:chgData name="Amal R Babu" userId="3a292d0a-112b-4bc3-bf38-7771656893d2" providerId="ADAL" clId="{8AA88B98-E78D-4C1F-AA8A-7E7454ECCDBE}" dt="2022-06-29T08:53:04.439" v="996" actId="164"/>
          <ac:spMkLst>
            <pc:docMk/>
            <pc:sldMk cId="1985747097" sldId="293"/>
            <ac:spMk id="761" creationId="{31966BC7-FCDD-1FFA-66A7-D578A024F352}"/>
          </ac:spMkLst>
        </pc:spChg>
        <pc:spChg chg="mod topLvl">
          <ac:chgData name="Amal R Babu" userId="3a292d0a-112b-4bc3-bf38-7771656893d2" providerId="ADAL" clId="{8AA88B98-E78D-4C1F-AA8A-7E7454ECCDBE}" dt="2022-06-29T08:50:43.031" v="952" actId="165"/>
          <ac:spMkLst>
            <pc:docMk/>
            <pc:sldMk cId="1985747097" sldId="293"/>
            <ac:spMk id="762" creationId="{9AD7B0FF-3C53-6632-6C56-A1E8E0002434}"/>
          </ac:spMkLst>
        </pc:spChg>
        <pc:spChg chg="mod topLvl">
          <ac:chgData name="Amal R Babu" userId="3a292d0a-112b-4bc3-bf38-7771656893d2" providerId="ADAL" clId="{8AA88B98-E78D-4C1F-AA8A-7E7454ECCDBE}" dt="2022-06-29T08:53:04.439" v="996" actId="164"/>
          <ac:spMkLst>
            <pc:docMk/>
            <pc:sldMk cId="1985747097" sldId="293"/>
            <ac:spMk id="763" creationId="{96CF70B0-441C-B980-5851-3109E449E375}"/>
          </ac:spMkLst>
        </pc:spChg>
        <pc:spChg chg="mod topLvl">
          <ac:chgData name="Amal R Babu" userId="3a292d0a-112b-4bc3-bf38-7771656893d2" providerId="ADAL" clId="{8AA88B98-E78D-4C1F-AA8A-7E7454ECCDBE}" dt="2022-06-29T08:53:04.439" v="996" actId="164"/>
          <ac:spMkLst>
            <pc:docMk/>
            <pc:sldMk cId="1985747097" sldId="293"/>
            <ac:spMk id="765" creationId="{56C54BE6-521E-09BC-F6B3-5AFA417B5DFB}"/>
          </ac:spMkLst>
        </pc:spChg>
        <pc:spChg chg="mod topLvl">
          <ac:chgData name="Amal R Babu" userId="3a292d0a-112b-4bc3-bf38-7771656893d2" providerId="ADAL" clId="{8AA88B98-E78D-4C1F-AA8A-7E7454ECCDBE}" dt="2022-06-29T08:50:43.031" v="952" actId="165"/>
          <ac:spMkLst>
            <pc:docMk/>
            <pc:sldMk cId="1985747097" sldId="293"/>
            <ac:spMk id="766" creationId="{7DBF4C88-2DD4-5691-E0C6-7AFAEA550F68}"/>
          </ac:spMkLst>
        </pc:spChg>
        <pc:spChg chg="mod topLvl">
          <ac:chgData name="Amal R Babu" userId="3a292d0a-112b-4bc3-bf38-7771656893d2" providerId="ADAL" clId="{8AA88B98-E78D-4C1F-AA8A-7E7454ECCDBE}" dt="2022-06-29T08:53:04.439" v="996" actId="164"/>
          <ac:spMkLst>
            <pc:docMk/>
            <pc:sldMk cId="1985747097" sldId="293"/>
            <ac:spMk id="767" creationId="{1018F7A4-A22D-14DA-F7F0-AB2042FBA81B}"/>
          </ac:spMkLst>
        </pc:spChg>
        <pc:spChg chg="mod topLvl">
          <ac:chgData name="Amal R Babu" userId="3a292d0a-112b-4bc3-bf38-7771656893d2" providerId="ADAL" clId="{8AA88B98-E78D-4C1F-AA8A-7E7454ECCDBE}" dt="2022-06-29T08:53:04.439" v="996" actId="164"/>
          <ac:spMkLst>
            <pc:docMk/>
            <pc:sldMk cId="1985747097" sldId="293"/>
            <ac:spMk id="769" creationId="{572FE125-6578-D0C9-637E-DA833B3DBFBD}"/>
          </ac:spMkLst>
        </pc:spChg>
        <pc:spChg chg="mod topLvl">
          <ac:chgData name="Amal R Babu" userId="3a292d0a-112b-4bc3-bf38-7771656893d2" providerId="ADAL" clId="{8AA88B98-E78D-4C1F-AA8A-7E7454ECCDBE}" dt="2022-06-29T08:53:04.439" v="996" actId="164"/>
          <ac:spMkLst>
            <pc:docMk/>
            <pc:sldMk cId="1985747097" sldId="293"/>
            <ac:spMk id="771" creationId="{A7A67330-6348-4729-D19A-6FB1BDAD93F8}"/>
          </ac:spMkLst>
        </pc:spChg>
        <pc:spChg chg="mod topLvl">
          <ac:chgData name="Amal R Babu" userId="3a292d0a-112b-4bc3-bf38-7771656893d2" providerId="ADAL" clId="{8AA88B98-E78D-4C1F-AA8A-7E7454ECCDBE}" dt="2022-06-29T08:53:04.439" v="996" actId="164"/>
          <ac:spMkLst>
            <pc:docMk/>
            <pc:sldMk cId="1985747097" sldId="293"/>
            <ac:spMk id="773" creationId="{87988223-2541-B7B4-F8A8-98B90F885B5D}"/>
          </ac:spMkLst>
        </pc:spChg>
        <pc:spChg chg="mod topLvl">
          <ac:chgData name="Amal R Babu" userId="3a292d0a-112b-4bc3-bf38-7771656893d2" providerId="ADAL" clId="{8AA88B98-E78D-4C1F-AA8A-7E7454ECCDBE}" dt="2022-06-29T08:53:04.439" v="996" actId="164"/>
          <ac:spMkLst>
            <pc:docMk/>
            <pc:sldMk cId="1985747097" sldId="293"/>
            <ac:spMk id="775" creationId="{C26364D1-942F-BAB1-53DB-964C9B33B8BF}"/>
          </ac:spMkLst>
        </pc:spChg>
        <pc:spChg chg="mod">
          <ac:chgData name="Amal R Babu" userId="3a292d0a-112b-4bc3-bf38-7771656893d2" providerId="ADAL" clId="{8AA88B98-E78D-4C1F-AA8A-7E7454ECCDBE}" dt="2022-06-29T08:50:43.031" v="952" actId="165"/>
          <ac:spMkLst>
            <pc:docMk/>
            <pc:sldMk cId="1985747097" sldId="293"/>
            <ac:spMk id="780" creationId="{9AF52B76-E114-4A73-0C7B-6A4F149AC224}"/>
          </ac:spMkLst>
        </pc:spChg>
        <pc:spChg chg="mod">
          <ac:chgData name="Amal R Babu" userId="3a292d0a-112b-4bc3-bf38-7771656893d2" providerId="ADAL" clId="{8AA88B98-E78D-4C1F-AA8A-7E7454ECCDBE}" dt="2022-06-29T08:50:43.031" v="952" actId="165"/>
          <ac:spMkLst>
            <pc:docMk/>
            <pc:sldMk cId="1985747097" sldId="293"/>
            <ac:spMk id="781" creationId="{7673E08E-1535-8CFB-ADD1-9A6136D8B778}"/>
          </ac:spMkLst>
        </pc:spChg>
        <pc:spChg chg="mod">
          <ac:chgData name="Amal R Babu" userId="3a292d0a-112b-4bc3-bf38-7771656893d2" providerId="ADAL" clId="{8AA88B98-E78D-4C1F-AA8A-7E7454ECCDBE}" dt="2022-06-29T08:50:43.031" v="952" actId="165"/>
          <ac:spMkLst>
            <pc:docMk/>
            <pc:sldMk cId="1985747097" sldId="293"/>
            <ac:spMk id="786" creationId="{B3FCDF58-FA8D-1CC1-D086-FDBB8CB40B39}"/>
          </ac:spMkLst>
        </pc:spChg>
        <pc:spChg chg="mod">
          <ac:chgData name="Amal R Babu" userId="3a292d0a-112b-4bc3-bf38-7771656893d2" providerId="ADAL" clId="{8AA88B98-E78D-4C1F-AA8A-7E7454ECCDBE}" dt="2022-06-29T08:50:43.031" v="952" actId="165"/>
          <ac:spMkLst>
            <pc:docMk/>
            <pc:sldMk cId="1985747097" sldId="293"/>
            <ac:spMk id="787" creationId="{CDD1AC6B-0290-3191-7F0A-C0FF9089DA76}"/>
          </ac:spMkLst>
        </pc:spChg>
        <pc:spChg chg="mod topLvl">
          <ac:chgData name="Amal R Babu" userId="3a292d0a-112b-4bc3-bf38-7771656893d2" providerId="ADAL" clId="{8AA88B98-E78D-4C1F-AA8A-7E7454ECCDBE}" dt="2022-06-29T08:50:43.031" v="952" actId="165"/>
          <ac:spMkLst>
            <pc:docMk/>
            <pc:sldMk cId="1985747097" sldId="293"/>
            <ac:spMk id="800" creationId="{FDE1D6EC-6D82-8C55-C28E-C49B1929487A}"/>
          </ac:spMkLst>
        </pc:spChg>
        <pc:spChg chg="mod topLvl">
          <ac:chgData name="Amal R Babu" userId="3a292d0a-112b-4bc3-bf38-7771656893d2" providerId="ADAL" clId="{8AA88B98-E78D-4C1F-AA8A-7E7454ECCDBE}" dt="2022-06-29T08:50:43.031" v="952" actId="165"/>
          <ac:spMkLst>
            <pc:docMk/>
            <pc:sldMk cId="1985747097" sldId="293"/>
            <ac:spMk id="1097" creationId="{1A1F38B8-8D79-1507-C1D9-B486AB133692}"/>
          </ac:spMkLst>
        </pc:spChg>
        <pc:spChg chg="mod topLvl">
          <ac:chgData name="Amal R Babu" userId="3a292d0a-112b-4bc3-bf38-7771656893d2" providerId="ADAL" clId="{8AA88B98-E78D-4C1F-AA8A-7E7454ECCDBE}" dt="2022-06-29T08:50:43.031" v="952" actId="165"/>
          <ac:spMkLst>
            <pc:docMk/>
            <pc:sldMk cId="1985747097" sldId="293"/>
            <ac:spMk id="1098" creationId="{EC7AACE4-F20E-CE34-B3C8-995C34FE9B02}"/>
          </ac:spMkLst>
        </pc:spChg>
        <pc:spChg chg="mod topLvl">
          <ac:chgData name="Amal R Babu" userId="3a292d0a-112b-4bc3-bf38-7771656893d2" providerId="ADAL" clId="{8AA88B98-E78D-4C1F-AA8A-7E7454ECCDBE}" dt="2022-06-29T08:50:43.031" v="952" actId="165"/>
          <ac:spMkLst>
            <pc:docMk/>
            <pc:sldMk cId="1985747097" sldId="293"/>
            <ac:spMk id="1100" creationId="{C3B955DF-31DC-B102-E4F3-725A72171A68}"/>
          </ac:spMkLst>
        </pc:spChg>
        <pc:spChg chg="mod">
          <ac:chgData name="Amal R Babu" userId="3a292d0a-112b-4bc3-bf38-7771656893d2" providerId="ADAL" clId="{8AA88B98-E78D-4C1F-AA8A-7E7454ECCDBE}" dt="2022-06-29T08:50:43.031" v="952" actId="165"/>
          <ac:spMkLst>
            <pc:docMk/>
            <pc:sldMk cId="1985747097" sldId="293"/>
            <ac:spMk id="1107" creationId="{3292B856-548C-12E1-AF0D-3BF46820FD2E}"/>
          </ac:spMkLst>
        </pc:spChg>
        <pc:spChg chg="mod">
          <ac:chgData name="Amal R Babu" userId="3a292d0a-112b-4bc3-bf38-7771656893d2" providerId="ADAL" clId="{8AA88B98-E78D-4C1F-AA8A-7E7454ECCDBE}" dt="2022-06-29T08:50:43.031" v="952" actId="165"/>
          <ac:spMkLst>
            <pc:docMk/>
            <pc:sldMk cId="1985747097" sldId="293"/>
            <ac:spMk id="1108" creationId="{E3F83718-44B9-B663-174B-33D1716D39B8}"/>
          </ac:spMkLst>
        </pc:spChg>
        <pc:spChg chg="mod">
          <ac:chgData name="Amal R Babu" userId="3a292d0a-112b-4bc3-bf38-7771656893d2" providerId="ADAL" clId="{8AA88B98-E78D-4C1F-AA8A-7E7454ECCDBE}" dt="2022-06-29T08:50:43.031" v="952" actId="165"/>
          <ac:spMkLst>
            <pc:docMk/>
            <pc:sldMk cId="1985747097" sldId="293"/>
            <ac:spMk id="1113" creationId="{18D834E9-AD59-49B1-1168-FFA96A5D9169}"/>
          </ac:spMkLst>
        </pc:spChg>
        <pc:spChg chg="mod">
          <ac:chgData name="Amal R Babu" userId="3a292d0a-112b-4bc3-bf38-7771656893d2" providerId="ADAL" clId="{8AA88B98-E78D-4C1F-AA8A-7E7454ECCDBE}" dt="2022-06-29T08:50:43.031" v="952" actId="165"/>
          <ac:spMkLst>
            <pc:docMk/>
            <pc:sldMk cId="1985747097" sldId="293"/>
            <ac:spMk id="1114" creationId="{10DABBA9-6B5E-134A-83C5-665CB1AFB420}"/>
          </ac:spMkLst>
        </pc:spChg>
        <pc:spChg chg="mod topLvl">
          <ac:chgData name="Amal R Babu" userId="3a292d0a-112b-4bc3-bf38-7771656893d2" providerId="ADAL" clId="{8AA88B98-E78D-4C1F-AA8A-7E7454ECCDBE}" dt="2022-06-29T08:50:43.031" v="952" actId="165"/>
          <ac:spMkLst>
            <pc:docMk/>
            <pc:sldMk cId="1985747097" sldId="293"/>
            <ac:spMk id="1130" creationId="{E6DA201D-50FC-D892-140B-F919A0D07DA0}"/>
          </ac:spMkLst>
        </pc:spChg>
        <pc:spChg chg="mod topLvl">
          <ac:chgData name="Amal R Babu" userId="3a292d0a-112b-4bc3-bf38-7771656893d2" providerId="ADAL" clId="{8AA88B98-E78D-4C1F-AA8A-7E7454ECCDBE}" dt="2022-06-29T08:50:43.031" v="952" actId="165"/>
          <ac:spMkLst>
            <pc:docMk/>
            <pc:sldMk cId="1985747097" sldId="293"/>
            <ac:spMk id="1135" creationId="{BA483495-5A69-DEB1-9685-20EA0FAC8176}"/>
          </ac:spMkLst>
        </pc:spChg>
        <pc:spChg chg="mod topLvl">
          <ac:chgData name="Amal R Babu" userId="3a292d0a-112b-4bc3-bf38-7771656893d2" providerId="ADAL" clId="{8AA88B98-E78D-4C1F-AA8A-7E7454ECCDBE}" dt="2022-06-29T08:50:43.031" v="952" actId="165"/>
          <ac:spMkLst>
            <pc:docMk/>
            <pc:sldMk cId="1985747097" sldId="293"/>
            <ac:spMk id="1136" creationId="{F58A9623-563F-717F-4911-62BE56DD3549}"/>
          </ac:spMkLst>
        </pc:spChg>
        <pc:spChg chg="mod topLvl">
          <ac:chgData name="Amal R Babu" userId="3a292d0a-112b-4bc3-bf38-7771656893d2" providerId="ADAL" clId="{8AA88B98-E78D-4C1F-AA8A-7E7454ECCDBE}" dt="2022-06-29T08:50:43.031" v="952" actId="165"/>
          <ac:spMkLst>
            <pc:docMk/>
            <pc:sldMk cId="1985747097" sldId="293"/>
            <ac:spMk id="1137" creationId="{8C1A0B61-E01E-C7DC-4425-184454A8176B}"/>
          </ac:spMkLst>
        </pc:spChg>
        <pc:spChg chg="mod topLvl">
          <ac:chgData name="Amal R Babu" userId="3a292d0a-112b-4bc3-bf38-7771656893d2" providerId="ADAL" clId="{8AA88B98-E78D-4C1F-AA8A-7E7454ECCDBE}" dt="2022-06-29T08:50:43.031" v="952" actId="165"/>
          <ac:spMkLst>
            <pc:docMk/>
            <pc:sldMk cId="1985747097" sldId="293"/>
            <ac:spMk id="1138" creationId="{C1463347-025D-DBCB-3450-E24D85CCB5BF}"/>
          </ac:spMkLst>
        </pc:spChg>
        <pc:spChg chg="mod">
          <ac:chgData name="Amal R Babu" userId="3a292d0a-112b-4bc3-bf38-7771656893d2" providerId="ADAL" clId="{8AA88B98-E78D-4C1F-AA8A-7E7454ECCDBE}" dt="2022-06-29T08:50:43.031" v="952" actId="165"/>
          <ac:spMkLst>
            <pc:docMk/>
            <pc:sldMk cId="1985747097" sldId="293"/>
            <ac:spMk id="1152" creationId="{B429AE99-8239-4DDC-41B1-B7EC69FC801A}"/>
          </ac:spMkLst>
        </pc:spChg>
        <pc:spChg chg="mod">
          <ac:chgData name="Amal R Babu" userId="3a292d0a-112b-4bc3-bf38-7771656893d2" providerId="ADAL" clId="{8AA88B98-E78D-4C1F-AA8A-7E7454ECCDBE}" dt="2022-06-29T08:50:43.031" v="952" actId="165"/>
          <ac:spMkLst>
            <pc:docMk/>
            <pc:sldMk cId="1985747097" sldId="293"/>
            <ac:spMk id="1153" creationId="{8BA02B70-4D9B-0EC7-E2FB-462519BA7BA2}"/>
          </ac:spMkLst>
        </pc:spChg>
        <pc:spChg chg="mod">
          <ac:chgData name="Amal R Babu" userId="3a292d0a-112b-4bc3-bf38-7771656893d2" providerId="ADAL" clId="{8AA88B98-E78D-4C1F-AA8A-7E7454ECCDBE}" dt="2022-06-29T08:50:43.031" v="952" actId="165"/>
          <ac:spMkLst>
            <pc:docMk/>
            <pc:sldMk cId="1985747097" sldId="293"/>
            <ac:spMk id="1155" creationId="{B62B97C9-D9AF-A318-7A46-FC8207C2A979}"/>
          </ac:spMkLst>
        </pc:spChg>
        <pc:spChg chg="mod">
          <ac:chgData name="Amal R Babu" userId="3a292d0a-112b-4bc3-bf38-7771656893d2" providerId="ADAL" clId="{8AA88B98-E78D-4C1F-AA8A-7E7454ECCDBE}" dt="2022-06-29T08:50:43.031" v="952" actId="165"/>
          <ac:spMkLst>
            <pc:docMk/>
            <pc:sldMk cId="1985747097" sldId="293"/>
            <ac:spMk id="1156" creationId="{BA463F5B-E1E7-6410-F026-3CE9A568082A}"/>
          </ac:spMkLst>
        </pc:spChg>
        <pc:spChg chg="mod">
          <ac:chgData name="Amal R Babu" userId="3a292d0a-112b-4bc3-bf38-7771656893d2" providerId="ADAL" clId="{8AA88B98-E78D-4C1F-AA8A-7E7454ECCDBE}" dt="2022-06-29T08:50:43.031" v="952" actId="165"/>
          <ac:spMkLst>
            <pc:docMk/>
            <pc:sldMk cId="1985747097" sldId="293"/>
            <ac:spMk id="1158" creationId="{03C28E5D-A2C9-1951-3F1D-CA5936791F33}"/>
          </ac:spMkLst>
        </pc:spChg>
        <pc:spChg chg="mod">
          <ac:chgData name="Amal R Babu" userId="3a292d0a-112b-4bc3-bf38-7771656893d2" providerId="ADAL" clId="{8AA88B98-E78D-4C1F-AA8A-7E7454ECCDBE}" dt="2022-06-29T08:50:43.031" v="952" actId="165"/>
          <ac:spMkLst>
            <pc:docMk/>
            <pc:sldMk cId="1985747097" sldId="293"/>
            <ac:spMk id="1159" creationId="{3E0FC677-0A71-4B8D-4323-C4453F0A3914}"/>
          </ac:spMkLst>
        </pc:spChg>
        <pc:spChg chg="mod">
          <ac:chgData name="Amal R Babu" userId="3a292d0a-112b-4bc3-bf38-7771656893d2" providerId="ADAL" clId="{8AA88B98-E78D-4C1F-AA8A-7E7454ECCDBE}" dt="2022-06-29T08:50:43.031" v="952" actId="165"/>
          <ac:spMkLst>
            <pc:docMk/>
            <pc:sldMk cId="1985747097" sldId="293"/>
            <ac:spMk id="1161" creationId="{9B1D423F-4341-0784-CF98-6C434B146E2D}"/>
          </ac:spMkLst>
        </pc:spChg>
        <pc:spChg chg="mod">
          <ac:chgData name="Amal R Babu" userId="3a292d0a-112b-4bc3-bf38-7771656893d2" providerId="ADAL" clId="{8AA88B98-E78D-4C1F-AA8A-7E7454ECCDBE}" dt="2022-06-29T08:50:43.031" v="952" actId="165"/>
          <ac:spMkLst>
            <pc:docMk/>
            <pc:sldMk cId="1985747097" sldId="293"/>
            <ac:spMk id="1162" creationId="{468ADE56-6ECC-EE57-0963-C7D5FEBC3B9C}"/>
          </ac:spMkLst>
        </pc:spChg>
        <pc:spChg chg="mod topLvl">
          <ac:chgData name="Amal R Babu" userId="3a292d0a-112b-4bc3-bf38-7771656893d2" providerId="ADAL" clId="{8AA88B98-E78D-4C1F-AA8A-7E7454ECCDBE}" dt="2022-06-29T08:50:43.031" v="952" actId="165"/>
          <ac:spMkLst>
            <pc:docMk/>
            <pc:sldMk cId="1985747097" sldId="293"/>
            <ac:spMk id="1163" creationId="{1AE297AE-25DA-F872-D364-4DBB783B018A}"/>
          </ac:spMkLst>
        </pc:spChg>
        <pc:spChg chg="mod topLvl">
          <ac:chgData name="Amal R Babu" userId="3a292d0a-112b-4bc3-bf38-7771656893d2" providerId="ADAL" clId="{8AA88B98-E78D-4C1F-AA8A-7E7454ECCDBE}" dt="2022-06-29T08:50:43.031" v="952" actId="165"/>
          <ac:spMkLst>
            <pc:docMk/>
            <pc:sldMk cId="1985747097" sldId="293"/>
            <ac:spMk id="1164" creationId="{B7E4DD8F-A563-EDA7-0857-979A94513940}"/>
          </ac:spMkLst>
        </pc:spChg>
        <pc:spChg chg="mod topLvl">
          <ac:chgData name="Amal R Babu" userId="3a292d0a-112b-4bc3-bf38-7771656893d2" providerId="ADAL" clId="{8AA88B98-E78D-4C1F-AA8A-7E7454ECCDBE}" dt="2022-06-29T08:50:43.031" v="952" actId="165"/>
          <ac:spMkLst>
            <pc:docMk/>
            <pc:sldMk cId="1985747097" sldId="293"/>
            <ac:spMk id="1166" creationId="{4F852FF7-7BDC-7383-9A7E-BC6865C5363B}"/>
          </ac:spMkLst>
        </pc:spChg>
        <pc:spChg chg="mod">
          <ac:chgData name="Amal R Babu" userId="3a292d0a-112b-4bc3-bf38-7771656893d2" providerId="ADAL" clId="{8AA88B98-E78D-4C1F-AA8A-7E7454ECCDBE}" dt="2022-06-29T08:50:43.031" v="952" actId="165"/>
          <ac:spMkLst>
            <pc:docMk/>
            <pc:sldMk cId="1985747097" sldId="293"/>
            <ac:spMk id="1173" creationId="{1BEA191D-8D92-E64D-E99B-CDB3F8B77173}"/>
          </ac:spMkLst>
        </pc:spChg>
        <pc:spChg chg="mod">
          <ac:chgData name="Amal R Babu" userId="3a292d0a-112b-4bc3-bf38-7771656893d2" providerId="ADAL" clId="{8AA88B98-E78D-4C1F-AA8A-7E7454ECCDBE}" dt="2022-06-29T08:50:43.031" v="952" actId="165"/>
          <ac:spMkLst>
            <pc:docMk/>
            <pc:sldMk cId="1985747097" sldId="293"/>
            <ac:spMk id="1174" creationId="{944A1341-2048-2DF2-82C6-3ED1C328DC1C}"/>
          </ac:spMkLst>
        </pc:spChg>
        <pc:spChg chg="mod">
          <ac:chgData name="Amal R Babu" userId="3a292d0a-112b-4bc3-bf38-7771656893d2" providerId="ADAL" clId="{8AA88B98-E78D-4C1F-AA8A-7E7454ECCDBE}" dt="2022-06-29T08:50:43.031" v="952" actId="165"/>
          <ac:spMkLst>
            <pc:docMk/>
            <pc:sldMk cId="1985747097" sldId="293"/>
            <ac:spMk id="1179" creationId="{44125DB7-54B1-A298-8E76-D3D8A6DEEE96}"/>
          </ac:spMkLst>
        </pc:spChg>
        <pc:spChg chg="mod">
          <ac:chgData name="Amal R Babu" userId="3a292d0a-112b-4bc3-bf38-7771656893d2" providerId="ADAL" clId="{8AA88B98-E78D-4C1F-AA8A-7E7454ECCDBE}" dt="2022-06-29T08:50:43.031" v="952" actId="165"/>
          <ac:spMkLst>
            <pc:docMk/>
            <pc:sldMk cId="1985747097" sldId="293"/>
            <ac:spMk id="1180" creationId="{80DE5FD9-AB79-574B-0CE2-EC495CC4B01E}"/>
          </ac:spMkLst>
        </pc:spChg>
        <pc:spChg chg="mod topLvl">
          <ac:chgData name="Amal R Babu" userId="3a292d0a-112b-4bc3-bf38-7771656893d2" providerId="ADAL" clId="{8AA88B98-E78D-4C1F-AA8A-7E7454ECCDBE}" dt="2022-06-29T08:50:43.031" v="952" actId="165"/>
          <ac:spMkLst>
            <pc:docMk/>
            <pc:sldMk cId="1985747097" sldId="293"/>
            <ac:spMk id="1196" creationId="{3D38F56A-7612-231B-0DF8-E354F7E464F8}"/>
          </ac:spMkLst>
        </pc:spChg>
        <pc:spChg chg="mod topLvl">
          <ac:chgData name="Amal R Babu" userId="3a292d0a-112b-4bc3-bf38-7771656893d2" providerId="ADAL" clId="{8AA88B98-E78D-4C1F-AA8A-7E7454ECCDBE}" dt="2022-06-29T08:50:43.031" v="952" actId="165"/>
          <ac:spMkLst>
            <pc:docMk/>
            <pc:sldMk cId="1985747097" sldId="293"/>
            <ac:spMk id="1201" creationId="{18037F8A-F568-409B-9BE3-2B0B096E3003}"/>
          </ac:spMkLst>
        </pc:spChg>
        <pc:spChg chg="mod topLvl">
          <ac:chgData name="Amal R Babu" userId="3a292d0a-112b-4bc3-bf38-7771656893d2" providerId="ADAL" clId="{8AA88B98-E78D-4C1F-AA8A-7E7454ECCDBE}" dt="2022-06-29T08:50:43.031" v="952" actId="165"/>
          <ac:spMkLst>
            <pc:docMk/>
            <pc:sldMk cId="1985747097" sldId="293"/>
            <ac:spMk id="1203" creationId="{4ED0D57A-F028-9471-1615-79144BD98208}"/>
          </ac:spMkLst>
        </pc:spChg>
        <pc:spChg chg="mod">
          <ac:chgData name="Amal R Babu" userId="3a292d0a-112b-4bc3-bf38-7771656893d2" providerId="ADAL" clId="{8AA88B98-E78D-4C1F-AA8A-7E7454ECCDBE}" dt="2022-06-29T08:50:43.031" v="952" actId="165"/>
          <ac:spMkLst>
            <pc:docMk/>
            <pc:sldMk cId="1985747097" sldId="293"/>
            <ac:spMk id="1218" creationId="{A3C2436B-CE54-D171-3F3A-DEFD5E20FB15}"/>
          </ac:spMkLst>
        </pc:spChg>
        <pc:spChg chg="mod">
          <ac:chgData name="Amal R Babu" userId="3a292d0a-112b-4bc3-bf38-7771656893d2" providerId="ADAL" clId="{8AA88B98-E78D-4C1F-AA8A-7E7454ECCDBE}" dt="2022-06-29T08:50:43.031" v="952" actId="165"/>
          <ac:spMkLst>
            <pc:docMk/>
            <pc:sldMk cId="1985747097" sldId="293"/>
            <ac:spMk id="1219" creationId="{C733A5B1-267F-BED0-6791-AE6073C54AC7}"/>
          </ac:spMkLst>
        </pc:spChg>
        <pc:spChg chg="mod">
          <ac:chgData name="Amal R Babu" userId="3a292d0a-112b-4bc3-bf38-7771656893d2" providerId="ADAL" clId="{8AA88B98-E78D-4C1F-AA8A-7E7454ECCDBE}" dt="2022-06-29T08:50:43.031" v="952" actId="165"/>
          <ac:spMkLst>
            <pc:docMk/>
            <pc:sldMk cId="1985747097" sldId="293"/>
            <ac:spMk id="1224" creationId="{E47A541D-3C32-7EEA-F1E1-EB01F236D744}"/>
          </ac:spMkLst>
        </pc:spChg>
        <pc:spChg chg="mod">
          <ac:chgData name="Amal R Babu" userId="3a292d0a-112b-4bc3-bf38-7771656893d2" providerId="ADAL" clId="{8AA88B98-E78D-4C1F-AA8A-7E7454ECCDBE}" dt="2022-06-29T08:50:43.031" v="952" actId="165"/>
          <ac:spMkLst>
            <pc:docMk/>
            <pc:sldMk cId="1985747097" sldId="293"/>
            <ac:spMk id="1225" creationId="{8B40258E-9B35-E7B3-0C02-B30A750232B4}"/>
          </ac:spMkLst>
        </pc:spChg>
        <pc:spChg chg="mod topLvl">
          <ac:chgData name="Amal R Babu" userId="3a292d0a-112b-4bc3-bf38-7771656893d2" providerId="ADAL" clId="{8AA88B98-E78D-4C1F-AA8A-7E7454ECCDBE}" dt="2022-06-29T08:50:43.031" v="952" actId="165"/>
          <ac:spMkLst>
            <pc:docMk/>
            <pc:sldMk cId="1985747097" sldId="293"/>
            <ac:spMk id="1229" creationId="{9C6E9CD7-D920-7FEC-013E-E3B0C9E83BD3}"/>
          </ac:spMkLst>
        </pc:spChg>
        <pc:spChg chg="mod topLvl">
          <ac:chgData name="Amal R Babu" userId="3a292d0a-112b-4bc3-bf38-7771656893d2" providerId="ADAL" clId="{8AA88B98-E78D-4C1F-AA8A-7E7454ECCDBE}" dt="2022-06-29T08:50:43.031" v="952" actId="165"/>
          <ac:spMkLst>
            <pc:docMk/>
            <pc:sldMk cId="1985747097" sldId="293"/>
            <ac:spMk id="1230" creationId="{CD7C4FDD-F66A-52E3-B052-756848E484D0}"/>
          </ac:spMkLst>
        </pc:spChg>
        <pc:spChg chg="mod">
          <ac:chgData name="Amal R Babu" userId="3a292d0a-112b-4bc3-bf38-7771656893d2" providerId="ADAL" clId="{8AA88B98-E78D-4C1F-AA8A-7E7454ECCDBE}" dt="2022-06-29T08:50:43.031" v="952" actId="165"/>
          <ac:spMkLst>
            <pc:docMk/>
            <pc:sldMk cId="1985747097" sldId="293"/>
            <ac:spMk id="1239" creationId="{E7DE2595-2DD3-C5EA-1ACA-EEE61E404C0E}"/>
          </ac:spMkLst>
        </pc:spChg>
        <pc:spChg chg="mod">
          <ac:chgData name="Amal R Babu" userId="3a292d0a-112b-4bc3-bf38-7771656893d2" providerId="ADAL" clId="{8AA88B98-E78D-4C1F-AA8A-7E7454ECCDBE}" dt="2022-06-29T08:50:43.031" v="952" actId="165"/>
          <ac:spMkLst>
            <pc:docMk/>
            <pc:sldMk cId="1985747097" sldId="293"/>
            <ac:spMk id="1240" creationId="{4AF34063-7D98-7E26-7848-796D64F20FA3}"/>
          </ac:spMkLst>
        </pc:spChg>
        <pc:spChg chg="mod topLvl">
          <ac:chgData name="Amal R Babu" userId="3a292d0a-112b-4bc3-bf38-7771656893d2" providerId="ADAL" clId="{8AA88B98-E78D-4C1F-AA8A-7E7454ECCDBE}" dt="2022-06-29T08:50:43.031" v="952" actId="165"/>
          <ac:spMkLst>
            <pc:docMk/>
            <pc:sldMk cId="1985747097" sldId="293"/>
            <ac:spMk id="1262" creationId="{0A5398F5-B77A-72B0-5EE1-E639D3CA1828}"/>
          </ac:spMkLst>
        </pc:spChg>
        <pc:spChg chg="mod topLvl">
          <ac:chgData name="Amal R Babu" userId="3a292d0a-112b-4bc3-bf38-7771656893d2" providerId="ADAL" clId="{8AA88B98-E78D-4C1F-AA8A-7E7454ECCDBE}" dt="2022-06-29T08:50:43.031" v="952" actId="165"/>
          <ac:spMkLst>
            <pc:docMk/>
            <pc:sldMk cId="1985747097" sldId="293"/>
            <ac:spMk id="1267" creationId="{ECE714CB-F848-0577-8CF4-EBC5970875D3}"/>
          </ac:spMkLst>
        </pc:spChg>
        <pc:spChg chg="mod">
          <ac:chgData name="Amal R Babu" userId="3a292d0a-112b-4bc3-bf38-7771656893d2" providerId="ADAL" clId="{8AA88B98-E78D-4C1F-AA8A-7E7454ECCDBE}" dt="2022-06-29T08:50:43.031" v="952" actId="165"/>
          <ac:spMkLst>
            <pc:docMk/>
            <pc:sldMk cId="1985747097" sldId="293"/>
            <ac:spMk id="1284" creationId="{5C662550-0E9E-A93B-B3AC-862385BCD121}"/>
          </ac:spMkLst>
        </pc:spChg>
        <pc:spChg chg="mod">
          <ac:chgData name="Amal R Babu" userId="3a292d0a-112b-4bc3-bf38-7771656893d2" providerId="ADAL" clId="{8AA88B98-E78D-4C1F-AA8A-7E7454ECCDBE}" dt="2022-06-29T08:50:43.031" v="952" actId="165"/>
          <ac:spMkLst>
            <pc:docMk/>
            <pc:sldMk cId="1985747097" sldId="293"/>
            <ac:spMk id="1285" creationId="{22F558D8-F25A-8C0F-F9A2-84C678C3409E}"/>
          </ac:spMkLst>
        </pc:spChg>
        <pc:spChg chg="mod topLvl">
          <ac:chgData name="Amal R Babu" userId="3a292d0a-112b-4bc3-bf38-7771656893d2" providerId="ADAL" clId="{8AA88B98-E78D-4C1F-AA8A-7E7454ECCDBE}" dt="2022-06-29T08:50:43.031" v="952" actId="165"/>
          <ac:spMkLst>
            <pc:docMk/>
            <pc:sldMk cId="1985747097" sldId="293"/>
            <ac:spMk id="1295" creationId="{DC0E507A-7A41-BBD3-615B-6969968B9787}"/>
          </ac:spMkLst>
        </pc:spChg>
        <pc:spChg chg="mod topLvl">
          <ac:chgData name="Amal R Babu" userId="3a292d0a-112b-4bc3-bf38-7771656893d2" providerId="ADAL" clId="{8AA88B98-E78D-4C1F-AA8A-7E7454ECCDBE}" dt="2022-06-29T08:50:43.031" v="952" actId="165"/>
          <ac:spMkLst>
            <pc:docMk/>
            <pc:sldMk cId="1985747097" sldId="293"/>
            <ac:spMk id="1297" creationId="{29F4407E-5D91-6797-7FFC-E2D65DC44004}"/>
          </ac:spMkLst>
        </pc:spChg>
        <pc:spChg chg="mod">
          <ac:chgData name="Amal R Babu" userId="3a292d0a-112b-4bc3-bf38-7771656893d2" providerId="ADAL" clId="{8AA88B98-E78D-4C1F-AA8A-7E7454ECCDBE}" dt="2022-06-29T08:50:43.031" v="952" actId="165"/>
          <ac:spMkLst>
            <pc:docMk/>
            <pc:sldMk cId="1985747097" sldId="293"/>
            <ac:spMk id="1308" creationId="{D0488C7F-F6B7-DC0A-9371-B9FA983CE9D8}"/>
          </ac:spMkLst>
        </pc:spChg>
        <pc:spChg chg="mod">
          <ac:chgData name="Amal R Babu" userId="3a292d0a-112b-4bc3-bf38-7771656893d2" providerId="ADAL" clId="{8AA88B98-E78D-4C1F-AA8A-7E7454ECCDBE}" dt="2022-06-29T08:50:43.031" v="952" actId="165"/>
          <ac:spMkLst>
            <pc:docMk/>
            <pc:sldMk cId="1985747097" sldId="293"/>
            <ac:spMk id="1309" creationId="{12C6F1BA-8E96-0D3F-FEC4-565BF620D1D3}"/>
          </ac:spMkLst>
        </pc:spChg>
        <pc:spChg chg="mod topLvl">
          <ac:chgData name="Amal R Babu" userId="3a292d0a-112b-4bc3-bf38-7771656893d2" providerId="ADAL" clId="{8AA88B98-E78D-4C1F-AA8A-7E7454ECCDBE}" dt="2022-06-29T08:50:43.031" v="952" actId="165"/>
          <ac:spMkLst>
            <pc:docMk/>
            <pc:sldMk cId="1985747097" sldId="293"/>
            <ac:spMk id="1328" creationId="{8FA2A983-8F7A-EBDE-4234-CC44EEE4BC51}"/>
          </ac:spMkLst>
        </pc:spChg>
        <pc:spChg chg="mod topLvl">
          <ac:chgData name="Amal R Babu" userId="3a292d0a-112b-4bc3-bf38-7771656893d2" providerId="ADAL" clId="{8AA88B98-E78D-4C1F-AA8A-7E7454ECCDBE}" dt="2022-06-29T08:50:43.031" v="952" actId="165"/>
          <ac:spMkLst>
            <pc:docMk/>
            <pc:sldMk cId="1985747097" sldId="293"/>
            <ac:spMk id="1333" creationId="{1E910833-5C69-011B-A92F-3C65C51C5CD7}"/>
          </ac:spMkLst>
        </pc:spChg>
        <pc:spChg chg="mod">
          <ac:chgData name="Amal R Babu" userId="3a292d0a-112b-4bc3-bf38-7771656893d2" providerId="ADAL" clId="{8AA88B98-E78D-4C1F-AA8A-7E7454ECCDBE}" dt="2022-06-29T08:50:43.031" v="952" actId="165"/>
          <ac:spMkLst>
            <pc:docMk/>
            <pc:sldMk cId="1985747097" sldId="293"/>
            <ac:spMk id="1350" creationId="{129C5386-C7EC-32A4-EF8C-8C9645AD7175}"/>
          </ac:spMkLst>
        </pc:spChg>
        <pc:spChg chg="mod">
          <ac:chgData name="Amal R Babu" userId="3a292d0a-112b-4bc3-bf38-7771656893d2" providerId="ADAL" clId="{8AA88B98-E78D-4C1F-AA8A-7E7454ECCDBE}" dt="2022-06-29T08:50:43.031" v="952" actId="165"/>
          <ac:spMkLst>
            <pc:docMk/>
            <pc:sldMk cId="1985747097" sldId="293"/>
            <ac:spMk id="1351" creationId="{B505BEF6-2ABB-4D05-9DE6-FCF698EF7BD2}"/>
          </ac:spMkLst>
        </pc:spChg>
        <pc:spChg chg="mod topLvl">
          <ac:chgData name="Amal R Babu" userId="3a292d0a-112b-4bc3-bf38-7771656893d2" providerId="ADAL" clId="{8AA88B98-E78D-4C1F-AA8A-7E7454ECCDBE}" dt="2022-06-29T08:50:43.031" v="952" actId="165"/>
          <ac:spMkLst>
            <pc:docMk/>
            <pc:sldMk cId="1985747097" sldId="293"/>
            <ac:spMk id="1361" creationId="{5A9A9A74-D2D4-9CA2-501F-7D57A949F524}"/>
          </ac:spMkLst>
        </pc:spChg>
        <pc:spChg chg="mod">
          <ac:chgData name="Amal R Babu" userId="3a292d0a-112b-4bc3-bf38-7771656893d2" providerId="ADAL" clId="{8AA88B98-E78D-4C1F-AA8A-7E7454ECCDBE}" dt="2022-06-29T08:50:43.031" v="952" actId="165"/>
          <ac:spMkLst>
            <pc:docMk/>
            <pc:sldMk cId="1985747097" sldId="293"/>
            <ac:spMk id="1542" creationId="{C780CE59-FB8F-A2CF-1186-8B417DF318EF}"/>
          </ac:spMkLst>
        </pc:spChg>
        <pc:spChg chg="mod">
          <ac:chgData name="Amal R Babu" userId="3a292d0a-112b-4bc3-bf38-7771656893d2" providerId="ADAL" clId="{8AA88B98-E78D-4C1F-AA8A-7E7454ECCDBE}" dt="2022-06-29T08:50:43.031" v="952" actId="165"/>
          <ac:spMkLst>
            <pc:docMk/>
            <pc:sldMk cId="1985747097" sldId="293"/>
            <ac:spMk id="1543" creationId="{6D46C634-6074-39F2-94E3-832E8050B0A0}"/>
          </ac:spMkLst>
        </pc:spChg>
        <pc:spChg chg="mod">
          <ac:chgData name="Amal R Babu" userId="3a292d0a-112b-4bc3-bf38-7771656893d2" providerId="ADAL" clId="{8AA88B98-E78D-4C1F-AA8A-7E7454ECCDBE}" dt="2022-06-29T08:50:43.031" v="952" actId="165"/>
          <ac:spMkLst>
            <pc:docMk/>
            <pc:sldMk cId="1985747097" sldId="293"/>
            <ac:spMk id="1544" creationId="{60028575-3F00-5131-5E27-521C17665DFA}"/>
          </ac:spMkLst>
        </pc:spChg>
        <pc:spChg chg="mod">
          <ac:chgData name="Amal R Babu" userId="3a292d0a-112b-4bc3-bf38-7771656893d2" providerId="ADAL" clId="{8AA88B98-E78D-4C1F-AA8A-7E7454ECCDBE}" dt="2022-06-29T08:50:43.031" v="952" actId="165"/>
          <ac:spMkLst>
            <pc:docMk/>
            <pc:sldMk cId="1985747097" sldId="293"/>
            <ac:spMk id="1545" creationId="{C24DD65B-451C-1701-271E-378C697959F1}"/>
          </ac:spMkLst>
        </pc:spChg>
        <pc:spChg chg="mod">
          <ac:chgData name="Amal R Babu" userId="3a292d0a-112b-4bc3-bf38-7771656893d2" providerId="ADAL" clId="{8AA88B98-E78D-4C1F-AA8A-7E7454ECCDBE}" dt="2022-06-29T08:50:43.031" v="952" actId="165"/>
          <ac:spMkLst>
            <pc:docMk/>
            <pc:sldMk cId="1985747097" sldId="293"/>
            <ac:spMk id="1546" creationId="{46D1D95F-17AB-C1B2-4F84-D7A9E7D66C78}"/>
          </ac:spMkLst>
        </pc:spChg>
        <pc:spChg chg="mod">
          <ac:chgData name="Amal R Babu" userId="3a292d0a-112b-4bc3-bf38-7771656893d2" providerId="ADAL" clId="{8AA88B98-E78D-4C1F-AA8A-7E7454ECCDBE}" dt="2022-06-29T08:50:43.031" v="952" actId="165"/>
          <ac:spMkLst>
            <pc:docMk/>
            <pc:sldMk cId="1985747097" sldId="293"/>
            <ac:spMk id="1547" creationId="{633F82C3-6A16-17A1-7C33-A021A62E29AD}"/>
          </ac:spMkLst>
        </pc:spChg>
        <pc:spChg chg="mod">
          <ac:chgData name="Amal R Babu" userId="3a292d0a-112b-4bc3-bf38-7771656893d2" providerId="ADAL" clId="{8AA88B98-E78D-4C1F-AA8A-7E7454ECCDBE}" dt="2022-06-29T08:50:43.031" v="952" actId="165"/>
          <ac:spMkLst>
            <pc:docMk/>
            <pc:sldMk cId="1985747097" sldId="293"/>
            <ac:spMk id="1548" creationId="{3A653699-69F1-82E0-2D37-8C85FDB7F3D9}"/>
          </ac:spMkLst>
        </pc:spChg>
        <pc:spChg chg="mod">
          <ac:chgData name="Amal R Babu" userId="3a292d0a-112b-4bc3-bf38-7771656893d2" providerId="ADAL" clId="{8AA88B98-E78D-4C1F-AA8A-7E7454ECCDBE}" dt="2022-06-29T08:50:43.031" v="952" actId="165"/>
          <ac:spMkLst>
            <pc:docMk/>
            <pc:sldMk cId="1985747097" sldId="293"/>
            <ac:spMk id="1549" creationId="{A95FBD49-E14C-558F-0380-56D7F4BC5155}"/>
          </ac:spMkLst>
        </pc:spChg>
        <pc:spChg chg="mod">
          <ac:chgData name="Amal R Babu" userId="3a292d0a-112b-4bc3-bf38-7771656893d2" providerId="ADAL" clId="{8AA88B98-E78D-4C1F-AA8A-7E7454ECCDBE}" dt="2022-06-29T08:50:43.031" v="952" actId="165"/>
          <ac:spMkLst>
            <pc:docMk/>
            <pc:sldMk cId="1985747097" sldId="293"/>
            <ac:spMk id="1550" creationId="{8DFBF5C6-21E2-5021-756C-536EE4249A45}"/>
          </ac:spMkLst>
        </pc:spChg>
        <pc:grpChg chg="add mod topLvl">
          <ac:chgData name="Amal R Babu" userId="3a292d0a-112b-4bc3-bf38-7771656893d2" providerId="ADAL" clId="{8AA88B98-E78D-4C1F-AA8A-7E7454ECCDBE}" dt="2022-06-29T08:53:04.439" v="996" actId="164"/>
          <ac:grpSpMkLst>
            <pc:docMk/>
            <pc:sldMk cId="1985747097" sldId="293"/>
            <ac:grpSpMk id="2" creationId="{0A1FD58E-B6DD-DDF5-2511-D3AAE813A52E}"/>
          </ac:grpSpMkLst>
        </pc:grpChg>
        <pc:grpChg chg="add mod topLvl">
          <ac:chgData name="Amal R Babu" userId="3a292d0a-112b-4bc3-bf38-7771656893d2" providerId="ADAL" clId="{8AA88B98-E78D-4C1F-AA8A-7E7454ECCDBE}" dt="2022-06-29T08:53:04.439" v="996" actId="164"/>
          <ac:grpSpMkLst>
            <pc:docMk/>
            <pc:sldMk cId="1985747097" sldId="293"/>
            <ac:grpSpMk id="3" creationId="{04B81493-EC3C-8A99-5A81-23E9E4E8A220}"/>
          </ac:grpSpMkLst>
        </pc:grpChg>
        <pc:grpChg chg="add mod topLvl">
          <ac:chgData name="Amal R Babu" userId="3a292d0a-112b-4bc3-bf38-7771656893d2" providerId="ADAL" clId="{8AA88B98-E78D-4C1F-AA8A-7E7454ECCDBE}" dt="2022-06-29T08:53:04.439" v="996" actId="164"/>
          <ac:grpSpMkLst>
            <pc:docMk/>
            <pc:sldMk cId="1985747097" sldId="293"/>
            <ac:grpSpMk id="4" creationId="{F5B07291-697B-DD45-4134-74A3A931338E}"/>
          </ac:grpSpMkLst>
        </pc:grpChg>
        <pc:grpChg chg="add mod topLvl">
          <ac:chgData name="Amal R Babu" userId="3a292d0a-112b-4bc3-bf38-7771656893d2" providerId="ADAL" clId="{8AA88B98-E78D-4C1F-AA8A-7E7454ECCDBE}" dt="2022-06-29T08:53:04.439" v="996" actId="164"/>
          <ac:grpSpMkLst>
            <pc:docMk/>
            <pc:sldMk cId="1985747097" sldId="293"/>
            <ac:grpSpMk id="5" creationId="{F9539831-1CEA-1587-F16F-5FE793852543}"/>
          </ac:grpSpMkLst>
        </pc:grpChg>
        <pc:grpChg chg="add mod topLvl">
          <ac:chgData name="Amal R Babu" userId="3a292d0a-112b-4bc3-bf38-7771656893d2" providerId="ADAL" clId="{8AA88B98-E78D-4C1F-AA8A-7E7454ECCDBE}" dt="2022-06-29T08:53:04.439" v="996" actId="164"/>
          <ac:grpSpMkLst>
            <pc:docMk/>
            <pc:sldMk cId="1985747097" sldId="293"/>
            <ac:grpSpMk id="6" creationId="{0CA74211-49F5-AC5E-B491-847D964D900A}"/>
          </ac:grpSpMkLst>
        </pc:grpChg>
        <pc:grpChg chg="add mod topLvl">
          <ac:chgData name="Amal R Babu" userId="3a292d0a-112b-4bc3-bf38-7771656893d2" providerId="ADAL" clId="{8AA88B98-E78D-4C1F-AA8A-7E7454ECCDBE}" dt="2022-06-29T08:53:04.439" v="996" actId="164"/>
          <ac:grpSpMkLst>
            <pc:docMk/>
            <pc:sldMk cId="1985747097" sldId="293"/>
            <ac:grpSpMk id="7" creationId="{089C02E1-F934-1FBC-AA0E-27BBA1DC34C4}"/>
          </ac:grpSpMkLst>
        </pc:grpChg>
        <pc:grpChg chg="add mod topLvl">
          <ac:chgData name="Amal R Babu" userId="3a292d0a-112b-4bc3-bf38-7771656893d2" providerId="ADAL" clId="{8AA88B98-E78D-4C1F-AA8A-7E7454ECCDBE}" dt="2022-06-29T08:53:04.439" v="996" actId="164"/>
          <ac:grpSpMkLst>
            <pc:docMk/>
            <pc:sldMk cId="1985747097" sldId="293"/>
            <ac:grpSpMk id="8" creationId="{8AA338E6-4199-6AB0-7DC1-7E4F10308667}"/>
          </ac:grpSpMkLst>
        </pc:grpChg>
        <pc:grpChg chg="add mod topLvl">
          <ac:chgData name="Amal R Babu" userId="3a292d0a-112b-4bc3-bf38-7771656893d2" providerId="ADAL" clId="{8AA88B98-E78D-4C1F-AA8A-7E7454ECCDBE}" dt="2022-06-29T08:53:04.439" v="996" actId="164"/>
          <ac:grpSpMkLst>
            <pc:docMk/>
            <pc:sldMk cId="1985747097" sldId="293"/>
            <ac:grpSpMk id="9" creationId="{C0292DE0-5CCC-5725-4BC7-5B9EEB3A0906}"/>
          </ac:grpSpMkLst>
        </pc:grpChg>
        <pc:grpChg chg="add mod topLvl">
          <ac:chgData name="Amal R Babu" userId="3a292d0a-112b-4bc3-bf38-7771656893d2" providerId="ADAL" clId="{8AA88B98-E78D-4C1F-AA8A-7E7454ECCDBE}" dt="2022-06-29T08:53:04.439" v="996" actId="164"/>
          <ac:grpSpMkLst>
            <pc:docMk/>
            <pc:sldMk cId="1985747097" sldId="293"/>
            <ac:grpSpMk id="11" creationId="{EE9742C4-17E0-C55D-B452-6405D2E62853}"/>
          </ac:grpSpMkLst>
        </pc:grpChg>
        <pc:grpChg chg="add mod topLvl">
          <ac:chgData name="Amal R Babu" userId="3a292d0a-112b-4bc3-bf38-7771656893d2" providerId="ADAL" clId="{8AA88B98-E78D-4C1F-AA8A-7E7454ECCDBE}" dt="2022-06-29T08:53:04.439" v="996" actId="164"/>
          <ac:grpSpMkLst>
            <pc:docMk/>
            <pc:sldMk cId="1985747097" sldId="293"/>
            <ac:grpSpMk id="12" creationId="{CF5A2FA7-40FC-8A1D-969C-F0B0E23D29CE}"/>
          </ac:grpSpMkLst>
        </pc:grpChg>
        <pc:grpChg chg="add del mod">
          <ac:chgData name="Amal R Babu" userId="3a292d0a-112b-4bc3-bf38-7771656893d2" providerId="ADAL" clId="{8AA88B98-E78D-4C1F-AA8A-7E7454ECCDBE}" dt="2022-06-29T08:50:43.031" v="952" actId="165"/>
          <ac:grpSpMkLst>
            <pc:docMk/>
            <pc:sldMk cId="1985747097" sldId="293"/>
            <ac:grpSpMk id="13" creationId="{9EB671DA-8DD9-038A-C1F8-791C95CD7DE3}"/>
          </ac:grpSpMkLst>
        </pc:grpChg>
        <pc:grpChg chg="add mod">
          <ac:chgData name="Amal R Babu" userId="3a292d0a-112b-4bc3-bf38-7771656893d2" providerId="ADAL" clId="{8AA88B98-E78D-4C1F-AA8A-7E7454ECCDBE}" dt="2022-06-29T08:53:04.439" v="996" actId="164"/>
          <ac:grpSpMkLst>
            <pc:docMk/>
            <pc:sldMk cId="1985747097" sldId="293"/>
            <ac:grpSpMk id="15" creationId="{934BBE29-6658-A005-D043-FE51104D252C}"/>
          </ac:grpSpMkLst>
        </pc:grpChg>
        <pc:grpChg chg="mod">
          <ac:chgData name="Amal R Babu" userId="3a292d0a-112b-4bc3-bf38-7771656893d2" providerId="ADAL" clId="{8AA88B98-E78D-4C1F-AA8A-7E7454ECCDBE}" dt="2022-06-29T08:50:43.031" v="952" actId="165"/>
          <ac:grpSpMkLst>
            <pc:docMk/>
            <pc:sldMk cId="1985747097" sldId="293"/>
            <ac:grpSpMk id="23" creationId="{C61D60BF-E0E1-A466-7F0F-8DC68287DF3E}"/>
          </ac:grpSpMkLst>
        </pc:grpChg>
        <pc:grpChg chg="del">
          <ac:chgData name="Amal R Babu" userId="3a292d0a-112b-4bc3-bf38-7771656893d2" providerId="ADAL" clId="{8AA88B98-E78D-4C1F-AA8A-7E7454ECCDBE}" dt="2022-06-29T08:45:10.532" v="838" actId="165"/>
          <ac:grpSpMkLst>
            <pc:docMk/>
            <pc:sldMk cId="1985747097" sldId="293"/>
            <ac:grpSpMk id="39" creationId="{0C5197CB-8BE0-D62E-CF2A-2D239EB1C857}"/>
          </ac:grpSpMkLst>
        </pc:grpChg>
        <pc:grpChg chg="mod topLvl">
          <ac:chgData name="Amal R Babu" userId="3a292d0a-112b-4bc3-bf38-7771656893d2" providerId="ADAL" clId="{8AA88B98-E78D-4C1F-AA8A-7E7454ECCDBE}" dt="2022-06-29T08:52:42.818" v="986" actId="1037"/>
          <ac:grpSpMkLst>
            <pc:docMk/>
            <pc:sldMk cId="1985747097" sldId="293"/>
            <ac:grpSpMk id="41" creationId="{44450FB7-6FC5-6B03-7260-B702C3F55741}"/>
          </ac:grpSpMkLst>
        </pc:grpChg>
        <pc:grpChg chg="mod topLvl">
          <ac:chgData name="Amal R Babu" userId="3a292d0a-112b-4bc3-bf38-7771656893d2" providerId="ADAL" clId="{8AA88B98-E78D-4C1F-AA8A-7E7454ECCDBE}" dt="2022-06-29T08:52:43.863" v="988" actId="1037"/>
          <ac:grpSpMkLst>
            <pc:docMk/>
            <pc:sldMk cId="1985747097" sldId="293"/>
            <ac:grpSpMk id="42" creationId="{0A49BF1A-13E4-7230-5018-0ADB00CEE4DE}"/>
          </ac:grpSpMkLst>
        </pc:grpChg>
        <pc:grpChg chg="mod topLvl">
          <ac:chgData name="Amal R Babu" userId="3a292d0a-112b-4bc3-bf38-7771656893d2" providerId="ADAL" clId="{8AA88B98-E78D-4C1F-AA8A-7E7454ECCDBE}" dt="2022-06-29T08:52:45.484" v="990" actId="1037"/>
          <ac:grpSpMkLst>
            <pc:docMk/>
            <pc:sldMk cId="1985747097" sldId="293"/>
            <ac:grpSpMk id="43" creationId="{F5E8F27D-7606-5DB9-3D5C-2C2ED3B83313}"/>
          </ac:grpSpMkLst>
        </pc:grpChg>
        <pc:grpChg chg="mod topLvl">
          <ac:chgData name="Amal R Babu" userId="3a292d0a-112b-4bc3-bf38-7771656893d2" providerId="ADAL" clId="{8AA88B98-E78D-4C1F-AA8A-7E7454ECCDBE}" dt="2022-06-29T08:52:45.484" v="990" actId="1037"/>
          <ac:grpSpMkLst>
            <pc:docMk/>
            <pc:sldMk cId="1985747097" sldId="293"/>
            <ac:grpSpMk id="44" creationId="{65B8EEBD-CDF7-2F77-3C73-A950C9B76E94}"/>
          </ac:grpSpMkLst>
        </pc:grpChg>
        <pc:grpChg chg="mod">
          <ac:chgData name="Amal R Babu" userId="3a292d0a-112b-4bc3-bf38-7771656893d2" providerId="ADAL" clId="{8AA88B98-E78D-4C1F-AA8A-7E7454ECCDBE}" dt="2022-06-29T08:50:43.031" v="952" actId="165"/>
          <ac:grpSpMkLst>
            <pc:docMk/>
            <pc:sldMk cId="1985747097" sldId="293"/>
            <ac:grpSpMk id="286" creationId="{44531B84-4C51-89B6-3D43-3BDB57D03A53}"/>
          </ac:grpSpMkLst>
        </pc:grpChg>
        <pc:grpChg chg="mod">
          <ac:chgData name="Amal R Babu" userId="3a292d0a-112b-4bc3-bf38-7771656893d2" providerId="ADAL" clId="{8AA88B98-E78D-4C1F-AA8A-7E7454ECCDBE}" dt="2022-06-29T08:50:43.031" v="952" actId="165"/>
          <ac:grpSpMkLst>
            <pc:docMk/>
            <pc:sldMk cId="1985747097" sldId="293"/>
            <ac:grpSpMk id="292" creationId="{EE3B7A4F-31D6-73F2-608E-CBB217D2BD4F}"/>
          </ac:grpSpMkLst>
        </pc:grpChg>
        <pc:grpChg chg="mod">
          <ac:chgData name="Amal R Babu" userId="3a292d0a-112b-4bc3-bf38-7771656893d2" providerId="ADAL" clId="{8AA88B98-E78D-4C1F-AA8A-7E7454ECCDBE}" dt="2022-06-29T08:50:43.031" v="952" actId="165"/>
          <ac:grpSpMkLst>
            <pc:docMk/>
            <pc:sldMk cId="1985747097" sldId="293"/>
            <ac:grpSpMk id="298" creationId="{D60C5AFF-EFEA-CD5D-FA5D-574AD26F8843}"/>
          </ac:grpSpMkLst>
        </pc:grpChg>
        <pc:grpChg chg="mod topLvl">
          <ac:chgData name="Amal R Babu" userId="3a292d0a-112b-4bc3-bf38-7771656893d2" providerId="ADAL" clId="{8AA88B98-E78D-4C1F-AA8A-7E7454ECCDBE}" dt="2022-06-29T08:50:43.031" v="952" actId="165"/>
          <ac:grpSpMkLst>
            <pc:docMk/>
            <pc:sldMk cId="1985747097" sldId="293"/>
            <ac:grpSpMk id="779" creationId="{4D16A59F-DF57-4172-65C5-8F730734E353}"/>
          </ac:grpSpMkLst>
        </pc:grpChg>
        <pc:grpChg chg="mod topLvl">
          <ac:chgData name="Amal R Babu" userId="3a292d0a-112b-4bc3-bf38-7771656893d2" providerId="ADAL" clId="{8AA88B98-E78D-4C1F-AA8A-7E7454ECCDBE}" dt="2022-06-29T08:50:43.031" v="952" actId="165"/>
          <ac:grpSpMkLst>
            <pc:docMk/>
            <pc:sldMk cId="1985747097" sldId="293"/>
            <ac:grpSpMk id="785" creationId="{0E01EC0F-63A2-947F-D315-B4D0AE635F8D}"/>
          </ac:grpSpMkLst>
        </pc:grpChg>
        <pc:grpChg chg="mod topLvl">
          <ac:chgData name="Amal R Babu" userId="3a292d0a-112b-4bc3-bf38-7771656893d2" providerId="ADAL" clId="{8AA88B98-E78D-4C1F-AA8A-7E7454ECCDBE}" dt="2022-06-29T08:50:43.031" v="952" actId="165"/>
          <ac:grpSpMkLst>
            <pc:docMk/>
            <pc:sldMk cId="1985747097" sldId="293"/>
            <ac:grpSpMk id="1106" creationId="{FCACA6DA-21E7-5D1D-DB81-1AB2AE5A23B2}"/>
          </ac:grpSpMkLst>
        </pc:grpChg>
        <pc:grpChg chg="mod topLvl">
          <ac:chgData name="Amal R Babu" userId="3a292d0a-112b-4bc3-bf38-7771656893d2" providerId="ADAL" clId="{8AA88B98-E78D-4C1F-AA8A-7E7454ECCDBE}" dt="2022-06-29T08:50:43.031" v="952" actId="165"/>
          <ac:grpSpMkLst>
            <pc:docMk/>
            <pc:sldMk cId="1985747097" sldId="293"/>
            <ac:grpSpMk id="1151" creationId="{265D4CBC-B1BF-E276-A447-0D50BFED4F07}"/>
          </ac:grpSpMkLst>
        </pc:grpChg>
        <pc:grpChg chg="mod topLvl">
          <ac:chgData name="Amal R Babu" userId="3a292d0a-112b-4bc3-bf38-7771656893d2" providerId="ADAL" clId="{8AA88B98-E78D-4C1F-AA8A-7E7454ECCDBE}" dt="2022-06-29T08:50:43.031" v="952" actId="165"/>
          <ac:grpSpMkLst>
            <pc:docMk/>
            <pc:sldMk cId="1985747097" sldId="293"/>
            <ac:grpSpMk id="1154" creationId="{94CE3274-4C23-57C4-737A-9CAB09D3AB81}"/>
          </ac:grpSpMkLst>
        </pc:grpChg>
        <pc:grpChg chg="mod topLvl">
          <ac:chgData name="Amal R Babu" userId="3a292d0a-112b-4bc3-bf38-7771656893d2" providerId="ADAL" clId="{8AA88B98-E78D-4C1F-AA8A-7E7454ECCDBE}" dt="2022-06-29T08:50:43.031" v="952" actId="165"/>
          <ac:grpSpMkLst>
            <pc:docMk/>
            <pc:sldMk cId="1985747097" sldId="293"/>
            <ac:grpSpMk id="1157" creationId="{93C43341-350D-1636-CC23-8871341EB9CF}"/>
          </ac:grpSpMkLst>
        </pc:grpChg>
        <pc:grpChg chg="mod topLvl">
          <ac:chgData name="Amal R Babu" userId="3a292d0a-112b-4bc3-bf38-7771656893d2" providerId="ADAL" clId="{8AA88B98-E78D-4C1F-AA8A-7E7454ECCDBE}" dt="2022-06-29T08:50:43.031" v="952" actId="165"/>
          <ac:grpSpMkLst>
            <pc:docMk/>
            <pc:sldMk cId="1985747097" sldId="293"/>
            <ac:grpSpMk id="1160" creationId="{DE20FA0E-10FC-7DA2-7340-157CB232528A}"/>
          </ac:grpSpMkLst>
        </pc:grpChg>
        <pc:grpChg chg="mod topLvl">
          <ac:chgData name="Amal R Babu" userId="3a292d0a-112b-4bc3-bf38-7771656893d2" providerId="ADAL" clId="{8AA88B98-E78D-4C1F-AA8A-7E7454ECCDBE}" dt="2022-06-29T08:50:43.031" v="952" actId="165"/>
          <ac:grpSpMkLst>
            <pc:docMk/>
            <pc:sldMk cId="1985747097" sldId="293"/>
            <ac:grpSpMk id="1172" creationId="{7FAA4C78-933D-140E-A4E0-6229513C4D9F}"/>
          </ac:grpSpMkLst>
        </pc:grpChg>
        <pc:grpChg chg="mod topLvl">
          <ac:chgData name="Amal R Babu" userId="3a292d0a-112b-4bc3-bf38-7771656893d2" providerId="ADAL" clId="{8AA88B98-E78D-4C1F-AA8A-7E7454ECCDBE}" dt="2022-06-29T08:50:43.031" v="952" actId="165"/>
          <ac:grpSpMkLst>
            <pc:docMk/>
            <pc:sldMk cId="1985747097" sldId="293"/>
            <ac:grpSpMk id="1217" creationId="{1A55AB4A-6FA8-53FF-640D-45367C5F9A5E}"/>
          </ac:grpSpMkLst>
        </pc:grpChg>
        <pc:grpChg chg="mod topLvl">
          <ac:chgData name="Amal R Babu" userId="3a292d0a-112b-4bc3-bf38-7771656893d2" providerId="ADAL" clId="{8AA88B98-E78D-4C1F-AA8A-7E7454ECCDBE}" dt="2022-06-29T08:50:43.031" v="952" actId="165"/>
          <ac:grpSpMkLst>
            <pc:docMk/>
            <pc:sldMk cId="1985747097" sldId="293"/>
            <ac:grpSpMk id="1223" creationId="{795F9EC2-C7F5-1BE1-0C83-18CD6B955425}"/>
          </ac:grpSpMkLst>
        </pc:grpChg>
        <pc:grpChg chg="mod topLvl">
          <ac:chgData name="Amal R Babu" userId="3a292d0a-112b-4bc3-bf38-7771656893d2" providerId="ADAL" clId="{8AA88B98-E78D-4C1F-AA8A-7E7454ECCDBE}" dt="2022-06-29T08:50:43.031" v="952" actId="165"/>
          <ac:grpSpMkLst>
            <pc:docMk/>
            <pc:sldMk cId="1985747097" sldId="293"/>
            <ac:grpSpMk id="1238" creationId="{5DA7163E-F69C-6574-0C7F-51EADD1412C6}"/>
          </ac:grpSpMkLst>
        </pc:grpChg>
        <pc:grpChg chg="mod topLvl">
          <ac:chgData name="Amal R Babu" userId="3a292d0a-112b-4bc3-bf38-7771656893d2" providerId="ADAL" clId="{8AA88B98-E78D-4C1F-AA8A-7E7454ECCDBE}" dt="2022-06-29T08:50:43.031" v="952" actId="165"/>
          <ac:grpSpMkLst>
            <pc:docMk/>
            <pc:sldMk cId="1985747097" sldId="293"/>
            <ac:grpSpMk id="1283" creationId="{5BDE9DC9-4573-D4DC-BD09-4E9009F400F2}"/>
          </ac:grpSpMkLst>
        </pc:grpChg>
        <pc:grpChg chg="mod topLvl">
          <ac:chgData name="Amal R Babu" userId="3a292d0a-112b-4bc3-bf38-7771656893d2" providerId="ADAL" clId="{8AA88B98-E78D-4C1F-AA8A-7E7454ECCDBE}" dt="2022-06-29T08:50:43.031" v="952" actId="165"/>
          <ac:grpSpMkLst>
            <pc:docMk/>
            <pc:sldMk cId="1985747097" sldId="293"/>
            <ac:grpSpMk id="1307" creationId="{D6E26F85-B01A-C5D0-CE46-2AAE7AD6E4B6}"/>
          </ac:grpSpMkLst>
        </pc:grpChg>
        <pc:grpChg chg="mod topLvl">
          <ac:chgData name="Amal R Babu" userId="3a292d0a-112b-4bc3-bf38-7771656893d2" providerId="ADAL" clId="{8AA88B98-E78D-4C1F-AA8A-7E7454ECCDBE}" dt="2022-06-29T08:50:43.031" v="952" actId="165"/>
          <ac:grpSpMkLst>
            <pc:docMk/>
            <pc:sldMk cId="1985747097" sldId="293"/>
            <ac:grpSpMk id="1349" creationId="{6B89591F-65B6-198F-D72F-629B800A6BD2}"/>
          </ac:grpSpMkLst>
        </pc:grpChg>
        <pc:grpChg chg="mod topLvl">
          <ac:chgData name="Amal R Babu" userId="3a292d0a-112b-4bc3-bf38-7771656893d2" providerId="ADAL" clId="{8AA88B98-E78D-4C1F-AA8A-7E7454ECCDBE}" dt="2022-06-29T08:50:43.031" v="952" actId="165"/>
          <ac:grpSpMkLst>
            <pc:docMk/>
            <pc:sldMk cId="1985747097" sldId="293"/>
            <ac:grpSpMk id="1508" creationId="{48BAB6D9-AA23-078D-F86B-2DA1595FDEA3}"/>
          </ac:grpSpMkLst>
        </pc:grpChg>
        <pc:grpChg chg="mod topLvl">
          <ac:chgData name="Amal R Babu" userId="3a292d0a-112b-4bc3-bf38-7771656893d2" providerId="ADAL" clId="{8AA88B98-E78D-4C1F-AA8A-7E7454ECCDBE}" dt="2022-06-29T08:50:43.031" v="952" actId="165"/>
          <ac:grpSpMkLst>
            <pc:docMk/>
            <pc:sldMk cId="1985747097" sldId="293"/>
            <ac:grpSpMk id="1510" creationId="{30D32635-9111-BEA5-C392-12B9ABCD144B}"/>
          </ac:grpSpMkLst>
        </pc:grpChg>
        <pc:grpChg chg="mod topLvl">
          <ac:chgData name="Amal R Babu" userId="3a292d0a-112b-4bc3-bf38-7771656893d2" providerId="ADAL" clId="{8AA88B98-E78D-4C1F-AA8A-7E7454ECCDBE}" dt="2022-06-29T08:50:43.031" v="952" actId="165"/>
          <ac:grpSpMkLst>
            <pc:docMk/>
            <pc:sldMk cId="1985747097" sldId="293"/>
            <ac:grpSpMk id="1551" creationId="{8F08268F-BBDF-60AF-27C6-B7161D002A3B}"/>
          </ac:grpSpMkLst>
        </pc:grpChg>
        <pc:grpChg chg="mod">
          <ac:chgData name="Amal R Babu" userId="3a292d0a-112b-4bc3-bf38-7771656893d2" providerId="ADAL" clId="{8AA88B98-E78D-4C1F-AA8A-7E7454ECCDBE}" dt="2022-06-29T08:50:43.031" v="952" actId="165"/>
          <ac:grpSpMkLst>
            <pc:docMk/>
            <pc:sldMk cId="1985747097" sldId="293"/>
            <ac:grpSpMk id="1562" creationId="{34216A4A-716F-0E5E-466E-96F558F098FB}"/>
          </ac:grpSpMkLst>
        </pc:grpChg>
        <pc:grpChg chg="mod topLvl">
          <ac:chgData name="Amal R Babu" userId="3a292d0a-112b-4bc3-bf38-7771656893d2" providerId="ADAL" clId="{8AA88B98-E78D-4C1F-AA8A-7E7454ECCDBE}" dt="2022-06-29T08:50:43.031" v="952" actId="165"/>
          <ac:grpSpMkLst>
            <pc:docMk/>
            <pc:sldMk cId="1985747097" sldId="293"/>
            <ac:grpSpMk id="1565" creationId="{6651E498-E894-88B0-323C-F0B5EC3EDB94}"/>
          </ac:grpSpMkLst>
        </pc:grpChg>
        <pc:cxnChg chg="mod">
          <ac:chgData name="Amal R Babu" userId="3a292d0a-112b-4bc3-bf38-7771656893d2" providerId="ADAL" clId="{8AA88B98-E78D-4C1F-AA8A-7E7454ECCDBE}" dt="2022-06-29T08:50:43.031" v="952" actId="165"/>
          <ac:cxnSpMkLst>
            <pc:docMk/>
            <pc:sldMk cId="1985747097" sldId="293"/>
            <ac:cxnSpMk id="1525" creationId="{3A47C110-615C-C666-3943-4E2F22E874B2}"/>
          </ac:cxnSpMkLst>
        </pc:cxnChg>
        <pc:cxnChg chg="mod">
          <ac:chgData name="Amal R Babu" userId="3a292d0a-112b-4bc3-bf38-7771656893d2" providerId="ADAL" clId="{8AA88B98-E78D-4C1F-AA8A-7E7454ECCDBE}" dt="2022-06-29T08:50:43.031" v="952" actId="165"/>
          <ac:cxnSpMkLst>
            <pc:docMk/>
            <pc:sldMk cId="1985747097" sldId="293"/>
            <ac:cxnSpMk id="1526" creationId="{59BE4030-25D2-5A29-0F56-C73FCBE6EDED}"/>
          </ac:cxnSpMkLst>
        </pc:cxnChg>
        <pc:cxnChg chg="mod">
          <ac:chgData name="Amal R Babu" userId="3a292d0a-112b-4bc3-bf38-7771656893d2" providerId="ADAL" clId="{8AA88B98-E78D-4C1F-AA8A-7E7454ECCDBE}" dt="2022-06-29T08:50:43.031" v="952" actId="165"/>
          <ac:cxnSpMkLst>
            <pc:docMk/>
            <pc:sldMk cId="1985747097" sldId="293"/>
            <ac:cxnSpMk id="1527" creationId="{5C76F43A-255D-9363-CCE7-02AFFC3810A8}"/>
          </ac:cxnSpMkLst>
        </pc:cxnChg>
        <pc:cxnChg chg="mod">
          <ac:chgData name="Amal R Babu" userId="3a292d0a-112b-4bc3-bf38-7771656893d2" providerId="ADAL" clId="{8AA88B98-E78D-4C1F-AA8A-7E7454ECCDBE}" dt="2022-06-29T08:50:43.031" v="952" actId="165"/>
          <ac:cxnSpMkLst>
            <pc:docMk/>
            <pc:sldMk cId="1985747097" sldId="293"/>
            <ac:cxnSpMk id="1528" creationId="{5EA1EB7E-C005-20BD-D832-8B8D25757DDF}"/>
          </ac:cxnSpMkLst>
        </pc:cxnChg>
        <pc:cxnChg chg="mod">
          <ac:chgData name="Amal R Babu" userId="3a292d0a-112b-4bc3-bf38-7771656893d2" providerId="ADAL" clId="{8AA88B98-E78D-4C1F-AA8A-7E7454ECCDBE}" dt="2022-06-29T08:50:43.031" v="952" actId="165"/>
          <ac:cxnSpMkLst>
            <pc:docMk/>
            <pc:sldMk cId="1985747097" sldId="293"/>
            <ac:cxnSpMk id="1529" creationId="{4B0E949C-03B9-07BE-7072-F3110B503512}"/>
          </ac:cxnSpMkLst>
        </pc:cxnChg>
        <pc:cxnChg chg="mod">
          <ac:chgData name="Amal R Babu" userId="3a292d0a-112b-4bc3-bf38-7771656893d2" providerId="ADAL" clId="{8AA88B98-E78D-4C1F-AA8A-7E7454ECCDBE}" dt="2022-06-29T08:50:43.031" v="952" actId="165"/>
          <ac:cxnSpMkLst>
            <pc:docMk/>
            <pc:sldMk cId="1985747097" sldId="293"/>
            <ac:cxnSpMk id="1530" creationId="{0EA2C464-93AD-AF7E-3DFC-BB6D7D3C2981}"/>
          </ac:cxnSpMkLst>
        </pc:cxnChg>
        <pc:cxnChg chg="mod">
          <ac:chgData name="Amal R Babu" userId="3a292d0a-112b-4bc3-bf38-7771656893d2" providerId="ADAL" clId="{8AA88B98-E78D-4C1F-AA8A-7E7454ECCDBE}" dt="2022-06-29T08:50:43.031" v="952" actId="165"/>
          <ac:cxnSpMkLst>
            <pc:docMk/>
            <pc:sldMk cId="1985747097" sldId="293"/>
            <ac:cxnSpMk id="1531" creationId="{0BD3CC3E-DCA5-7B7B-5EAA-FD3A6A2497E9}"/>
          </ac:cxnSpMkLst>
        </pc:cxnChg>
        <pc:cxnChg chg="mod">
          <ac:chgData name="Amal R Babu" userId="3a292d0a-112b-4bc3-bf38-7771656893d2" providerId="ADAL" clId="{8AA88B98-E78D-4C1F-AA8A-7E7454ECCDBE}" dt="2022-06-29T08:50:43.031" v="952" actId="165"/>
          <ac:cxnSpMkLst>
            <pc:docMk/>
            <pc:sldMk cId="1985747097" sldId="293"/>
            <ac:cxnSpMk id="1532" creationId="{4A66AB61-110A-643F-E2CF-7D2062C7A342}"/>
          </ac:cxnSpMkLst>
        </pc:cxnChg>
        <pc:cxnChg chg="mod">
          <ac:chgData name="Amal R Babu" userId="3a292d0a-112b-4bc3-bf38-7771656893d2" providerId="ADAL" clId="{8AA88B98-E78D-4C1F-AA8A-7E7454ECCDBE}" dt="2022-06-29T08:50:43.031" v="952" actId="165"/>
          <ac:cxnSpMkLst>
            <pc:docMk/>
            <pc:sldMk cId="1985747097" sldId="293"/>
            <ac:cxnSpMk id="1533" creationId="{50EB5E34-35FC-A332-1860-C27ADBD2985E}"/>
          </ac:cxnSpMkLst>
        </pc:cxnChg>
      </pc:sldChg>
    </pc:docChg>
  </pc:docChgLst>
  <pc:docChgLst>
    <pc:chgData name="Amal R Babu" userId="3a292d0a-112b-4bc3-bf38-7771656893d2" providerId="ADAL" clId="{86144252-C6E4-4A5F-B592-838E8EE859BE}"/>
    <pc:docChg chg="undo custSel modSld">
      <pc:chgData name="Amal R Babu" userId="3a292d0a-112b-4bc3-bf38-7771656893d2" providerId="ADAL" clId="{86144252-C6E4-4A5F-B592-838E8EE859BE}" dt="2022-07-04T11:58:16.001" v="39"/>
      <pc:docMkLst>
        <pc:docMk/>
      </pc:docMkLst>
      <pc:sldChg chg="addSp modSp modAnim">
        <pc:chgData name="Amal R Babu" userId="3a292d0a-112b-4bc3-bf38-7771656893d2" providerId="ADAL" clId="{86144252-C6E4-4A5F-B592-838E8EE859BE}" dt="2022-07-04T11:57:28.483" v="29"/>
        <pc:sldMkLst>
          <pc:docMk/>
          <pc:sldMk cId="3484369605" sldId="269"/>
        </pc:sldMkLst>
        <pc:spChg chg="add mod">
          <ac:chgData name="Amal R Babu" userId="3a292d0a-112b-4bc3-bf38-7771656893d2" providerId="ADAL" clId="{86144252-C6E4-4A5F-B592-838E8EE859BE}" dt="2022-07-04T11:57:28.483" v="29"/>
          <ac:spMkLst>
            <pc:docMk/>
            <pc:sldMk cId="3484369605" sldId="269"/>
            <ac:spMk id="133" creationId="{6614589A-9E60-C876-78AD-F5B7580C51BB}"/>
          </ac:spMkLst>
        </pc:spChg>
      </pc:sldChg>
      <pc:sldChg chg="addSp modSp modAnim">
        <pc:chgData name="Amal R Babu" userId="3a292d0a-112b-4bc3-bf38-7771656893d2" providerId="ADAL" clId="{86144252-C6E4-4A5F-B592-838E8EE859BE}" dt="2022-07-04T11:57:33.798" v="30"/>
        <pc:sldMkLst>
          <pc:docMk/>
          <pc:sldMk cId="965150164" sldId="271"/>
        </pc:sldMkLst>
        <pc:spChg chg="add mod">
          <ac:chgData name="Amal R Babu" userId="3a292d0a-112b-4bc3-bf38-7771656893d2" providerId="ADAL" clId="{86144252-C6E4-4A5F-B592-838E8EE859BE}" dt="2022-07-04T11:57:33.798" v="30"/>
          <ac:spMkLst>
            <pc:docMk/>
            <pc:sldMk cId="965150164" sldId="271"/>
            <ac:spMk id="108" creationId="{FFD8F9D6-7D99-B973-3C66-E3636B3BA398}"/>
          </ac:spMkLst>
        </pc:spChg>
      </pc:sldChg>
      <pc:sldChg chg="addSp modSp modAnim">
        <pc:chgData name="Amal R Babu" userId="3a292d0a-112b-4bc3-bf38-7771656893d2" providerId="ADAL" clId="{86144252-C6E4-4A5F-B592-838E8EE859BE}" dt="2022-07-04T11:57:35.484" v="31"/>
        <pc:sldMkLst>
          <pc:docMk/>
          <pc:sldMk cId="1282727686" sldId="272"/>
        </pc:sldMkLst>
        <pc:spChg chg="add mod">
          <ac:chgData name="Amal R Babu" userId="3a292d0a-112b-4bc3-bf38-7771656893d2" providerId="ADAL" clId="{86144252-C6E4-4A5F-B592-838E8EE859BE}" dt="2022-07-04T11:57:35.484" v="31"/>
          <ac:spMkLst>
            <pc:docMk/>
            <pc:sldMk cId="1282727686" sldId="272"/>
            <ac:spMk id="115" creationId="{FE7F0258-C3C6-775D-285B-0A9B33EEFE55}"/>
          </ac:spMkLst>
        </pc:spChg>
      </pc:sldChg>
      <pc:sldChg chg="addSp modSp modAnim">
        <pc:chgData name="Amal R Babu" userId="3a292d0a-112b-4bc3-bf38-7771656893d2" providerId="ADAL" clId="{86144252-C6E4-4A5F-B592-838E8EE859BE}" dt="2022-07-04T11:57:37.088" v="32"/>
        <pc:sldMkLst>
          <pc:docMk/>
          <pc:sldMk cId="4074544339" sldId="273"/>
        </pc:sldMkLst>
        <pc:spChg chg="add mod">
          <ac:chgData name="Amal R Babu" userId="3a292d0a-112b-4bc3-bf38-7771656893d2" providerId="ADAL" clId="{86144252-C6E4-4A5F-B592-838E8EE859BE}" dt="2022-07-04T11:57:37.088" v="32"/>
          <ac:spMkLst>
            <pc:docMk/>
            <pc:sldMk cId="4074544339" sldId="273"/>
            <ac:spMk id="108" creationId="{ADAACF53-C388-7B32-0B32-EDAB9A5FBD1C}"/>
          </ac:spMkLst>
        </pc:spChg>
      </pc:sldChg>
      <pc:sldChg chg="addSp modSp modAnim">
        <pc:chgData name="Amal R Babu" userId="3a292d0a-112b-4bc3-bf38-7771656893d2" providerId="ADAL" clId="{86144252-C6E4-4A5F-B592-838E8EE859BE}" dt="2022-07-04T11:57:38.799" v="33"/>
        <pc:sldMkLst>
          <pc:docMk/>
          <pc:sldMk cId="347108247" sldId="274"/>
        </pc:sldMkLst>
        <pc:spChg chg="add mod">
          <ac:chgData name="Amal R Babu" userId="3a292d0a-112b-4bc3-bf38-7771656893d2" providerId="ADAL" clId="{86144252-C6E4-4A5F-B592-838E8EE859BE}" dt="2022-07-04T11:57:38.799" v="33"/>
          <ac:spMkLst>
            <pc:docMk/>
            <pc:sldMk cId="347108247" sldId="274"/>
            <ac:spMk id="111" creationId="{A550B9FE-2B4B-D767-89D8-01AE53B0252E}"/>
          </ac:spMkLst>
        </pc:spChg>
      </pc:sldChg>
      <pc:sldChg chg="addSp modSp modAnim">
        <pc:chgData name="Amal R Babu" userId="3a292d0a-112b-4bc3-bf38-7771656893d2" providerId="ADAL" clId="{86144252-C6E4-4A5F-B592-838E8EE859BE}" dt="2022-07-04T11:57:41.618" v="34"/>
        <pc:sldMkLst>
          <pc:docMk/>
          <pc:sldMk cId="418789730" sldId="275"/>
        </pc:sldMkLst>
        <pc:spChg chg="add mod">
          <ac:chgData name="Amal R Babu" userId="3a292d0a-112b-4bc3-bf38-7771656893d2" providerId="ADAL" clId="{86144252-C6E4-4A5F-B592-838E8EE859BE}" dt="2022-07-04T11:57:41.618" v="34"/>
          <ac:spMkLst>
            <pc:docMk/>
            <pc:sldMk cId="418789730" sldId="275"/>
            <ac:spMk id="108" creationId="{70E7CB0C-E65C-AE90-FAB6-7EC283C50317}"/>
          </ac:spMkLst>
        </pc:spChg>
      </pc:sldChg>
      <pc:sldChg chg="addSp delSp modSp modAnim">
        <pc:chgData name="Amal R Babu" userId="3a292d0a-112b-4bc3-bf38-7771656893d2" providerId="ADAL" clId="{86144252-C6E4-4A5F-B592-838E8EE859BE}" dt="2022-07-04T11:58:16.001" v="39"/>
        <pc:sldMkLst>
          <pc:docMk/>
          <pc:sldMk cId="3429818590" sldId="276"/>
        </pc:sldMkLst>
        <pc:spChg chg="add del mod">
          <ac:chgData name="Amal R Babu" userId="3a292d0a-112b-4bc3-bf38-7771656893d2" providerId="ADAL" clId="{86144252-C6E4-4A5F-B592-838E8EE859BE}" dt="2022-07-04T11:58:14.224" v="38"/>
          <ac:spMkLst>
            <pc:docMk/>
            <pc:sldMk cId="3429818590" sldId="276"/>
            <ac:spMk id="111" creationId="{68F8FD42-263B-1536-0693-B50E2704A3D7}"/>
          </ac:spMkLst>
        </pc:spChg>
        <pc:spChg chg="add mod">
          <ac:chgData name="Amal R Babu" userId="3a292d0a-112b-4bc3-bf38-7771656893d2" providerId="ADAL" clId="{86144252-C6E4-4A5F-B592-838E8EE859BE}" dt="2022-07-04T11:58:16.001" v="39"/>
          <ac:spMkLst>
            <pc:docMk/>
            <pc:sldMk cId="3429818590" sldId="276"/>
            <ac:spMk id="115" creationId="{78C92CEF-2E46-0B7E-72DC-2F88966C9394}"/>
          </ac:spMkLst>
        </pc:spChg>
      </pc:sldChg>
      <pc:sldChg chg="addSp modSp mod modAnim">
        <pc:chgData name="Amal R Babu" userId="3a292d0a-112b-4bc3-bf38-7771656893d2" providerId="ADAL" clId="{86144252-C6E4-4A5F-B592-838E8EE859BE}" dt="2022-07-04T11:58:13.288" v="37" actId="1076"/>
        <pc:sldMkLst>
          <pc:docMk/>
          <pc:sldMk cId="4271293631" sldId="288"/>
        </pc:sldMkLst>
        <pc:spChg chg="add mod">
          <ac:chgData name="Amal R Babu" userId="3a292d0a-112b-4bc3-bf38-7771656893d2" providerId="ADAL" clId="{86144252-C6E4-4A5F-B592-838E8EE859BE}" dt="2022-07-04T11:58:13.288" v="37" actId="1076"/>
          <ac:spMkLst>
            <pc:docMk/>
            <pc:sldMk cId="4271293631" sldId="288"/>
            <ac:spMk id="85" creationId="{114B3AE1-2590-E617-6DBA-F85D1B28A3E7}"/>
          </ac:spMkLst>
        </pc:spChg>
      </pc:sldChg>
      <pc:sldChg chg="addSp modSp modAnim">
        <pc:chgData name="Amal R Babu" userId="3a292d0a-112b-4bc3-bf38-7771656893d2" providerId="ADAL" clId="{86144252-C6E4-4A5F-B592-838E8EE859BE}" dt="2022-07-04T11:57:25.059" v="28"/>
        <pc:sldMkLst>
          <pc:docMk/>
          <pc:sldMk cId="3885237544" sldId="289"/>
        </pc:sldMkLst>
        <pc:spChg chg="add mod">
          <ac:chgData name="Amal R Babu" userId="3a292d0a-112b-4bc3-bf38-7771656893d2" providerId="ADAL" clId="{86144252-C6E4-4A5F-B592-838E8EE859BE}" dt="2022-07-04T11:57:25.059" v="28"/>
          <ac:spMkLst>
            <pc:docMk/>
            <pc:sldMk cId="3885237544" sldId="289"/>
            <ac:spMk id="109" creationId="{A4D91E97-F3EF-FF8A-658F-01CF6B1764FE}"/>
          </ac:spMkLst>
        </pc:spChg>
      </pc:sldChg>
    </pc:docChg>
  </pc:docChgLst>
  <pc:docChgLst>
    <pc:chgData name="Amal R Babu" userId="3a292d0a-112b-4bc3-bf38-7771656893d2" providerId="ADAL" clId="{50415532-A0F9-435C-9602-A15732AB3E05}"/>
    <pc:docChg chg="undo custSel addSld modSld">
      <pc:chgData name="Amal R Babu" userId="3a292d0a-112b-4bc3-bf38-7771656893d2" providerId="ADAL" clId="{50415532-A0F9-435C-9602-A15732AB3E05}" dt="2022-07-01T03:07:58.197" v="8" actId="20577"/>
      <pc:docMkLst>
        <pc:docMk/>
      </pc:docMkLst>
      <pc:sldChg chg="modSp mod">
        <pc:chgData name="Amal R Babu" userId="3a292d0a-112b-4bc3-bf38-7771656893d2" providerId="ADAL" clId="{50415532-A0F9-435C-9602-A15732AB3E05}" dt="2022-07-01T02:54:31.805" v="0" actId="1076"/>
        <pc:sldMkLst>
          <pc:docMk/>
          <pc:sldMk cId="1024845691" sldId="282"/>
        </pc:sldMkLst>
        <pc:grpChg chg="mod">
          <ac:chgData name="Amal R Babu" userId="3a292d0a-112b-4bc3-bf38-7771656893d2" providerId="ADAL" clId="{50415532-A0F9-435C-9602-A15732AB3E05}" dt="2022-07-01T02:54:31.805" v="0" actId="1076"/>
          <ac:grpSpMkLst>
            <pc:docMk/>
            <pc:sldMk cId="1024845691" sldId="282"/>
            <ac:grpSpMk id="320" creationId="{42918F3C-B2B7-5576-CD91-868CFCFFEA29}"/>
          </ac:grpSpMkLst>
        </pc:grpChg>
      </pc:sldChg>
      <pc:sldChg chg="addSp modSp new mod">
        <pc:chgData name="Amal R Babu" userId="3a292d0a-112b-4bc3-bf38-7771656893d2" providerId="ADAL" clId="{50415532-A0F9-435C-9602-A15732AB3E05}" dt="2022-07-01T03:07:58.197" v="8" actId="20577"/>
        <pc:sldMkLst>
          <pc:docMk/>
          <pc:sldMk cId="3488966655" sldId="294"/>
        </pc:sldMkLst>
        <pc:spChg chg="add mod">
          <ac:chgData name="Amal R Babu" userId="3a292d0a-112b-4bc3-bf38-7771656893d2" providerId="ADAL" clId="{50415532-A0F9-435C-9602-A15732AB3E05}" dt="2022-07-01T03:06:31.787" v="3" actId="207"/>
          <ac:spMkLst>
            <pc:docMk/>
            <pc:sldMk cId="3488966655" sldId="294"/>
            <ac:spMk id="2" creationId="{5BA0DAA0-35B7-9FD0-4348-C34A20DC51EC}"/>
          </ac:spMkLst>
        </pc:spChg>
        <pc:spChg chg="add mod">
          <ac:chgData name="Amal R Babu" userId="3a292d0a-112b-4bc3-bf38-7771656893d2" providerId="ADAL" clId="{50415532-A0F9-435C-9602-A15732AB3E05}" dt="2022-07-01T03:06:31.787" v="3" actId="207"/>
          <ac:spMkLst>
            <pc:docMk/>
            <pc:sldMk cId="3488966655" sldId="294"/>
            <ac:spMk id="3" creationId="{118F1271-5C45-6360-E0E5-EAE555640C06}"/>
          </ac:spMkLst>
        </pc:spChg>
        <pc:spChg chg="add mod">
          <ac:chgData name="Amal R Babu" userId="3a292d0a-112b-4bc3-bf38-7771656893d2" providerId="ADAL" clId="{50415532-A0F9-435C-9602-A15732AB3E05}" dt="2022-07-01T03:06:31.787" v="3" actId="207"/>
          <ac:spMkLst>
            <pc:docMk/>
            <pc:sldMk cId="3488966655" sldId="294"/>
            <ac:spMk id="4" creationId="{02A8D7D4-C564-CE5A-223B-56908A2E7A08}"/>
          </ac:spMkLst>
        </pc:spChg>
        <pc:spChg chg="add mod">
          <ac:chgData name="Amal R Babu" userId="3a292d0a-112b-4bc3-bf38-7771656893d2" providerId="ADAL" clId="{50415532-A0F9-435C-9602-A15732AB3E05}" dt="2022-07-01T03:07:58.197" v="8" actId="20577"/>
          <ac:spMkLst>
            <pc:docMk/>
            <pc:sldMk cId="3488966655" sldId="294"/>
            <ac:spMk id="5" creationId="{066B972A-56CF-4332-5BE9-98A7DA1B0E28}"/>
          </ac:spMkLst>
        </pc:spChg>
        <pc:spChg chg="add mod">
          <ac:chgData name="Amal R Babu" userId="3a292d0a-112b-4bc3-bf38-7771656893d2" providerId="ADAL" clId="{50415532-A0F9-435C-9602-A15732AB3E05}" dt="2022-07-01T03:06:31.787" v="3" actId="207"/>
          <ac:spMkLst>
            <pc:docMk/>
            <pc:sldMk cId="3488966655" sldId="294"/>
            <ac:spMk id="6" creationId="{0E872903-2244-1FE1-0D4B-A727BA376E9E}"/>
          </ac:spMkLst>
        </pc:spChg>
        <pc:spChg chg="add mod">
          <ac:chgData name="Amal R Babu" userId="3a292d0a-112b-4bc3-bf38-7771656893d2" providerId="ADAL" clId="{50415532-A0F9-435C-9602-A15732AB3E05}" dt="2022-07-01T03:06:31.787" v="3" actId="207"/>
          <ac:spMkLst>
            <pc:docMk/>
            <pc:sldMk cId="3488966655" sldId="294"/>
            <ac:spMk id="7" creationId="{7A255456-291F-6FEC-CBF3-78B987A730A5}"/>
          </ac:spMkLst>
        </pc:spChg>
      </pc:sldChg>
      <pc:sldChg chg="addSp modSp new mod">
        <pc:chgData name="Amal R Babu" userId="3a292d0a-112b-4bc3-bf38-7771656893d2" providerId="ADAL" clId="{50415532-A0F9-435C-9602-A15732AB3E05}" dt="2022-07-01T03:06:44.036" v="6" actId="207"/>
        <pc:sldMkLst>
          <pc:docMk/>
          <pc:sldMk cId="2818246282" sldId="295"/>
        </pc:sldMkLst>
        <pc:spChg chg="add mod">
          <ac:chgData name="Amal R Babu" userId="3a292d0a-112b-4bc3-bf38-7771656893d2" providerId="ADAL" clId="{50415532-A0F9-435C-9602-A15732AB3E05}" dt="2022-07-01T03:06:44.036" v="6" actId="207"/>
          <ac:spMkLst>
            <pc:docMk/>
            <pc:sldMk cId="2818246282" sldId="295"/>
            <ac:spMk id="3" creationId="{AFF11EB4-3469-B051-F49C-3E1774C51813}"/>
          </ac:spMkLst>
        </pc:spChg>
        <pc:picChg chg="add mod">
          <ac:chgData name="Amal R Babu" userId="3a292d0a-112b-4bc3-bf38-7771656893d2" providerId="ADAL" clId="{50415532-A0F9-435C-9602-A15732AB3E05}" dt="2022-07-01T03:06:40.106" v="5"/>
          <ac:picMkLst>
            <pc:docMk/>
            <pc:sldMk cId="2818246282" sldId="295"/>
            <ac:picMk id="2" creationId="{365FA985-6D7A-9940-149D-C7A8408779CF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7C11B-4672-B9B9-E5AF-EC131B406E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5E3740-C6FB-3D0C-6423-11A4BFA10B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BC0FA7-FC0B-A831-63E3-428166C4A92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BB1B561-D34E-460C-B3E2-C3307D3DD4F0}" type="datetimeFigureOut">
              <a:rPr lang="en-IN" smtClean="0"/>
              <a:t>08-01-2024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D0EB0F-0D45-A523-11FA-FF096D0FD4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5F28F5-BFDE-940B-E50D-E2172CBFA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1EEED8A-C3DB-4C21-B978-8025E73B0BA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357585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icture Placeholder 39">
            <a:extLst>
              <a:ext uri="{FF2B5EF4-FFF2-40B4-BE49-F238E27FC236}">
                <a16:creationId xmlns:a16="http://schemas.microsoft.com/office/drawing/2014/main" id="{BFD8EF0A-0584-CBDC-1C32-E56E6BB8080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51584" y="1889568"/>
            <a:ext cx="2395959" cy="1146210"/>
          </a:xfrm>
          <a:custGeom>
            <a:avLst/>
            <a:gdLst>
              <a:gd name="connsiteX0" fmla="*/ 0 w 2395959"/>
              <a:gd name="connsiteY0" fmla="*/ 0 h 1146210"/>
              <a:gd name="connsiteX1" fmla="*/ 2395959 w 2395959"/>
              <a:gd name="connsiteY1" fmla="*/ 0 h 1146210"/>
              <a:gd name="connsiteX2" fmla="*/ 2395959 w 2395959"/>
              <a:gd name="connsiteY2" fmla="*/ 1146210 h 1146210"/>
              <a:gd name="connsiteX3" fmla="*/ 0 w 2395959"/>
              <a:gd name="connsiteY3" fmla="*/ 1146210 h 1146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95959" h="1146210">
                <a:moveTo>
                  <a:pt x="0" y="0"/>
                </a:moveTo>
                <a:lnTo>
                  <a:pt x="2395959" y="0"/>
                </a:lnTo>
                <a:lnTo>
                  <a:pt x="2395959" y="1146210"/>
                </a:lnTo>
                <a:lnTo>
                  <a:pt x="0" y="114621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50" name="Picture Placeholder 49">
            <a:extLst>
              <a:ext uri="{FF2B5EF4-FFF2-40B4-BE49-F238E27FC236}">
                <a16:creationId xmlns:a16="http://schemas.microsoft.com/office/drawing/2014/main" id="{442703D4-67A4-7C9B-E60F-228D87C502F3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505085" y="1889568"/>
            <a:ext cx="2395959" cy="1146210"/>
          </a:xfrm>
          <a:custGeom>
            <a:avLst/>
            <a:gdLst>
              <a:gd name="connsiteX0" fmla="*/ 0 w 2395959"/>
              <a:gd name="connsiteY0" fmla="*/ 0 h 1146210"/>
              <a:gd name="connsiteX1" fmla="*/ 2395959 w 2395959"/>
              <a:gd name="connsiteY1" fmla="*/ 0 h 1146210"/>
              <a:gd name="connsiteX2" fmla="*/ 2395959 w 2395959"/>
              <a:gd name="connsiteY2" fmla="*/ 1146210 h 1146210"/>
              <a:gd name="connsiteX3" fmla="*/ 0 w 2395959"/>
              <a:gd name="connsiteY3" fmla="*/ 1146210 h 1146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95959" h="1146210">
                <a:moveTo>
                  <a:pt x="0" y="0"/>
                </a:moveTo>
                <a:lnTo>
                  <a:pt x="2395959" y="0"/>
                </a:lnTo>
                <a:lnTo>
                  <a:pt x="2395959" y="1146210"/>
                </a:lnTo>
                <a:lnTo>
                  <a:pt x="0" y="114621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53" name="Picture Placeholder 52">
            <a:extLst>
              <a:ext uri="{FF2B5EF4-FFF2-40B4-BE49-F238E27FC236}">
                <a16:creationId xmlns:a16="http://schemas.microsoft.com/office/drawing/2014/main" id="{91FB6829-1E54-B2FE-7A28-FEB853546EC2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38199" y="1889568"/>
            <a:ext cx="2395959" cy="1146210"/>
          </a:xfrm>
          <a:custGeom>
            <a:avLst/>
            <a:gdLst>
              <a:gd name="connsiteX0" fmla="*/ 0 w 2395959"/>
              <a:gd name="connsiteY0" fmla="*/ 0 h 1146210"/>
              <a:gd name="connsiteX1" fmla="*/ 2395959 w 2395959"/>
              <a:gd name="connsiteY1" fmla="*/ 0 h 1146210"/>
              <a:gd name="connsiteX2" fmla="*/ 2395959 w 2395959"/>
              <a:gd name="connsiteY2" fmla="*/ 1146210 h 1146210"/>
              <a:gd name="connsiteX3" fmla="*/ 0 w 2395959"/>
              <a:gd name="connsiteY3" fmla="*/ 1146210 h 1146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95959" h="1146210">
                <a:moveTo>
                  <a:pt x="0" y="0"/>
                </a:moveTo>
                <a:lnTo>
                  <a:pt x="2395959" y="0"/>
                </a:lnTo>
                <a:lnTo>
                  <a:pt x="2395959" y="1146210"/>
                </a:lnTo>
                <a:lnTo>
                  <a:pt x="0" y="114621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id="{88575386-826B-8C0A-6062-9CE1775EB328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977985" y="1889568"/>
            <a:ext cx="2395959" cy="1146210"/>
          </a:xfrm>
          <a:custGeom>
            <a:avLst/>
            <a:gdLst>
              <a:gd name="connsiteX0" fmla="*/ 0 w 2395959"/>
              <a:gd name="connsiteY0" fmla="*/ 0 h 1146210"/>
              <a:gd name="connsiteX1" fmla="*/ 2395959 w 2395959"/>
              <a:gd name="connsiteY1" fmla="*/ 0 h 1146210"/>
              <a:gd name="connsiteX2" fmla="*/ 2395959 w 2395959"/>
              <a:gd name="connsiteY2" fmla="*/ 1146210 h 1146210"/>
              <a:gd name="connsiteX3" fmla="*/ 0 w 2395959"/>
              <a:gd name="connsiteY3" fmla="*/ 1146210 h 1146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95959" h="1146210">
                <a:moveTo>
                  <a:pt x="0" y="0"/>
                </a:moveTo>
                <a:lnTo>
                  <a:pt x="2395959" y="0"/>
                </a:lnTo>
                <a:lnTo>
                  <a:pt x="2395959" y="1146210"/>
                </a:lnTo>
                <a:lnTo>
                  <a:pt x="0" y="114621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59" name="Picture Placeholder 58">
            <a:extLst>
              <a:ext uri="{FF2B5EF4-FFF2-40B4-BE49-F238E27FC236}">
                <a16:creationId xmlns:a16="http://schemas.microsoft.com/office/drawing/2014/main" id="{2C201FB0-E6F1-FBC9-837C-5C988BF49AB3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753940" y="3990924"/>
            <a:ext cx="2395959" cy="1146210"/>
          </a:xfrm>
          <a:custGeom>
            <a:avLst/>
            <a:gdLst>
              <a:gd name="connsiteX0" fmla="*/ 0 w 2395959"/>
              <a:gd name="connsiteY0" fmla="*/ 0 h 1146210"/>
              <a:gd name="connsiteX1" fmla="*/ 2395959 w 2395959"/>
              <a:gd name="connsiteY1" fmla="*/ 0 h 1146210"/>
              <a:gd name="connsiteX2" fmla="*/ 2395959 w 2395959"/>
              <a:gd name="connsiteY2" fmla="*/ 1146210 h 1146210"/>
              <a:gd name="connsiteX3" fmla="*/ 0 w 2395959"/>
              <a:gd name="connsiteY3" fmla="*/ 1146210 h 1146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95959" h="1146210">
                <a:moveTo>
                  <a:pt x="0" y="0"/>
                </a:moveTo>
                <a:lnTo>
                  <a:pt x="2395959" y="0"/>
                </a:lnTo>
                <a:lnTo>
                  <a:pt x="2395959" y="1146210"/>
                </a:lnTo>
                <a:lnTo>
                  <a:pt x="0" y="114621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62" name="Picture Placeholder 61">
            <a:extLst>
              <a:ext uri="{FF2B5EF4-FFF2-40B4-BE49-F238E27FC236}">
                <a16:creationId xmlns:a16="http://schemas.microsoft.com/office/drawing/2014/main" id="{10B4AA8B-2124-4D20-3781-88D98060F178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3505085" y="3990924"/>
            <a:ext cx="2395959" cy="1146210"/>
          </a:xfrm>
          <a:custGeom>
            <a:avLst/>
            <a:gdLst>
              <a:gd name="connsiteX0" fmla="*/ 0 w 2395959"/>
              <a:gd name="connsiteY0" fmla="*/ 0 h 1146210"/>
              <a:gd name="connsiteX1" fmla="*/ 2395959 w 2395959"/>
              <a:gd name="connsiteY1" fmla="*/ 0 h 1146210"/>
              <a:gd name="connsiteX2" fmla="*/ 2395959 w 2395959"/>
              <a:gd name="connsiteY2" fmla="*/ 1146210 h 1146210"/>
              <a:gd name="connsiteX3" fmla="*/ 0 w 2395959"/>
              <a:gd name="connsiteY3" fmla="*/ 1146210 h 1146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95959" h="1146210">
                <a:moveTo>
                  <a:pt x="0" y="0"/>
                </a:moveTo>
                <a:lnTo>
                  <a:pt x="2395959" y="0"/>
                </a:lnTo>
                <a:lnTo>
                  <a:pt x="2395959" y="1146210"/>
                </a:lnTo>
                <a:lnTo>
                  <a:pt x="0" y="114621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65" name="Picture Placeholder 64">
            <a:extLst>
              <a:ext uri="{FF2B5EF4-FFF2-40B4-BE49-F238E27FC236}">
                <a16:creationId xmlns:a16="http://schemas.microsoft.com/office/drawing/2014/main" id="{C04794D7-C04A-162A-7F88-4A00E18BDF96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238199" y="3990924"/>
            <a:ext cx="2395959" cy="1146210"/>
          </a:xfrm>
          <a:custGeom>
            <a:avLst/>
            <a:gdLst>
              <a:gd name="connsiteX0" fmla="*/ 0 w 2395959"/>
              <a:gd name="connsiteY0" fmla="*/ 0 h 1146210"/>
              <a:gd name="connsiteX1" fmla="*/ 2395959 w 2395959"/>
              <a:gd name="connsiteY1" fmla="*/ 0 h 1146210"/>
              <a:gd name="connsiteX2" fmla="*/ 2395959 w 2395959"/>
              <a:gd name="connsiteY2" fmla="*/ 1146210 h 1146210"/>
              <a:gd name="connsiteX3" fmla="*/ 0 w 2395959"/>
              <a:gd name="connsiteY3" fmla="*/ 1146210 h 1146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95959" h="1146210">
                <a:moveTo>
                  <a:pt x="0" y="0"/>
                </a:moveTo>
                <a:lnTo>
                  <a:pt x="2395959" y="0"/>
                </a:lnTo>
                <a:lnTo>
                  <a:pt x="2395959" y="1146210"/>
                </a:lnTo>
                <a:lnTo>
                  <a:pt x="0" y="114621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68" name="Picture Placeholder 67">
            <a:extLst>
              <a:ext uri="{FF2B5EF4-FFF2-40B4-BE49-F238E27FC236}">
                <a16:creationId xmlns:a16="http://schemas.microsoft.com/office/drawing/2014/main" id="{186D7C94-22F7-B445-4EC4-F45B674450D6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977985" y="3990924"/>
            <a:ext cx="2395959" cy="1146210"/>
          </a:xfrm>
          <a:custGeom>
            <a:avLst/>
            <a:gdLst>
              <a:gd name="connsiteX0" fmla="*/ 0 w 2395959"/>
              <a:gd name="connsiteY0" fmla="*/ 0 h 1146210"/>
              <a:gd name="connsiteX1" fmla="*/ 2395959 w 2395959"/>
              <a:gd name="connsiteY1" fmla="*/ 0 h 1146210"/>
              <a:gd name="connsiteX2" fmla="*/ 2395959 w 2395959"/>
              <a:gd name="connsiteY2" fmla="*/ 1146210 h 1146210"/>
              <a:gd name="connsiteX3" fmla="*/ 0 w 2395959"/>
              <a:gd name="connsiteY3" fmla="*/ 1146210 h 1146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95959" h="1146210">
                <a:moveTo>
                  <a:pt x="0" y="0"/>
                </a:moveTo>
                <a:lnTo>
                  <a:pt x="2395959" y="0"/>
                </a:lnTo>
                <a:lnTo>
                  <a:pt x="2395959" y="1146210"/>
                </a:lnTo>
                <a:lnTo>
                  <a:pt x="0" y="114621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307600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CE03D025-A283-C39A-36FF-4C9A9442293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39937" y="1721069"/>
            <a:ext cx="2364856" cy="3415862"/>
          </a:xfrm>
          <a:custGeom>
            <a:avLst/>
            <a:gdLst>
              <a:gd name="connsiteX0" fmla="*/ 0 w 2364856"/>
              <a:gd name="connsiteY0" fmla="*/ 0 h 3415862"/>
              <a:gd name="connsiteX1" fmla="*/ 2364856 w 2364856"/>
              <a:gd name="connsiteY1" fmla="*/ 0 h 3415862"/>
              <a:gd name="connsiteX2" fmla="*/ 2364856 w 2364856"/>
              <a:gd name="connsiteY2" fmla="*/ 3415862 h 3415862"/>
              <a:gd name="connsiteX3" fmla="*/ 0 w 2364856"/>
              <a:gd name="connsiteY3" fmla="*/ 3415862 h 3415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64856" h="3415862">
                <a:moveTo>
                  <a:pt x="0" y="0"/>
                </a:moveTo>
                <a:lnTo>
                  <a:pt x="2364856" y="0"/>
                </a:lnTo>
                <a:lnTo>
                  <a:pt x="2364856" y="3415862"/>
                </a:lnTo>
                <a:lnTo>
                  <a:pt x="0" y="341586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1D5F283A-F9CD-AD0A-D982-558DF178494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502755" y="1721069"/>
            <a:ext cx="2364856" cy="3415862"/>
          </a:xfrm>
          <a:custGeom>
            <a:avLst/>
            <a:gdLst>
              <a:gd name="connsiteX0" fmla="*/ 0 w 2364856"/>
              <a:gd name="connsiteY0" fmla="*/ 0 h 3415862"/>
              <a:gd name="connsiteX1" fmla="*/ 2364856 w 2364856"/>
              <a:gd name="connsiteY1" fmla="*/ 0 h 3415862"/>
              <a:gd name="connsiteX2" fmla="*/ 2364856 w 2364856"/>
              <a:gd name="connsiteY2" fmla="*/ 3415862 h 3415862"/>
              <a:gd name="connsiteX3" fmla="*/ 0 w 2364856"/>
              <a:gd name="connsiteY3" fmla="*/ 3415862 h 3415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64856" h="3415862">
                <a:moveTo>
                  <a:pt x="0" y="0"/>
                </a:moveTo>
                <a:lnTo>
                  <a:pt x="2364856" y="0"/>
                </a:lnTo>
                <a:lnTo>
                  <a:pt x="2364856" y="3415862"/>
                </a:lnTo>
                <a:lnTo>
                  <a:pt x="0" y="341586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FDD067EA-3CB7-97F9-7E35-2C5888A06A0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65573" y="1721069"/>
            <a:ext cx="2364856" cy="3415862"/>
          </a:xfrm>
          <a:custGeom>
            <a:avLst/>
            <a:gdLst>
              <a:gd name="connsiteX0" fmla="*/ 0 w 2364856"/>
              <a:gd name="connsiteY0" fmla="*/ 0 h 3415862"/>
              <a:gd name="connsiteX1" fmla="*/ 2364856 w 2364856"/>
              <a:gd name="connsiteY1" fmla="*/ 0 h 3415862"/>
              <a:gd name="connsiteX2" fmla="*/ 2364856 w 2364856"/>
              <a:gd name="connsiteY2" fmla="*/ 3415862 h 3415862"/>
              <a:gd name="connsiteX3" fmla="*/ 0 w 2364856"/>
              <a:gd name="connsiteY3" fmla="*/ 3415862 h 3415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64856" h="3415862">
                <a:moveTo>
                  <a:pt x="0" y="0"/>
                </a:moveTo>
                <a:lnTo>
                  <a:pt x="2364856" y="0"/>
                </a:lnTo>
                <a:lnTo>
                  <a:pt x="2364856" y="3415862"/>
                </a:lnTo>
                <a:lnTo>
                  <a:pt x="0" y="341586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54A9F389-82B6-2F04-1801-6FA667ACF71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28391" y="1721069"/>
            <a:ext cx="2364856" cy="3415862"/>
          </a:xfrm>
          <a:custGeom>
            <a:avLst/>
            <a:gdLst>
              <a:gd name="connsiteX0" fmla="*/ 0 w 2364856"/>
              <a:gd name="connsiteY0" fmla="*/ 0 h 3415862"/>
              <a:gd name="connsiteX1" fmla="*/ 2364856 w 2364856"/>
              <a:gd name="connsiteY1" fmla="*/ 0 h 3415862"/>
              <a:gd name="connsiteX2" fmla="*/ 2364856 w 2364856"/>
              <a:gd name="connsiteY2" fmla="*/ 3415862 h 3415862"/>
              <a:gd name="connsiteX3" fmla="*/ 0 w 2364856"/>
              <a:gd name="connsiteY3" fmla="*/ 3415862 h 3415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64856" h="3415862">
                <a:moveTo>
                  <a:pt x="0" y="0"/>
                </a:moveTo>
                <a:lnTo>
                  <a:pt x="2364856" y="0"/>
                </a:lnTo>
                <a:lnTo>
                  <a:pt x="2364856" y="3415862"/>
                </a:lnTo>
                <a:lnTo>
                  <a:pt x="0" y="341586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070539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9544EDB3-10E4-644E-D00F-96B69F28A60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694990" y="0"/>
            <a:ext cx="10497010" cy="6858000"/>
          </a:xfrm>
          <a:custGeom>
            <a:avLst/>
            <a:gdLst>
              <a:gd name="connsiteX0" fmla="*/ 0 w 10497010"/>
              <a:gd name="connsiteY0" fmla="*/ 0 h 6858000"/>
              <a:gd name="connsiteX1" fmla="*/ 10497010 w 10497010"/>
              <a:gd name="connsiteY1" fmla="*/ 0 h 6858000"/>
              <a:gd name="connsiteX2" fmla="*/ 10497010 w 10497010"/>
              <a:gd name="connsiteY2" fmla="*/ 6858000 h 6858000"/>
              <a:gd name="connsiteX3" fmla="*/ 0 w 1049701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97010" h="6858000">
                <a:moveTo>
                  <a:pt x="0" y="0"/>
                </a:moveTo>
                <a:lnTo>
                  <a:pt x="10497010" y="0"/>
                </a:lnTo>
                <a:lnTo>
                  <a:pt x="1049701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37705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7D716-5795-C6F3-17C2-4939ECAB4C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C89DFC-7837-3B26-A115-2F8BFAB094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99EC11-54B0-AA56-0760-0A380E678A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B553FE-5167-9C27-617E-BAB81D90001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BB1B561-D34E-460C-B3E2-C3307D3DD4F0}" type="datetimeFigureOut">
              <a:rPr lang="en-IN" smtClean="0"/>
              <a:t>08-01-2024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BB7D0D-E99D-E226-FE7A-C171523C66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77C95E-ADFE-DB82-0237-402AAD497A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1EEED8A-C3DB-4C21-B978-8025E73B0BA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139493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09CB42-B281-590C-1500-F1E83399A6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10DAFE1-FDEC-FAF2-65DA-0777BAE9B2C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C58B0D-142F-89F1-789A-DACD84AEB3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18A633-2A18-4E80-2DC9-39918BA13F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BB1B561-D34E-460C-B3E2-C3307D3DD4F0}" type="datetimeFigureOut">
              <a:rPr lang="en-IN" smtClean="0"/>
              <a:t>08-01-2024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02A612-E735-5183-AEF8-1CC9E95F98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F2FEF2-B5F8-7220-7F30-02E6ED3098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1EEED8A-C3DB-4C21-B978-8025E73B0BA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368800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3BEAAD-32C2-B928-19CA-CD992C4CF9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902918-3378-7694-F812-EB6B0DCCDD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8FB62C-AA1E-FCED-DB0D-B3E19C41EE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BB1B561-D34E-460C-B3E2-C3307D3DD4F0}" type="datetimeFigureOut">
              <a:rPr lang="en-IN" smtClean="0"/>
              <a:t>08-01-2024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1DE488-797A-F489-854E-3A19BC9960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9E7F37-5460-D6B2-D4D9-902882F796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1EEED8A-C3DB-4C21-B978-8025E73B0BA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652289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5930D26-0BDC-F4BC-A31B-73DE5DE5D7B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02E729E-640D-B1F5-D232-9B8434C355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98B19F-5F0F-5B37-92CB-A6CAB10DB37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BB1B561-D34E-460C-B3E2-C3307D3DD4F0}" type="datetimeFigureOut">
              <a:rPr lang="en-IN" smtClean="0"/>
              <a:t>08-01-2024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710516-EA08-26D1-E9F3-ADC8E087DC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9A1C01-E299-6705-950D-801962211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1EEED8A-C3DB-4C21-B978-8025E73B0BA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965701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BA6B52-33FB-DFF7-FB76-917DB6F3B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70C942-EFFC-68F4-A397-7B2519F24F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2276B4-C6EB-6848-3D28-321D750D447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BB1B561-D34E-460C-B3E2-C3307D3DD4F0}" type="datetimeFigureOut">
              <a:rPr lang="en-IN" smtClean="0"/>
              <a:t>08-01-2024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DC50F0-E8B5-6CF0-F94A-59E122CCB5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8DF2B0-C6CD-B27E-E4E1-4C39980D8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1EEED8A-C3DB-4C21-B978-8025E73B0BA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853965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81CE19-E00A-463D-3663-935AE685E4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FDB95C-439C-9081-D322-626CCDBF98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8FAFEC-DC15-D0FA-4960-C212DE0024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BB1B561-D34E-460C-B3E2-C3307D3DD4F0}" type="datetimeFigureOut">
              <a:rPr lang="en-IN" smtClean="0"/>
              <a:t>08-01-2024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CCDFF6-BEF7-B7ED-7B55-EAE495C0FC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54A0F1-2F12-0622-54B4-4F3C7AEE2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1EEED8A-C3DB-4C21-B978-8025E73B0BA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868924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78065-58A9-9B99-D64A-63B234E35E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3EA286-34A4-6CED-448F-B8FB04E163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43D5EC-511D-8765-A1A0-337BA8FF26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0D76CE-5D9A-8E44-7F41-DE5F42D752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BB1B561-D34E-460C-B3E2-C3307D3DD4F0}" type="datetimeFigureOut">
              <a:rPr lang="en-IN" smtClean="0"/>
              <a:t>08-01-2024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FD1A8F-A0DD-B3D0-82B5-3F1A04EB8B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217155-FE87-F65D-FC3B-00BC23E61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1EEED8A-C3DB-4C21-B978-8025E73B0BA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125341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F9307-E28A-162B-B5A5-BAA343F9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86B288-253A-AD4E-BF9B-FCF5B18C5F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E46A8D-FDEA-AFA8-BEA9-C817DD1FDB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EB6A78B-D439-E58B-5C34-92BBB5F320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1787D3-BCFD-E07F-A82F-8A0E8C8CD80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F57FC8C-1F97-D466-B902-66260F6C2C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BB1B561-D34E-460C-B3E2-C3307D3DD4F0}" type="datetimeFigureOut">
              <a:rPr lang="en-IN" smtClean="0"/>
              <a:t>08-01-2024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9127570-F622-6A00-5575-DB9B09470C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361091F-ABE5-F685-0AB4-9C4A3C6AED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1EEED8A-C3DB-4C21-B978-8025E73B0BA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448852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5EB831-6535-096E-2F96-234CDFEC1E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C2A0E37-6065-BB73-692C-29A6DB9E47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BB1B561-D34E-460C-B3E2-C3307D3DD4F0}" type="datetimeFigureOut">
              <a:rPr lang="en-IN" smtClean="0"/>
              <a:t>08-01-2024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6FCF3B-4D2E-A81D-449C-7B1DAD05D8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CEE8AB-ED60-22FA-6B11-A43D5B5CD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1EEED8A-C3DB-4C21-B978-8025E73B0BA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383440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7A91B75-8CDF-61AD-C350-FD403108DA7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BB1B561-D34E-460C-B3E2-C3307D3DD4F0}" type="datetimeFigureOut">
              <a:rPr lang="en-IN" smtClean="0"/>
              <a:t>08-01-2024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49F25B2-7520-7047-CF38-987E5ED917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B27A0C-BC04-3C52-89D5-8654B9E1D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1EEED8A-C3DB-4C21-B978-8025E73B0BA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089151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1F78C1F9-2208-CC51-5205-0C7D50C6C25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671089" y="2425617"/>
            <a:ext cx="1950018" cy="1886619"/>
          </a:xfrm>
          <a:custGeom>
            <a:avLst/>
            <a:gdLst>
              <a:gd name="connsiteX0" fmla="*/ 880345 w 1950018"/>
              <a:gd name="connsiteY0" fmla="*/ 463 h 1886619"/>
              <a:gd name="connsiteX1" fmla="*/ 1691050 w 1950018"/>
              <a:gd name="connsiteY1" fmla="*/ 50437 h 1886619"/>
              <a:gd name="connsiteX2" fmla="*/ 1844694 w 1950018"/>
              <a:gd name="connsiteY2" fmla="*/ 70813 h 1886619"/>
              <a:gd name="connsiteX3" fmla="*/ 1846258 w 1950018"/>
              <a:gd name="connsiteY3" fmla="*/ 72376 h 1886619"/>
              <a:gd name="connsiteX4" fmla="*/ 1846254 w 1950018"/>
              <a:gd name="connsiteY4" fmla="*/ 1845465 h 1886619"/>
              <a:gd name="connsiteX5" fmla="*/ 1386909 w 1950018"/>
              <a:gd name="connsiteY5" fmla="*/ 1873685 h 1886619"/>
              <a:gd name="connsiteX6" fmla="*/ 530946 w 1950018"/>
              <a:gd name="connsiteY6" fmla="*/ 1873686 h 1886619"/>
              <a:gd name="connsiteX7" fmla="*/ 71602 w 1950018"/>
              <a:gd name="connsiteY7" fmla="*/ 1845469 h 1886619"/>
              <a:gd name="connsiteX8" fmla="*/ 50439 w 1950018"/>
              <a:gd name="connsiteY8" fmla="*/ 225234 h 1886619"/>
              <a:gd name="connsiteX9" fmla="*/ 70824 w 1950018"/>
              <a:gd name="connsiteY9" fmla="*/ 71599 h 1886619"/>
              <a:gd name="connsiteX10" fmla="*/ 880345 w 1950018"/>
              <a:gd name="connsiteY10" fmla="*/ 463 h 1886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950018" h="1886619">
                <a:moveTo>
                  <a:pt x="880345" y="463"/>
                </a:moveTo>
                <a:cubicBezTo>
                  <a:pt x="1151166" y="-3064"/>
                  <a:pt x="1422185" y="13594"/>
                  <a:pt x="1691050" y="50437"/>
                </a:cubicBezTo>
                <a:lnTo>
                  <a:pt x="1844694" y="70813"/>
                </a:lnTo>
                <a:lnTo>
                  <a:pt x="1846258" y="72376"/>
                </a:lnTo>
                <a:cubicBezTo>
                  <a:pt x="1984997" y="654784"/>
                  <a:pt x="1984214" y="1262275"/>
                  <a:pt x="1846254" y="1845465"/>
                </a:cubicBezTo>
                <a:lnTo>
                  <a:pt x="1386909" y="1873685"/>
                </a:lnTo>
                <a:cubicBezTo>
                  <a:pt x="1101585" y="1890926"/>
                  <a:pt x="816261" y="1890935"/>
                  <a:pt x="530946" y="1873686"/>
                </a:cubicBezTo>
                <a:lnTo>
                  <a:pt x="71602" y="1845469"/>
                </a:lnTo>
                <a:cubicBezTo>
                  <a:pt x="-16197" y="1309311"/>
                  <a:pt x="-23249" y="762965"/>
                  <a:pt x="50439" y="225234"/>
                </a:cubicBezTo>
                <a:lnTo>
                  <a:pt x="70824" y="71599"/>
                </a:lnTo>
                <a:cubicBezTo>
                  <a:pt x="338899" y="27702"/>
                  <a:pt x="609523" y="3990"/>
                  <a:pt x="880345" y="463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2BBFA20B-C936-BC28-2D7E-F6F5301DA01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137467" y="2425618"/>
            <a:ext cx="1950018" cy="1886619"/>
          </a:xfrm>
          <a:custGeom>
            <a:avLst/>
            <a:gdLst>
              <a:gd name="connsiteX0" fmla="*/ 880345 w 1950018"/>
              <a:gd name="connsiteY0" fmla="*/ 463 h 1886619"/>
              <a:gd name="connsiteX1" fmla="*/ 1691050 w 1950018"/>
              <a:gd name="connsiteY1" fmla="*/ 50437 h 1886619"/>
              <a:gd name="connsiteX2" fmla="*/ 1844694 w 1950018"/>
              <a:gd name="connsiteY2" fmla="*/ 70813 h 1886619"/>
              <a:gd name="connsiteX3" fmla="*/ 1846258 w 1950018"/>
              <a:gd name="connsiteY3" fmla="*/ 72376 h 1886619"/>
              <a:gd name="connsiteX4" fmla="*/ 1846254 w 1950018"/>
              <a:gd name="connsiteY4" fmla="*/ 1845465 h 1886619"/>
              <a:gd name="connsiteX5" fmla="*/ 1386909 w 1950018"/>
              <a:gd name="connsiteY5" fmla="*/ 1873685 h 1886619"/>
              <a:gd name="connsiteX6" fmla="*/ 530946 w 1950018"/>
              <a:gd name="connsiteY6" fmla="*/ 1873686 h 1886619"/>
              <a:gd name="connsiteX7" fmla="*/ 71602 w 1950018"/>
              <a:gd name="connsiteY7" fmla="*/ 1845469 h 1886619"/>
              <a:gd name="connsiteX8" fmla="*/ 50439 w 1950018"/>
              <a:gd name="connsiteY8" fmla="*/ 225234 h 1886619"/>
              <a:gd name="connsiteX9" fmla="*/ 70824 w 1950018"/>
              <a:gd name="connsiteY9" fmla="*/ 71599 h 1886619"/>
              <a:gd name="connsiteX10" fmla="*/ 880345 w 1950018"/>
              <a:gd name="connsiteY10" fmla="*/ 463 h 1886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950018" h="1886619">
                <a:moveTo>
                  <a:pt x="880345" y="463"/>
                </a:moveTo>
                <a:cubicBezTo>
                  <a:pt x="1151166" y="-3064"/>
                  <a:pt x="1422185" y="13594"/>
                  <a:pt x="1691050" y="50437"/>
                </a:cubicBezTo>
                <a:lnTo>
                  <a:pt x="1844694" y="70813"/>
                </a:lnTo>
                <a:lnTo>
                  <a:pt x="1846258" y="72376"/>
                </a:lnTo>
                <a:cubicBezTo>
                  <a:pt x="1984997" y="654784"/>
                  <a:pt x="1984214" y="1262275"/>
                  <a:pt x="1846254" y="1845465"/>
                </a:cubicBezTo>
                <a:lnTo>
                  <a:pt x="1386909" y="1873685"/>
                </a:lnTo>
                <a:cubicBezTo>
                  <a:pt x="1101585" y="1890926"/>
                  <a:pt x="816262" y="1890935"/>
                  <a:pt x="530946" y="1873686"/>
                </a:cubicBezTo>
                <a:lnTo>
                  <a:pt x="71602" y="1845469"/>
                </a:lnTo>
                <a:cubicBezTo>
                  <a:pt x="-16197" y="1309311"/>
                  <a:pt x="-23249" y="762965"/>
                  <a:pt x="50439" y="225234"/>
                </a:cubicBezTo>
                <a:lnTo>
                  <a:pt x="70824" y="71599"/>
                </a:lnTo>
                <a:cubicBezTo>
                  <a:pt x="338899" y="27702"/>
                  <a:pt x="609523" y="3990"/>
                  <a:pt x="880345" y="463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B0355520-3D39-1881-E975-8FD11E9C96E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580257" y="2425616"/>
            <a:ext cx="1950018" cy="1886619"/>
          </a:xfrm>
          <a:custGeom>
            <a:avLst/>
            <a:gdLst>
              <a:gd name="connsiteX0" fmla="*/ 880344 w 1950018"/>
              <a:gd name="connsiteY0" fmla="*/ 463 h 1886619"/>
              <a:gd name="connsiteX1" fmla="*/ 1691050 w 1950018"/>
              <a:gd name="connsiteY1" fmla="*/ 50437 h 1886619"/>
              <a:gd name="connsiteX2" fmla="*/ 1844694 w 1950018"/>
              <a:gd name="connsiteY2" fmla="*/ 70813 h 1886619"/>
              <a:gd name="connsiteX3" fmla="*/ 1846257 w 1950018"/>
              <a:gd name="connsiteY3" fmla="*/ 72376 h 1886619"/>
              <a:gd name="connsiteX4" fmla="*/ 1846253 w 1950018"/>
              <a:gd name="connsiteY4" fmla="*/ 1845465 h 1886619"/>
              <a:gd name="connsiteX5" fmla="*/ 1386909 w 1950018"/>
              <a:gd name="connsiteY5" fmla="*/ 1873685 h 1886619"/>
              <a:gd name="connsiteX6" fmla="*/ 530946 w 1950018"/>
              <a:gd name="connsiteY6" fmla="*/ 1873686 h 1886619"/>
              <a:gd name="connsiteX7" fmla="*/ 71602 w 1950018"/>
              <a:gd name="connsiteY7" fmla="*/ 1845469 h 1886619"/>
              <a:gd name="connsiteX8" fmla="*/ 50439 w 1950018"/>
              <a:gd name="connsiteY8" fmla="*/ 225234 h 1886619"/>
              <a:gd name="connsiteX9" fmla="*/ 70824 w 1950018"/>
              <a:gd name="connsiteY9" fmla="*/ 71599 h 1886619"/>
              <a:gd name="connsiteX10" fmla="*/ 880344 w 1950018"/>
              <a:gd name="connsiteY10" fmla="*/ 463 h 1886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950018" h="1886619">
                <a:moveTo>
                  <a:pt x="880344" y="463"/>
                </a:moveTo>
                <a:cubicBezTo>
                  <a:pt x="1151166" y="-3064"/>
                  <a:pt x="1422185" y="13594"/>
                  <a:pt x="1691050" y="50437"/>
                </a:cubicBezTo>
                <a:lnTo>
                  <a:pt x="1844694" y="70813"/>
                </a:lnTo>
                <a:lnTo>
                  <a:pt x="1846257" y="72376"/>
                </a:lnTo>
                <a:cubicBezTo>
                  <a:pt x="1984997" y="654784"/>
                  <a:pt x="1984214" y="1262275"/>
                  <a:pt x="1846253" y="1845465"/>
                </a:cubicBezTo>
                <a:lnTo>
                  <a:pt x="1386909" y="1873685"/>
                </a:lnTo>
                <a:cubicBezTo>
                  <a:pt x="1101585" y="1890926"/>
                  <a:pt x="816261" y="1890935"/>
                  <a:pt x="530946" y="1873686"/>
                </a:cubicBezTo>
                <a:lnTo>
                  <a:pt x="71602" y="1845469"/>
                </a:lnTo>
                <a:cubicBezTo>
                  <a:pt x="-16197" y="1309311"/>
                  <a:pt x="-23249" y="762965"/>
                  <a:pt x="50439" y="225234"/>
                </a:cubicBezTo>
                <a:lnTo>
                  <a:pt x="70824" y="71599"/>
                </a:lnTo>
                <a:cubicBezTo>
                  <a:pt x="338899" y="27702"/>
                  <a:pt x="609523" y="3990"/>
                  <a:pt x="880344" y="463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271260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D914817D-F92F-E1AF-A0A5-084B1DE4A5C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636358" y="3549944"/>
            <a:ext cx="365760" cy="214501"/>
          </a:xfrm>
          <a:custGeom>
            <a:avLst/>
            <a:gdLst>
              <a:gd name="connsiteX0" fmla="*/ 0 w 365760"/>
              <a:gd name="connsiteY0" fmla="*/ 0 h 214501"/>
              <a:gd name="connsiteX1" fmla="*/ 365760 w 365760"/>
              <a:gd name="connsiteY1" fmla="*/ 0 h 214501"/>
              <a:gd name="connsiteX2" fmla="*/ 365760 w 365760"/>
              <a:gd name="connsiteY2" fmla="*/ 214501 h 214501"/>
              <a:gd name="connsiteX3" fmla="*/ 0 w 365760"/>
              <a:gd name="connsiteY3" fmla="*/ 214501 h 214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760" h="214501">
                <a:moveTo>
                  <a:pt x="0" y="0"/>
                </a:moveTo>
                <a:lnTo>
                  <a:pt x="365760" y="0"/>
                </a:lnTo>
                <a:lnTo>
                  <a:pt x="365760" y="214501"/>
                </a:lnTo>
                <a:lnTo>
                  <a:pt x="0" y="21450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 dirty="0"/>
          </a:p>
        </p:txBody>
      </p: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A1367F56-7216-EC83-E8DF-C438934C02D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636358" y="3908755"/>
            <a:ext cx="365760" cy="214501"/>
          </a:xfrm>
          <a:custGeom>
            <a:avLst/>
            <a:gdLst>
              <a:gd name="connsiteX0" fmla="*/ 0 w 365760"/>
              <a:gd name="connsiteY0" fmla="*/ 0 h 214501"/>
              <a:gd name="connsiteX1" fmla="*/ 365760 w 365760"/>
              <a:gd name="connsiteY1" fmla="*/ 0 h 214501"/>
              <a:gd name="connsiteX2" fmla="*/ 365760 w 365760"/>
              <a:gd name="connsiteY2" fmla="*/ 214501 h 214501"/>
              <a:gd name="connsiteX3" fmla="*/ 0 w 365760"/>
              <a:gd name="connsiteY3" fmla="*/ 214501 h 214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760" h="214501">
                <a:moveTo>
                  <a:pt x="0" y="0"/>
                </a:moveTo>
                <a:lnTo>
                  <a:pt x="365760" y="0"/>
                </a:lnTo>
                <a:lnTo>
                  <a:pt x="365760" y="214501"/>
                </a:lnTo>
                <a:lnTo>
                  <a:pt x="0" y="21450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 dirty="0"/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B812DF55-B8BB-6A4A-5336-A78FEEDA374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636358" y="4267567"/>
            <a:ext cx="365760" cy="214501"/>
          </a:xfrm>
          <a:custGeom>
            <a:avLst/>
            <a:gdLst>
              <a:gd name="connsiteX0" fmla="*/ 0 w 365760"/>
              <a:gd name="connsiteY0" fmla="*/ 0 h 214501"/>
              <a:gd name="connsiteX1" fmla="*/ 365760 w 365760"/>
              <a:gd name="connsiteY1" fmla="*/ 0 h 214501"/>
              <a:gd name="connsiteX2" fmla="*/ 365760 w 365760"/>
              <a:gd name="connsiteY2" fmla="*/ 214501 h 214501"/>
              <a:gd name="connsiteX3" fmla="*/ 0 w 365760"/>
              <a:gd name="connsiteY3" fmla="*/ 214501 h 214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760" h="214501">
                <a:moveTo>
                  <a:pt x="0" y="0"/>
                </a:moveTo>
                <a:lnTo>
                  <a:pt x="365760" y="0"/>
                </a:lnTo>
                <a:lnTo>
                  <a:pt x="365760" y="214501"/>
                </a:lnTo>
                <a:lnTo>
                  <a:pt x="0" y="21450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E2F6892E-5DB6-E8C2-E44B-841FEBF4BAC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36358" y="4626379"/>
            <a:ext cx="365760" cy="214501"/>
          </a:xfrm>
          <a:custGeom>
            <a:avLst/>
            <a:gdLst>
              <a:gd name="connsiteX0" fmla="*/ 0 w 365760"/>
              <a:gd name="connsiteY0" fmla="*/ 0 h 214501"/>
              <a:gd name="connsiteX1" fmla="*/ 365760 w 365760"/>
              <a:gd name="connsiteY1" fmla="*/ 0 h 214501"/>
              <a:gd name="connsiteX2" fmla="*/ 365760 w 365760"/>
              <a:gd name="connsiteY2" fmla="*/ 214501 h 214501"/>
              <a:gd name="connsiteX3" fmla="*/ 0 w 365760"/>
              <a:gd name="connsiteY3" fmla="*/ 214501 h 214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760" h="214501">
                <a:moveTo>
                  <a:pt x="0" y="0"/>
                </a:moveTo>
                <a:lnTo>
                  <a:pt x="365760" y="0"/>
                </a:lnTo>
                <a:lnTo>
                  <a:pt x="365760" y="214501"/>
                </a:lnTo>
                <a:lnTo>
                  <a:pt x="0" y="21450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37" name="Picture Placeholder 36">
            <a:extLst>
              <a:ext uri="{FF2B5EF4-FFF2-40B4-BE49-F238E27FC236}">
                <a16:creationId xmlns:a16="http://schemas.microsoft.com/office/drawing/2014/main" id="{5AB2D9CE-F6C9-80EA-773E-6FA7D9B86B0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126607" y="3549944"/>
            <a:ext cx="365760" cy="214501"/>
          </a:xfrm>
          <a:custGeom>
            <a:avLst/>
            <a:gdLst>
              <a:gd name="connsiteX0" fmla="*/ 0 w 365760"/>
              <a:gd name="connsiteY0" fmla="*/ 0 h 214501"/>
              <a:gd name="connsiteX1" fmla="*/ 365760 w 365760"/>
              <a:gd name="connsiteY1" fmla="*/ 0 h 214501"/>
              <a:gd name="connsiteX2" fmla="*/ 365760 w 365760"/>
              <a:gd name="connsiteY2" fmla="*/ 214501 h 214501"/>
              <a:gd name="connsiteX3" fmla="*/ 0 w 365760"/>
              <a:gd name="connsiteY3" fmla="*/ 214501 h 214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760" h="214501">
                <a:moveTo>
                  <a:pt x="0" y="0"/>
                </a:moveTo>
                <a:lnTo>
                  <a:pt x="365760" y="0"/>
                </a:lnTo>
                <a:lnTo>
                  <a:pt x="365760" y="214501"/>
                </a:lnTo>
                <a:lnTo>
                  <a:pt x="0" y="21450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40" name="Picture Placeholder 39">
            <a:extLst>
              <a:ext uri="{FF2B5EF4-FFF2-40B4-BE49-F238E27FC236}">
                <a16:creationId xmlns:a16="http://schemas.microsoft.com/office/drawing/2014/main" id="{68130606-2C58-AE1C-CCCC-79811BD7C55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126607" y="3908755"/>
            <a:ext cx="365760" cy="214501"/>
          </a:xfrm>
          <a:custGeom>
            <a:avLst/>
            <a:gdLst>
              <a:gd name="connsiteX0" fmla="*/ 0 w 365760"/>
              <a:gd name="connsiteY0" fmla="*/ 0 h 214501"/>
              <a:gd name="connsiteX1" fmla="*/ 365760 w 365760"/>
              <a:gd name="connsiteY1" fmla="*/ 0 h 214501"/>
              <a:gd name="connsiteX2" fmla="*/ 365760 w 365760"/>
              <a:gd name="connsiteY2" fmla="*/ 214501 h 214501"/>
              <a:gd name="connsiteX3" fmla="*/ 0 w 365760"/>
              <a:gd name="connsiteY3" fmla="*/ 214501 h 214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760" h="214501">
                <a:moveTo>
                  <a:pt x="0" y="0"/>
                </a:moveTo>
                <a:lnTo>
                  <a:pt x="365760" y="0"/>
                </a:lnTo>
                <a:lnTo>
                  <a:pt x="365760" y="214501"/>
                </a:lnTo>
                <a:lnTo>
                  <a:pt x="0" y="21450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43" name="Picture Placeholder 42">
            <a:extLst>
              <a:ext uri="{FF2B5EF4-FFF2-40B4-BE49-F238E27FC236}">
                <a16:creationId xmlns:a16="http://schemas.microsoft.com/office/drawing/2014/main" id="{F2E9A1ED-1AEA-F060-E600-BFA57BCA52E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126607" y="4267566"/>
            <a:ext cx="365760" cy="214501"/>
          </a:xfrm>
          <a:custGeom>
            <a:avLst/>
            <a:gdLst>
              <a:gd name="connsiteX0" fmla="*/ 0 w 365760"/>
              <a:gd name="connsiteY0" fmla="*/ 0 h 214501"/>
              <a:gd name="connsiteX1" fmla="*/ 365760 w 365760"/>
              <a:gd name="connsiteY1" fmla="*/ 0 h 214501"/>
              <a:gd name="connsiteX2" fmla="*/ 365760 w 365760"/>
              <a:gd name="connsiteY2" fmla="*/ 214501 h 214501"/>
              <a:gd name="connsiteX3" fmla="*/ 0 w 365760"/>
              <a:gd name="connsiteY3" fmla="*/ 214501 h 214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760" h="214501">
                <a:moveTo>
                  <a:pt x="0" y="0"/>
                </a:moveTo>
                <a:lnTo>
                  <a:pt x="365760" y="0"/>
                </a:lnTo>
                <a:lnTo>
                  <a:pt x="365760" y="214501"/>
                </a:lnTo>
                <a:lnTo>
                  <a:pt x="0" y="21450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46" name="Picture Placeholder 45">
            <a:extLst>
              <a:ext uri="{FF2B5EF4-FFF2-40B4-BE49-F238E27FC236}">
                <a16:creationId xmlns:a16="http://schemas.microsoft.com/office/drawing/2014/main" id="{A6E1E92F-8667-B0AC-9CFE-94DD9F79C71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126607" y="4626378"/>
            <a:ext cx="365760" cy="214501"/>
          </a:xfrm>
          <a:custGeom>
            <a:avLst/>
            <a:gdLst>
              <a:gd name="connsiteX0" fmla="*/ 0 w 365760"/>
              <a:gd name="connsiteY0" fmla="*/ 0 h 214501"/>
              <a:gd name="connsiteX1" fmla="*/ 365760 w 365760"/>
              <a:gd name="connsiteY1" fmla="*/ 0 h 214501"/>
              <a:gd name="connsiteX2" fmla="*/ 365760 w 365760"/>
              <a:gd name="connsiteY2" fmla="*/ 214501 h 214501"/>
              <a:gd name="connsiteX3" fmla="*/ 0 w 365760"/>
              <a:gd name="connsiteY3" fmla="*/ 214501 h 214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760" h="214501">
                <a:moveTo>
                  <a:pt x="0" y="0"/>
                </a:moveTo>
                <a:lnTo>
                  <a:pt x="365760" y="0"/>
                </a:lnTo>
                <a:lnTo>
                  <a:pt x="365760" y="214501"/>
                </a:lnTo>
                <a:lnTo>
                  <a:pt x="0" y="21450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49" name="Picture Placeholder 48">
            <a:extLst>
              <a:ext uri="{FF2B5EF4-FFF2-40B4-BE49-F238E27FC236}">
                <a16:creationId xmlns:a16="http://schemas.microsoft.com/office/drawing/2014/main" id="{F579603F-2953-1358-64CF-9F2EEA9E22C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616856" y="3549945"/>
            <a:ext cx="365760" cy="214501"/>
          </a:xfrm>
          <a:custGeom>
            <a:avLst/>
            <a:gdLst>
              <a:gd name="connsiteX0" fmla="*/ 0 w 365760"/>
              <a:gd name="connsiteY0" fmla="*/ 0 h 214501"/>
              <a:gd name="connsiteX1" fmla="*/ 365760 w 365760"/>
              <a:gd name="connsiteY1" fmla="*/ 0 h 214501"/>
              <a:gd name="connsiteX2" fmla="*/ 365760 w 365760"/>
              <a:gd name="connsiteY2" fmla="*/ 214501 h 214501"/>
              <a:gd name="connsiteX3" fmla="*/ 0 w 365760"/>
              <a:gd name="connsiteY3" fmla="*/ 214501 h 214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760" h="214501">
                <a:moveTo>
                  <a:pt x="0" y="0"/>
                </a:moveTo>
                <a:lnTo>
                  <a:pt x="365760" y="0"/>
                </a:lnTo>
                <a:lnTo>
                  <a:pt x="365760" y="214501"/>
                </a:lnTo>
                <a:lnTo>
                  <a:pt x="0" y="21450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52" name="Picture Placeholder 51">
            <a:extLst>
              <a:ext uri="{FF2B5EF4-FFF2-40B4-BE49-F238E27FC236}">
                <a16:creationId xmlns:a16="http://schemas.microsoft.com/office/drawing/2014/main" id="{B402B945-0A43-1280-1B93-6BD347EDB29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616856" y="3908756"/>
            <a:ext cx="365760" cy="214501"/>
          </a:xfrm>
          <a:custGeom>
            <a:avLst/>
            <a:gdLst>
              <a:gd name="connsiteX0" fmla="*/ 0 w 365760"/>
              <a:gd name="connsiteY0" fmla="*/ 0 h 214501"/>
              <a:gd name="connsiteX1" fmla="*/ 365760 w 365760"/>
              <a:gd name="connsiteY1" fmla="*/ 0 h 214501"/>
              <a:gd name="connsiteX2" fmla="*/ 365760 w 365760"/>
              <a:gd name="connsiteY2" fmla="*/ 214501 h 214501"/>
              <a:gd name="connsiteX3" fmla="*/ 0 w 365760"/>
              <a:gd name="connsiteY3" fmla="*/ 214501 h 214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760" h="214501">
                <a:moveTo>
                  <a:pt x="0" y="0"/>
                </a:moveTo>
                <a:lnTo>
                  <a:pt x="365760" y="0"/>
                </a:lnTo>
                <a:lnTo>
                  <a:pt x="365760" y="214501"/>
                </a:lnTo>
                <a:lnTo>
                  <a:pt x="0" y="21450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id="{79823E26-49CF-6814-6A33-ED9B44F20032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616856" y="4267566"/>
            <a:ext cx="365760" cy="214501"/>
          </a:xfrm>
          <a:custGeom>
            <a:avLst/>
            <a:gdLst>
              <a:gd name="connsiteX0" fmla="*/ 0 w 365760"/>
              <a:gd name="connsiteY0" fmla="*/ 0 h 214501"/>
              <a:gd name="connsiteX1" fmla="*/ 365760 w 365760"/>
              <a:gd name="connsiteY1" fmla="*/ 0 h 214501"/>
              <a:gd name="connsiteX2" fmla="*/ 365760 w 365760"/>
              <a:gd name="connsiteY2" fmla="*/ 214501 h 214501"/>
              <a:gd name="connsiteX3" fmla="*/ 0 w 365760"/>
              <a:gd name="connsiteY3" fmla="*/ 214501 h 214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760" h="214501">
                <a:moveTo>
                  <a:pt x="0" y="0"/>
                </a:moveTo>
                <a:lnTo>
                  <a:pt x="365760" y="0"/>
                </a:lnTo>
                <a:lnTo>
                  <a:pt x="365760" y="214501"/>
                </a:lnTo>
                <a:lnTo>
                  <a:pt x="0" y="21450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59" name="Picture Placeholder 58">
            <a:extLst>
              <a:ext uri="{FF2B5EF4-FFF2-40B4-BE49-F238E27FC236}">
                <a16:creationId xmlns:a16="http://schemas.microsoft.com/office/drawing/2014/main" id="{FA39107E-513B-2C19-BEC4-37EFCF0F9E1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616856" y="4626379"/>
            <a:ext cx="365760" cy="214501"/>
          </a:xfrm>
          <a:custGeom>
            <a:avLst/>
            <a:gdLst>
              <a:gd name="connsiteX0" fmla="*/ 0 w 365760"/>
              <a:gd name="connsiteY0" fmla="*/ 0 h 214501"/>
              <a:gd name="connsiteX1" fmla="*/ 365760 w 365760"/>
              <a:gd name="connsiteY1" fmla="*/ 0 h 214501"/>
              <a:gd name="connsiteX2" fmla="*/ 365760 w 365760"/>
              <a:gd name="connsiteY2" fmla="*/ 214501 h 214501"/>
              <a:gd name="connsiteX3" fmla="*/ 0 w 365760"/>
              <a:gd name="connsiteY3" fmla="*/ 214501 h 214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760" h="214501">
                <a:moveTo>
                  <a:pt x="0" y="0"/>
                </a:moveTo>
                <a:lnTo>
                  <a:pt x="365760" y="0"/>
                </a:lnTo>
                <a:lnTo>
                  <a:pt x="365760" y="214501"/>
                </a:lnTo>
                <a:lnTo>
                  <a:pt x="0" y="21450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62" name="Picture Placeholder 61">
            <a:extLst>
              <a:ext uri="{FF2B5EF4-FFF2-40B4-BE49-F238E27FC236}">
                <a16:creationId xmlns:a16="http://schemas.microsoft.com/office/drawing/2014/main" id="{76CE6E70-072F-D33F-E8B6-3A74A19B73C8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9107104" y="3549945"/>
            <a:ext cx="365760" cy="214501"/>
          </a:xfrm>
          <a:custGeom>
            <a:avLst/>
            <a:gdLst>
              <a:gd name="connsiteX0" fmla="*/ 0 w 365760"/>
              <a:gd name="connsiteY0" fmla="*/ 0 h 214501"/>
              <a:gd name="connsiteX1" fmla="*/ 365760 w 365760"/>
              <a:gd name="connsiteY1" fmla="*/ 0 h 214501"/>
              <a:gd name="connsiteX2" fmla="*/ 365760 w 365760"/>
              <a:gd name="connsiteY2" fmla="*/ 214501 h 214501"/>
              <a:gd name="connsiteX3" fmla="*/ 0 w 365760"/>
              <a:gd name="connsiteY3" fmla="*/ 214501 h 214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760" h="214501">
                <a:moveTo>
                  <a:pt x="0" y="0"/>
                </a:moveTo>
                <a:lnTo>
                  <a:pt x="365760" y="0"/>
                </a:lnTo>
                <a:lnTo>
                  <a:pt x="365760" y="214501"/>
                </a:lnTo>
                <a:lnTo>
                  <a:pt x="0" y="21450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65" name="Picture Placeholder 64">
            <a:extLst>
              <a:ext uri="{FF2B5EF4-FFF2-40B4-BE49-F238E27FC236}">
                <a16:creationId xmlns:a16="http://schemas.microsoft.com/office/drawing/2014/main" id="{D705EF8A-472F-C462-7707-245CBA833099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107104" y="3908755"/>
            <a:ext cx="365760" cy="214501"/>
          </a:xfrm>
          <a:custGeom>
            <a:avLst/>
            <a:gdLst>
              <a:gd name="connsiteX0" fmla="*/ 0 w 365760"/>
              <a:gd name="connsiteY0" fmla="*/ 0 h 214501"/>
              <a:gd name="connsiteX1" fmla="*/ 365760 w 365760"/>
              <a:gd name="connsiteY1" fmla="*/ 0 h 214501"/>
              <a:gd name="connsiteX2" fmla="*/ 365760 w 365760"/>
              <a:gd name="connsiteY2" fmla="*/ 214501 h 214501"/>
              <a:gd name="connsiteX3" fmla="*/ 0 w 365760"/>
              <a:gd name="connsiteY3" fmla="*/ 214501 h 214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760" h="214501">
                <a:moveTo>
                  <a:pt x="0" y="0"/>
                </a:moveTo>
                <a:lnTo>
                  <a:pt x="365760" y="0"/>
                </a:lnTo>
                <a:lnTo>
                  <a:pt x="365760" y="214501"/>
                </a:lnTo>
                <a:lnTo>
                  <a:pt x="0" y="21450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68" name="Picture Placeholder 67">
            <a:extLst>
              <a:ext uri="{FF2B5EF4-FFF2-40B4-BE49-F238E27FC236}">
                <a16:creationId xmlns:a16="http://schemas.microsoft.com/office/drawing/2014/main" id="{38743A14-6C75-9919-26A4-FA303A5C6E47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107104" y="4267566"/>
            <a:ext cx="365760" cy="214501"/>
          </a:xfrm>
          <a:custGeom>
            <a:avLst/>
            <a:gdLst>
              <a:gd name="connsiteX0" fmla="*/ 0 w 365760"/>
              <a:gd name="connsiteY0" fmla="*/ 0 h 214501"/>
              <a:gd name="connsiteX1" fmla="*/ 365760 w 365760"/>
              <a:gd name="connsiteY1" fmla="*/ 0 h 214501"/>
              <a:gd name="connsiteX2" fmla="*/ 365760 w 365760"/>
              <a:gd name="connsiteY2" fmla="*/ 214501 h 214501"/>
              <a:gd name="connsiteX3" fmla="*/ 0 w 365760"/>
              <a:gd name="connsiteY3" fmla="*/ 214501 h 214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760" h="214501">
                <a:moveTo>
                  <a:pt x="0" y="0"/>
                </a:moveTo>
                <a:lnTo>
                  <a:pt x="365760" y="0"/>
                </a:lnTo>
                <a:lnTo>
                  <a:pt x="365760" y="214501"/>
                </a:lnTo>
                <a:lnTo>
                  <a:pt x="0" y="21450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71" name="Picture Placeholder 70">
            <a:extLst>
              <a:ext uri="{FF2B5EF4-FFF2-40B4-BE49-F238E27FC236}">
                <a16:creationId xmlns:a16="http://schemas.microsoft.com/office/drawing/2014/main" id="{12E24648-EAB8-2DA9-266B-DEB46CA1764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9107104" y="4626379"/>
            <a:ext cx="365760" cy="214501"/>
          </a:xfrm>
          <a:custGeom>
            <a:avLst/>
            <a:gdLst>
              <a:gd name="connsiteX0" fmla="*/ 0 w 365760"/>
              <a:gd name="connsiteY0" fmla="*/ 0 h 214501"/>
              <a:gd name="connsiteX1" fmla="*/ 365760 w 365760"/>
              <a:gd name="connsiteY1" fmla="*/ 0 h 214501"/>
              <a:gd name="connsiteX2" fmla="*/ 365760 w 365760"/>
              <a:gd name="connsiteY2" fmla="*/ 214501 h 214501"/>
              <a:gd name="connsiteX3" fmla="*/ 0 w 365760"/>
              <a:gd name="connsiteY3" fmla="*/ 214501 h 214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760" h="214501">
                <a:moveTo>
                  <a:pt x="0" y="0"/>
                </a:moveTo>
                <a:lnTo>
                  <a:pt x="365760" y="0"/>
                </a:lnTo>
                <a:lnTo>
                  <a:pt x="365760" y="214501"/>
                </a:lnTo>
                <a:lnTo>
                  <a:pt x="0" y="21450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122240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D0C35"/>
            </a:gs>
            <a:gs pos="100000">
              <a:srgbClr val="35001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89778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4" r:id="rId8"/>
    <p:sldLayoutId id="2147483663" r:id="rId9"/>
    <p:sldLayoutId id="2147483662" r:id="rId10"/>
    <p:sldLayoutId id="2147483661" r:id="rId11"/>
    <p:sldLayoutId id="2147483660" r:id="rId12"/>
    <p:sldLayoutId id="2147483656" r:id="rId13"/>
    <p:sldLayoutId id="2147483657" r:id="rId14"/>
    <p:sldLayoutId id="2147483658" r:id="rId15"/>
    <p:sldLayoutId id="2147483659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9.jpg"/><Relationship Id="rId7" Type="http://schemas.openxmlformats.org/officeDocument/2006/relationships/image" Target="../media/image13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2.jpg"/><Relationship Id="rId11" Type="http://schemas.openxmlformats.org/officeDocument/2006/relationships/image" Target="../media/image15.jpg"/><Relationship Id="rId5" Type="http://schemas.openxmlformats.org/officeDocument/2006/relationships/image" Target="../media/image11.png"/><Relationship Id="rId10" Type="http://schemas.openxmlformats.org/officeDocument/2006/relationships/image" Target="../media/image7.png"/><Relationship Id="rId4" Type="http://schemas.openxmlformats.org/officeDocument/2006/relationships/image" Target="../media/image10.jpg"/><Relationship Id="rId9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g"/><Relationship Id="rId13" Type="http://schemas.openxmlformats.org/officeDocument/2006/relationships/image" Target="../media/image30.jpg"/><Relationship Id="rId18" Type="http://schemas.openxmlformats.org/officeDocument/2006/relationships/image" Target="../media/image33.png"/><Relationship Id="rId3" Type="http://schemas.microsoft.com/office/2007/relationships/hdphoto" Target="../media/hdphoto1.wdp"/><Relationship Id="rId21" Type="http://schemas.openxmlformats.org/officeDocument/2006/relationships/image" Target="../media/image36.jpe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17" Type="http://schemas.openxmlformats.org/officeDocument/2006/relationships/image" Target="../media/image7.png"/><Relationship Id="rId2" Type="http://schemas.openxmlformats.org/officeDocument/2006/relationships/image" Target="../media/image4.png"/><Relationship Id="rId16" Type="http://schemas.openxmlformats.org/officeDocument/2006/relationships/image" Target="../media/image6.png"/><Relationship Id="rId20" Type="http://schemas.openxmlformats.org/officeDocument/2006/relationships/image" Target="../media/image35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5" Type="http://schemas.openxmlformats.org/officeDocument/2006/relationships/image" Target="../media/image32.png"/><Relationship Id="rId10" Type="http://schemas.openxmlformats.org/officeDocument/2006/relationships/image" Target="../media/image27.png"/><Relationship Id="rId19" Type="http://schemas.openxmlformats.org/officeDocument/2006/relationships/image" Target="../media/image34.jpg"/><Relationship Id="rId4" Type="http://schemas.openxmlformats.org/officeDocument/2006/relationships/image" Target="../media/image21.jpg"/><Relationship Id="rId9" Type="http://schemas.openxmlformats.org/officeDocument/2006/relationships/image" Target="../media/image26.png"/><Relationship Id="rId14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6.png"/><Relationship Id="rId18" Type="http://schemas.openxmlformats.org/officeDocument/2006/relationships/image" Target="../media/image51.jpg"/><Relationship Id="rId3" Type="http://schemas.microsoft.com/office/2007/relationships/hdphoto" Target="../media/hdphoto1.wdp"/><Relationship Id="rId21" Type="http://schemas.openxmlformats.org/officeDocument/2006/relationships/image" Target="../media/image7.png"/><Relationship Id="rId7" Type="http://schemas.openxmlformats.org/officeDocument/2006/relationships/image" Target="../media/image40.jpg"/><Relationship Id="rId12" Type="http://schemas.openxmlformats.org/officeDocument/2006/relationships/image" Target="../media/image45.png"/><Relationship Id="rId17" Type="http://schemas.openxmlformats.org/officeDocument/2006/relationships/image" Target="../media/image50.png"/><Relationship Id="rId2" Type="http://schemas.openxmlformats.org/officeDocument/2006/relationships/image" Target="../media/image4.png"/><Relationship Id="rId16" Type="http://schemas.openxmlformats.org/officeDocument/2006/relationships/image" Target="../media/image49.jpg"/><Relationship Id="rId20" Type="http://schemas.openxmlformats.org/officeDocument/2006/relationships/image" Target="../media/image6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5" Type="http://schemas.openxmlformats.org/officeDocument/2006/relationships/image" Target="../media/image48.png"/><Relationship Id="rId10" Type="http://schemas.openxmlformats.org/officeDocument/2006/relationships/image" Target="../media/image43.jpg"/><Relationship Id="rId19" Type="http://schemas.openxmlformats.org/officeDocument/2006/relationships/image" Target="../media/image52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Relationship Id="rId14" Type="http://schemas.openxmlformats.org/officeDocument/2006/relationships/image" Target="../media/image4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29000">
              <a:srgbClr val="480218"/>
            </a:gs>
            <a:gs pos="0">
              <a:srgbClr val="9D0C35"/>
            </a:gs>
            <a:gs pos="100000">
              <a:srgbClr val="35001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picture containing light&#10;&#10;Description automatically generated">
            <a:extLst>
              <a:ext uri="{FF2B5EF4-FFF2-40B4-BE49-F238E27FC236}">
                <a16:creationId xmlns:a16="http://schemas.microsoft.com/office/drawing/2014/main" id="{78D9CED8-6665-4D5B-D021-E42411A418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395" y="182880"/>
            <a:ext cx="1083565" cy="1117216"/>
          </a:xfrm>
          <a:prstGeom prst="rect">
            <a:avLst/>
          </a:prstGeom>
        </p:spPr>
      </p:pic>
      <p:pic>
        <p:nvPicPr>
          <p:cNvPr id="19" name="Picture 18" descr="A picture containing person, shirt, dark, light&#10;&#10;Description automatically generated">
            <a:extLst>
              <a:ext uri="{FF2B5EF4-FFF2-40B4-BE49-F238E27FC236}">
                <a16:creationId xmlns:a16="http://schemas.microsoft.com/office/drawing/2014/main" id="{EAAB97C4-1BC4-1F25-0B75-2299DA0A07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2595" y="182880"/>
            <a:ext cx="1083565" cy="111721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7CD6E12-924D-F467-797F-11B3F6AFB1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1953" y="1736450"/>
            <a:ext cx="1063374" cy="558609"/>
          </a:xfrm>
          <a:prstGeom prst="rect">
            <a:avLst/>
          </a:prstGeom>
        </p:spPr>
      </p:pic>
      <p:pic>
        <p:nvPicPr>
          <p:cNvPr id="5" name="Picture 4" descr="A picture containing grass, building, stadium&#10;&#10;Description automatically generated">
            <a:extLst>
              <a:ext uri="{FF2B5EF4-FFF2-40B4-BE49-F238E27FC236}">
                <a16:creationId xmlns:a16="http://schemas.microsoft.com/office/drawing/2014/main" id="{E0BB81C6-47C2-642F-FB73-B733D55AC0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30000" contrast="-1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2879"/>
            <a:ext cx="12192000" cy="6858001"/>
          </a:xfrm>
          <a:prstGeom prst="rect">
            <a:avLst/>
          </a:prstGeom>
        </p:spPr>
      </p:pic>
      <p:pic>
        <p:nvPicPr>
          <p:cNvPr id="15" name="Picture 14" descr="A picture containing computer, computer, indoor&#10;&#10;Description automatically generated">
            <a:extLst>
              <a:ext uri="{FF2B5EF4-FFF2-40B4-BE49-F238E27FC236}">
                <a16:creationId xmlns:a16="http://schemas.microsoft.com/office/drawing/2014/main" id="{D668A99D-898F-385E-DC89-583AA6DE2473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9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520" y="0"/>
            <a:ext cx="10302240" cy="562356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91D9143A-6AA7-4165-8CAC-001B5CD0BA4F}"/>
              </a:ext>
            </a:extLst>
          </p:cNvPr>
          <p:cNvSpPr/>
          <p:nvPr/>
        </p:nvSpPr>
        <p:spPr>
          <a:xfrm>
            <a:off x="0" y="4048832"/>
            <a:ext cx="12192000" cy="2842438"/>
          </a:xfrm>
          <a:prstGeom prst="rect">
            <a:avLst/>
          </a:prstGeom>
          <a:gradFill>
            <a:gsLst>
              <a:gs pos="48300">
                <a:srgbClr val="6B0624"/>
              </a:gs>
              <a:gs pos="0">
                <a:srgbClr val="9D0C35">
                  <a:alpha val="0"/>
                </a:srgbClr>
              </a:gs>
              <a:gs pos="100000">
                <a:srgbClr val="35001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E106439-5C10-DD74-048C-A13C4B73FAA7}"/>
              </a:ext>
            </a:extLst>
          </p:cNvPr>
          <p:cNvGrpSpPr/>
          <p:nvPr/>
        </p:nvGrpSpPr>
        <p:grpSpPr>
          <a:xfrm>
            <a:off x="-586723" y="5340189"/>
            <a:ext cx="13255719" cy="2535408"/>
            <a:chOff x="-586723" y="5340189"/>
            <a:chExt cx="13255719" cy="2535408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1D528FE7-0960-F5DC-2FCB-6CEADB1B0519}"/>
                </a:ext>
              </a:extLst>
            </p:cNvPr>
            <p:cNvSpPr/>
            <p:nvPr/>
          </p:nvSpPr>
          <p:spPr>
            <a:xfrm>
              <a:off x="-586723" y="5340189"/>
              <a:ext cx="12943121" cy="1315919"/>
            </a:xfrm>
            <a:custGeom>
              <a:avLst/>
              <a:gdLst>
                <a:gd name="connsiteX0" fmla="*/ 11787605 w 11787605"/>
                <a:gd name="connsiteY0" fmla="*/ 802518 h 1263261"/>
                <a:gd name="connsiteX1" fmla="*/ 9017524 w 11787605"/>
                <a:gd name="connsiteY1" fmla="*/ 1249012 h 1263261"/>
                <a:gd name="connsiteX2" fmla="*/ 3964405 w 11787605"/>
                <a:gd name="connsiteY2" fmla="*/ 394478 h 1263261"/>
                <a:gd name="connsiteX3" fmla="*/ 0 w 11787605"/>
                <a:gd name="connsiteY3" fmla="*/ 394478 h 1263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787605" h="1263261">
                  <a:moveTo>
                    <a:pt x="11787605" y="802518"/>
                  </a:moveTo>
                  <a:cubicBezTo>
                    <a:pt x="11787605" y="802518"/>
                    <a:pt x="10803497" y="1358357"/>
                    <a:pt x="9017524" y="1249012"/>
                  </a:cubicBezTo>
                  <a:cubicBezTo>
                    <a:pt x="7231551" y="1139666"/>
                    <a:pt x="6597804" y="-817432"/>
                    <a:pt x="3964405" y="394478"/>
                  </a:cubicBezTo>
                  <a:cubicBezTo>
                    <a:pt x="1331006" y="1606389"/>
                    <a:pt x="0" y="394478"/>
                    <a:pt x="0" y="394478"/>
                  </a:cubicBezTo>
                </a:path>
              </a:pathLst>
            </a:custGeom>
            <a:noFill/>
            <a:ln w="45561" cap="flat">
              <a:solidFill>
                <a:srgbClr val="FF005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202CE077-85D2-164C-5E85-26B60B19DDF4}"/>
                </a:ext>
              </a:extLst>
            </p:cNvPr>
            <p:cNvSpPr/>
            <p:nvPr/>
          </p:nvSpPr>
          <p:spPr>
            <a:xfrm>
              <a:off x="4331955" y="5533557"/>
              <a:ext cx="8337041" cy="2342040"/>
            </a:xfrm>
            <a:custGeom>
              <a:avLst/>
              <a:gdLst>
                <a:gd name="connsiteX0" fmla="*/ 2011909 w 7692670"/>
                <a:gd name="connsiteY0" fmla="*/ 185705 h 2433934"/>
                <a:gd name="connsiteX1" fmla="*/ 22918 w 7692670"/>
                <a:gd name="connsiteY1" fmla="*/ 1408459 h 2433934"/>
                <a:gd name="connsiteX2" fmla="*/ 2016738 w 7692670"/>
                <a:gd name="connsiteY2" fmla="*/ 2433935 h 2433934"/>
                <a:gd name="connsiteX3" fmla="*/ 6954499 w 7692670"/>
                <a:gd name="connsiteY3" fmla="*/ 2433935 h 2433934"/>
                <a:gd name="connsiteX4" fmla="*/ 7692671 w 7692670"/>
                <a:gd name="connsiteY4" fmla="*/ 0 h 2433934"/>
                <a:gd name="connsiteX5" fmla="*/ 5215180 w 7692670"/>
                <a:gd name="connsiteY5" fmla="*/ 1177011 h 2433934"/>
                <a:gd name="connsiteX6" fmla="*/ 3597598 w 7692670"/>
                <a:gd name="connsiteY6" fmla="*/ 937818 h 2433934"/>
                <a:gd name="connsiteX7" fmla="*/ 2849676 w 7692670"/>
                <a:gd name="connsiteY7" fmla="*/ 599121 h 2433934"/>
                <a:gd name="connsiteX8" fmla="*/ 2503872 w 7692670"/>
                <a:gd name="connsiteY8" fmla="*/ 416606 h 2433934"/>
                <a:gd name="connsiteX9" fmla="*/ 2011818 w 7692670"/>
                <a:gd name="connsiteY9" fmla="*/ 185614 h 2433934"/>
                <a:gd name="connsiteX0" fmla="*/ 2011909 w 7692671"/>
                <a:gd name="connsiteY0" fmla="*/ 185705 h 2433935"/>
                <a:gd name="connsiteX1" fmla="*/ 22918 w 7692671"/>
                <a:gd name="connsiteY1" fmla="*/ 1408459 h 2433935"/>
                <a:gd name="connsiteX2" fmla="*/ 2016738 w 7692671"/>
                <a:gd name="connsiteY2" fmla="*/ 2433935 h 2433935"/>
                <a:gd name="connsiteX3" fmla="*/ 6954499 w 7692671"/>
                <a:gd name="connsiteY3" fmla="*/ 2433935 h 2433935"/>
                <a:gd name="connsiteX4" fmla="*/ 7692671 w 7692671"/>
                <a:gd name="connsiteY4" fmla="*/ 0 h 2433935"/>
                <a:gd name="connsiteX5" fmla="*/ 5304009 w 7692671"/>
                <a:gd name="connsiteY5" fmla="*/ 1247236 h 2433935"/>
                <a:gd name="connsiteX6" fmla="*/ 3597598 w 7692671"/>
                <a:gd name="connsiteY6" fmla="*/ 937818 h 2433935"/>
                <a:gd name="connsiteX7" fmla="*/ 2849676 w 7692671"/>
                <a:gd name="connsiteY7" fmla="*/ 599121 h 2433935"/>
                <a:gd name="connsiteX8" fmla="*/ 2503872 w 7692671"/>
                <a:gd name="connsiteY8" fmla="*/ 416606 h 2433935"/>
                <a:gd name="connsiteX9" fmla="*/ 2011818 w 7692671"/>
                <a:gd name="connsiteY9" fmla="*/ 185614 h 2433935"/>
                <a:gd name="connsiteX10" fmla="*/ 2011909 w 7692671"/>
                <a:gd name="connsiteY10" fmla="*/ 185705 h 2433935"/>
                <a:gd name="connsiteX0" fmla="*/ 2011909 w 7692671"/>
                <a:gd name="connsiteY0" fmla="*/ 185705 h 2433935"/>
                <a:gd name="connsiteX1" fmla="*/ 22918 w 7692671"/>
                <a:gd name="connsiteY1" fmla="*/ 1408459 h 2433935"/>
                <a:gd name="connsiteX2" fmla="*/ 2016738 w 7692671"/>
                <a:gd name="connsiteY2" fmla="*/ 2433935 h 2433935"/>
                <a:gd name="connsiteX3" fmla="*/ 6954499 w 7692671"/>
                <a:gd name="connsiteY3" fmla="*/ 2433935 h 2433935"/>
                <a:gd name="connsiteX4" fmla="*/ 7692671 w 7692671"/>
                <a:gd name="connsiteY4" fmla="*/ 0 h 2433935"/>
                <a:gd name="connsiteX5" fmla="*/ 5304009 w 7692671"/>
                <a:gd name="connsiteY5" fmla="*/ 1247236 h 2433935"/>
                <a:gd name="connsiteX6" fmla="*/ 3686427 w 7692671"/>
                <a:gd name="connsiteY6" fmla="*/ 1054859 h 2433935"/>
                <a:gd name="connsiteX7" fmla="*/ 2849676 w 7692671"/>
                <a:gd name="connsiteY7" fmla="*/ 599121 h 2433935"/>
                <a:gd name="connsiteX8" fmla="*/ 2503872 w 7692671"/>
                <a:gd name="connsiteY8" fmla="*/ 416606 h 2433935"/>
                <a:gd name="connsiteX9" fmla="*/ 2011818 w 7692671"/>
                <a:gd name="connsiteY9" fmla="*/ 185614 h 2433935"/>
                <a:gd name="connsiteX10" fmla="*/ 2011909 w 7692671"/>
                <a:gd name="connsiteY10" fmla="*/ 185705 h 2433935"/>
                <a:gd name="connsiteX0" fmla="*/ 2011909 w 7692671"/>
                <a:gd name="connsiteY0" fmla="*/ 185705 h 2433935"/>
                <a:gd name="connsiteX1" fmla="*/ 22918 w 7692671"/>
                <a:gd name="connsiteY1" fmla="*/ 1408459 h 2433935"/>
                <a:gd name="connsiteX2" fmla="*/ 2016738 w 7692671"/>
                <a:gd name="connsiteY2" fmla="*/ 2433935 h 2433935"/>
                <a:gd name="connsiteX3" fmla="*/ 6954499 w 7692671"/>
                <a:gd name="connsiteY3" fmla="*/ 2433935 h 2433935"/>
                <a:gd name="connsiteX4" fmla="*/ 7692671 w 7692671"/>
                <a:gd name="connsiteY4" fmla="*/ 0 h 2433935"/>
                <a:gd name="connsiteX5" fmla="*/ 5304009 w 7692671"/>
                <a:gd name="connsiteY5" fmla="*/ 1247236 h 2433935"/>
                <a:gd name="connsiteX6" fmla="*/ 3686427 w 7692671"/>
                <a:gd name="connsiteY6" fmla="*/ 1054859 h 2433935"/>
                <a:gd name="connsiteX7" fmla="*/ 2849676 w 7692671"/>
                <a:gd name="connsiteY7" fmla="*/ 599121 h 2433935"/>
                <a:gd name="connsiteX8" fmla="*/ 2503872 w 7692671"/>
                <a:gd name="connsiteY8" fmla="*/ 416606 h 2433935"/>
                <a:gd name="connsiteX9" fmla="*/ 2011818 w 7692671"/>
                <a:gd name="connsiteY9" fmla="*/ 185614 h 2433935"/>
                <a:gd name="connsiteX10" fmla="*/ 2011909 w 7692671"/>
                <a:gd name="connsiteY10" fmla="*/ 185705 h 2433935"/>
                <a:gd name="connsiteX0" fmla="*/ 2011909 w 7692671"/>
                <a:gd name="connsiteY0" fmla="*/ 185705 h 2433935"/>
                <a:gd name="connsiteX1" fmla="*/ 22918 w 7692671"/>
                <a:gd name="connsiteY1" fmla="*/ 1408459 h 2433935"/>
                <a:gd name="connsiteX2" fmla="*/ 2016738 w 7692671"/>
                <a:gd name="connsiteY2" fmla="*/ 2433935 h 2433935"/>
                <a:gd name="connsiteX3" fmla="*/ 6954499 w 7692671"/>
                <a:gd name="connsiteY3" fmla="*/ 2433935 h 2433935"/>
                <a:gd name="connsiteX4" fmla="*/ 7692671 w 7692671"/>
                <a:gd name="connsiteY4" fmla="*/ 0 h 2433935"/>
                <a:gd name="connsiteX5" fmla="*/ 5542735 w 7692671"/>
                <a:gd name="connsiteY5" fmla="*/ 1223828 h 2433935"/>
                <a:gd name="connsiteX6" fmla="*/ 3686427 w 7692671"/>
                <a:gd name="connsiteY6" fmla="*/ 1054859 h 2433935"/>
                <a:gd name="connsiteX7" fmla="*/ 2849676 w 7692671"/>
                <a:gd name="connsiteY7" fmla="*/ 599121 h 2433935"/>
                <a:gd name="connsiteX8" fmla="*/ 2503872 w 7692671"/>
                <a:gd name="connsiteY8" fmla="*/ 416606 h 2433935"/>
                <a:gd name="connsiteX9" fmla="*/ 2011818 w 7692671"/>
                <a:gd name="connsiteY9" fmla="*/ 185614 h 2433935"/>
                <a:gd name="connsiteX10" fmla="*/ 2011909 w 7692671"/>
                <a:gd name="connsiteY10" fmla="*/ 185705 h 2433935"/>
                <a:gd name="connsiteX0" fmla="*/ 2011909 w 7692671"/>
                <a:gd name="connsiteY0" fmla="*/ 185705 h 2433935"/>
                <a:gd name="connsiteX1" fmla="*/ 22918 w 7692671"/>
                <a:gd name="connsiteY1" fmla="*/ 1408459 h 2433935"/>
                <a:gd name="connsiteX2" fmla="*/ 2016738 w 7692671"/>
                <a:gd name="connsiteY2" fmla="*/ 2433935 h 2433935"/>
                <a:gd name="connsiteX3" fmla="*/ 6954499 w 7692671"/>
                <a:gd name="connsiteY3" fmla="*/ 2433935 h 2433935"/>
                <a:gd name="connsiteX4" fmla="*/ 7692671 w 7692671"/>
                <a:gd name="connsiteY4" fmla="*/ 0 h 2433935"/>
                <a:gd name="connsiteX5" fmla="*/ 5542735 w 7692671"/>
                <a:gd name="connsiteY5" fmla="*/ 1223828 h 2433935"/>
                <a:gd name="connsiteX6" fmla="*/ 3686427 w 7692671"/>
                <a:gd name="connsiteY6" fmla="*/ 1054859 h 2433935"/>
                <a:gd name="connsiteX7" fmla="*/ 2849676 w 7692671"/>
                <a:gd name="connsiteY7" fmla="*/ 599121 h 2433935"/>
                <a:gd name="connsiteX8" fmla="*/ 2503872 w 7692671"/>
                <a:gd name="connsiteY8" fmla="*/ 416606 h 2433935"/>
                <a:gd name="connsiteX9" fmla="*/ 2011818 w 7692671"/>
                <a:gd name="connsiteY9" fmla="*/ 185614 h 2433935"/>
                <a:gd name="connsiteX10" fmla="*/ 2011909 w 7692671"/>
                <a:gd name="connsiteY10" fmla="*/ 185705 h 2433935"/>
                <a:gd name="connsiteX0" fmla="*/ 2011909 w 7592739"/>
                <a:gd name="connsiteY0" fmla="*/ 91 h 2248321"/>
                <a:gd name="connsiteX1" fmla="*/ 22918 w 7592739"/>
                <a:gd name="connsiteY1" fmla="*/ 1222845 h 2248321"/>
                <a:gd name="connsiteX2" fmla="*/ 2016738 w 7592739"/>
                <a:gd name="connsiteY2" fmla="*/ 2248321 h 2248321"/>
                <a:gd name="connsiteX3" fmla="*/ 6954499 w 7592739"/>
                <a:gd name="connsiteY3" fmla="*/ 2248321 h 2248321"/>
                <a:gd name="connsiteX4" fmla="*/ 7592739 w 7592739"/>
                <a:gd name="connsiteY4" fmla="*/ 551746 h 2248321"/>
                <a:gd name="connsiteX5" fmla="*/ 5542735 w 7592739"/>
                <a:gd name="connsiteY5" fmla="*/ 1038214 h 2248321"/>
                <a:gd name="connsiteX6" fmla="*/ 3686427 w 7592739"/>
                <a:gd name="connsiteY6" fmla="*/ 869245 h 2248321"/>
                <a:gd name="connsiteX7" fmla="*/ 2849676 w 7592739"/>
                <a:gd name="connsiteY7" fmla="*/ 413507 h 2248321"/>
                <a:gd name="connsiteX8" fmla="*/ 2503872 w 7592739"/>
                <a:gd name="connsiteY8" fmla="*/ 230992 h 2248321"/>
                <a:gd name="connsiteX9" fmla="*/ 2011818 w 7592739"/>
                <a:gd name="connsiteY9" fmla="*/ 0 h 2248321"/>
                <a:gd name="connsiteX10" fmla="*/ 2011909 w 7592739"/>
                <a:gd name="connsiteY10" fmla="*/ 91 h 2248321"/>
                <a:gd name="connsiteX0" fmla="*/ 2011909 w 7592739"/>
                <a:gd name="connsiteY0" fmla="*/ 91 h 2248321"/>
                <a:gd name="connsiteX1" fmla="*/ 22918 w 7592739"/>
                <a:gd name="connsiteY1" fmla="*/ 1222845 h 2248321"/>
                <a:gd name="connsiteX2" fmla="*/ 2016738 w 7592739"/>
                <a:gd name="connsiteY2" fmla="*/ 2248321 h 2248321"/>
                <a:gd name="connsiteX3" fmla="*/ 6954499 w 7592739"/>
                <a:gd name="connsiteY3" fmla="*/ 2248321 h 2248321"/>
                <a:gd name="connsiteX4" fmla="*/ 7592739 w 7592739"/>
                <a:gd name="connsiteY4" fmla="*/ 551746 h 2248321"/>
                <a:gd name="connsiteX5" fmla="*/ 5537183 w 7592739"/>
                <a:gd name="connsiteY5" fmla="*/ 1055770 h 2248321"/>
                <a:gd name="connsiteX6" fmla="*/ 3686427 w 7592739"/>
                <a:gd name="connsiteY6" fmla="*/ 869245 h 2248321"/>
                <a:gd name="connsiteX7" fmla="*/ 2849676 w 7592739"/>
                <a:gd name="connsiteY7" fmla="*/ 413507 h 2248321"/>
                <a:gd name="connsiteX8" fmla="*/ 2503872 w 7592739"/>
                <a:gd name="connsiteY8" fmla="*/ 230992 h 2248321"/>
                <a:gd name="connsiteX9" fmla="*/ 2011818 w 7592739"/>
                <a:gd name="connsiteY9" fmla="*/ 0 h 2248321"/>
                <a:gd name="connsiteX10" fmla="*/ 2011909 w 7592739"/>
                <a:gd name="connsiteY10" fmla="*/ 91 h 2248321"/>
                <a:gd name="connsiteX0" fmla="*/ 2011909 w 7592739"/>
                <a:gd name="connsiteY0" fmla="*/ 91 h 2248321"/>
                <a:gd name="connsiteX1" fmla="*/ 22918 w 7592739"/>
                <a:gd name="connsiteY1" fmla="*/ 1222845 h 2248321"/>
                <a:gd name="connsiteX2" fmla="*/ 2016738 w 7592739"/>
                <a:gd name="connsiteY2" fmla="*/ 2248321 h 2248321"/>
                <a:gd name="connsiteX3" fmla="*/ 6954499 w 7592739"/>
                <a:gd name="connsiteY3" fmla="*/ 2248321 h 2248321"/>
                <a:gd name="connsiteX4" fmla="*/ 7592739 w 7592739"/>
                <a:gd name="connsiteY4" fmla="*/ 551746 h 2248321"/>
                <a:gd name="connsiteX5" fmla="*/ 5542735 w 7592739"/>
                <a:gd name="connsiteY5" fmla="*/ 1073326 h 2248321"/>
                <a:gd name="connsiteX6" fmla="*/ 3686427 w 7592739"/>
                <a:gd name="connsiteY6" fmla="*/ 869245 h 2248321"/>
                <a:gd name="connsiteX7" fmla="*/ 2849676 w 7592739"/>
                <a:gd name="connsiteY7" fmla="*/ 413507 h 2248321"/>
                <a:gd name="connsiteX8" fmla="*/ 2503872 w 7592739"/>
                <a:gd name="connsiteY8" fmla="*/ 230992 h 2248321"/>
                <a:gd name="connsiteX9" fmla="*/ 2011818 w 7592739"/>
                <a:gd name="connsiteY9" fmla="*/ 0 h 2248321"/>
                <a:gd name="connsiteX10" fmla="*/ 2011909 w 7592739"/>
                <a:gd name="connsiteY10" fmla="*/ 91 h 2248321"/>
                <a:gd name="connsiteX0" fmla="*/ 2011909 w 7592739"/>
                <a:gd name="connsiteY0" fmla="*/ 91 h 2248321"/>
                <a:gd name="connsiteX1" fmla="*/ 22918 w 7592739"/>
                <a:gd name="connsiteY1" fmla="*/ 1222845 h 2248321"/>
                <a:gd name="connsiteX2" fmla="*/ 2016738 w 7592739"/>
                <a:gd name="connsiteY2" fmla="*/ 2248321 h 2248321"/>
                <a:gd name="connsiteX3" fmla="*/ 6954499 w 7592739"/>
                <a:gd name="connsiteY3" fmla="*/ 2248321 h 2248321"/>
                <a:gd name="connsiteX4" fmla="*/ 7592739 w 7592739"/>
                <a:gd name="connsiteY4" fmla="*/ 551746 h 2248321"/>
                <a:gd name="connsiteX5" fmla="*/ 5553839 w 7592739"/>
                <a:gd name="connsiteY5" fmla="*/ 1049918 h 2248321"/>
                <a:gd name="connsiteX6" fmla="*/ 3686427 w 7592739"/>
                <a:gd name="connsiteY6" fmla="*/ 869245 h 2248321"/>
                <a:gd name="connsiteX7" fmla="*/ 2849676 w 7592739"/>
                <a:gd name="connsiteY7" fmla="*/ 413507 h 2248321"/>
                <a:gd name="connsiteX8" fmla="*/ 2503872 w 7592739"/>
                <a:gd name="connsiteY8" fmla="*/ 230992 h 2248321"/>
                <a:gd name="connsiteX9" fmla="*/ 2011818 w 7592739"/>
                <a:gd name="connsiteY9" fmla="*/ 0 h 2248321"/>
                <a:gd name="connsiteX10" fmla="*/ 2011909 w 7592739"/>
                <a:gd name="connsiteY10" fmla="*/ 91 h 2248321"/>
                <a:gd name="connsiteX0" fmla="*/ 2011909 w 7592739"/>
                <a:gd name="connsiteY0" fmla="*/ 91 h 2248321"/>
                <a:gd name="connsiteX1" fmla="*/ 22918 w 7592739"/>
                <a:gd name="connsiteY1" fmla="*/ 1222845 h 2248321"/>
                <a:gd name="connsiteX2" fmla="*/ 2016738 w 7592739"/>
                <a:gd name="connsiteY2" fmla="*/ 2248321 h 2248321"/>
                <a:gd name="connsiteX3" fmla="*/ 6954499 w 7592739"/>
                <a:gd name="connsiteY3" fmla="*/ 2248321 h 2248321"/>
                <a:gd name="connsiteX4" fmla="*/ 7592739 w 7592739"/>
                <a:gd name="connsiteY4" fmla="*/ 551746 h 2248321"/>
                <a:gd name="connsiteX5" fmla="*/ 5553839 w 7592739"/>
                <a:gd name="connsiteY5" fmla="*/ 1049918 h 2248321"/>
                <a:gd name="connsiteX6" fmla="*/ 3686427 w 7592739"/>
                <a:gd name="connsiteY6" fmla="*/ 869245 h 2248321"/>
                <a:gd name="connsiteX7" fmla="*/ 2849676 w 7592739"/>
                <a:gd name="connsiteY7" fmla="*/ 413507 h 2248321"/>
                <a:gd name="connsiteX8" fmla="*/ 2503872 w 7592739"/>
                <a:gd name="connsiteY8" fmla="*/ 230992 h 2248321"/>
                <a:gd name="connsiteX9" fmla="*/ 2011818 w 7592739"/>
                <a:gd name="connsiteY9" fmla="*/ 0 h 2248321"/>
                <a:gd name="connsiteX10" fmla="*/ 2011909 w 7592739"/>
                <a:gd name="connsiteY10" fmla="*/ 91 h 2248321"/>
                <a:gd name="connsiteX0" fmla="*/ 2011909 w 7592739"/>
                <a:gd name="connsiteY0" fmla="*/ 91 h 2248321"/>
                <a:gd name="connsiteX1" fmla="*/ 22918 w 7592739"/>
                <a:gd name="connsiteY1" fmla="*/ 1222845 h 2248321"/>
                <a:gd name="connsiteX2" fmla="*/ 2016738 w 7592739"/>
                <a:gd name="connsiteY2" fmla="*/ 2248321 h 2248321"/>
                <a:gd name="connsiteX3" fmla="*/ 6954499 w 7592739"/>
                <a:gd name="connsiteY3" fmla="*/ 2248321 h 2248321"/>
                <a:gd name="connsiteX4" fmla="*/ 7592739 w 7592739"/>
                <a:gd name="connsiteY4" fmla="*/ 551746 h 2248321"/>
                <a:gd name="connsiteX5" fmla="*/ 5553839 w 7592739"/>
                <a:gd name="connsiteY5" fmla="*/ 1049918 h 2248321"/>
                <a:gd name="connsiteX6" fmla="*/ 3686427 w 7592739"/>
                <a:gd name="connsiteY6" fmla="*/ 869245 h 2248321"/>
                <a:gd name="connsiteX7" fmla="*/ 2849676 w 7592739"/>
                <a:gd name="connsiteY7" fmla="*/ 413507 h 2248321"/>
                <a:gd name="connsiteX8" fmla="*/ 2503872 w 7592739"/>
                <a:gd name="connsiteY8" fmla="*/ 230992 h 2248321"/>
                <a:gd name="connsiteX9" fmla="*/ 2011818 w 7592739"/>
                <a:gd name="connsiteY9" fmla="*/ 0 h 2248321"/>
                <a:gd name="connsiteX10" fmla="*/ 2011909 w 7592739"/>
                <a:gd name="connsiteY10" fmla="*/ 91 h 2248321"/>
                <a:gd name="connsiteX0" fmla="*/ 2011909 w 7592739"/>
                <a:gd name="connsiteY0" fmla="*/ 91 h 2248321"/>
                <a:gd name="connsiteX1" fmla="*/ 22918 w 7592739"/>
                <a:gd name="connsiteY1" fmla="*/ 1222845 h 2248321"/>
                <a:gd name="connsiteX2" fmla="*/ 2016738 w 7592739"/>
                <a:gd name="connsiteY2" fmla="*/ 2248321 h 2248321"/>
                <a:gd name="connsiteX3" fmla="*/ 6954499 w 7592739"/>
                <a:gd name="connsiteY3" fmla="*/ 2248321 h 2248321"/>
                <a:gd name="connsiteX4" fmla="*/ 7592739 w 7592739"/>
                <a:gd name="connsiteY4" fmla="*/ 551746 h 2248321"/>
                <a:gd name="connsiteX5" fmla="*/ 5553839 w 7592739"/>
                <a:gd name="connsiteY5" fmla="*/ 1049918 h 2248321"/>
                <a:gd name="connsiteX6" fmla="*/ 3686427 w 7592739"/>
                <a:gd name="connsiteY6" fmla="*/ 869245 h 2248321"/>
                <a:gd name="connsiteX7" fmla="*/ 2849676 w 7592739"/>
                <a:gd name="connsiteY7" fmla="*/ 413507 h 2248321"/>
                <a:gd name="connsiteX8" fmla="*/ 2503872 w 7592739"/>
                <a:gd name="connsiteY8" fmla="*/ 230992 h 2248321"/>
                <a:gd name="connsiteX9" fmla="*/ 2011818 w 7592739"/>
                <a:gd name="connsiteY9" fmla="*/ 0 h 2248321"/>
                <a:gd name="connsiteX10" fmla="*/ 2011909 w 7592739"/>
                <a:gd name="connsiteY10" fmla="*/ 91 h 2248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592739" h="2248321">
                  <a:moveTo>
                    <a:pt x="2011909" y="91"/>
                  </a:moveTo>
                  <a:cubicBezTo>
                    <a:pt x="2011909" y="91"/>
                    <a:pt x="-250445" y="721679"/>
                    <a:pt x="22918" y="1222845"/>
                  </a:cubicBezTo>
                  <a:cubicBezTo>
                    <a:pt x="296281" y="1724010"/>
                    <a:pt x="2016738" y="2248321"/>
                    <a:pt x="2016738" y="2248321"/>
                  </a:cubicBezTo>
                  <a:lnTo>
                    <a:pt x="6954499" y="2248321"/>
                  </a:lnTo>
                  <a:lnTo>
                    <a:pt x="7592739" y="551746"/>
                  </a:lnTo>
                  <a:cubicBezTo>
                    <a:pt x="7592739" y="551746"/>
                    <a:pt x="6227098" y="1043818"/>
                    <a:pt x="5553839" y="1049918"/>
                  </a:cubicBezTo>
                  <a:cubicBezTo>
                    <a:pt x="4900667" y="1055836"/>
                    <a:pt x="4092708" y="1080652"/>
                    <a:pt x="3686427" y="869245"/>
                  </a:cubicBezTo>
                  <a:cubicBezTo>
                    <a:pt x="3275698" y="655523"/>
                    <a:pt x="3081489" y="561579"/>
                    <a:pt x="2849676" y="413507"/>
                  </a:cubicBezTo>
                  <a:cubicBezTo>
                    <a:pt x="2761289" y="357103"/>
                    <a:pt x="2634813" y="283568"/>
                    <a:pt x="2503872" y="230992"/>
                  </a:cubicBezTo>
                  <a:cubicBezTo>
                    <a:pt x="2299669" y="149165"/>
                    <a:pt x="2085262" y="12665"/>
                    <a:pt x="2011818" y="0"/>
                  </a:cubicBezTo>
                  <a:lnTo>
                    <a:pt x="2011909" y="91"/>
                  </a:lnTo>
                  <a:close/>
                </a:path>
              </a:pathLst>
            </a:custGeom>
            <a:solidFill>
              <a:srgbClr val="FF0050">
                <a:alpha val="50000"/>
              </a:srgbClr>
            </a:solidFill>
            <a:ln w="91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209CF878-EC6B-CF72-CE54-CBDF12120006}"/>
              </a:ext>
            </a:extLst>
          </p:cNvPr>
          <p:cNvSpPr txBox="1"/>
          <p:nvPr/>
        </p:nvSpPr>
        <p:spPr>
          <a:xfrm>
            <a:off x="4543792" y="3279391"/>
            <a:ext cx="484139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4400" dirty="0">
                <a:solidFill>
                  <a:schemeClr val="bg1"/>
                </a:solidFill>
                <a:latin typeface="Overpass ExtraBold" pitchFamily="2" charset="0"/>
              </a:rPr>
              <a:t>FIFA WORLD CUP</a:t>
            </a:r>
          </a:p>
        </p:txBody>
      </p:sp>
      <p:pic>
        <p:nvPicPr>
          <p:cNvPr id="9" name="Picture 8" descr="A picture containing text, guitar&#10;&#10;Description automatically generated">
            <a:extLst>
              <a:ext uri="{FF2B5EF4-FFF2-40B4-BE49-F238E27FC236}">
                <a16:creationId xmlns:a16="http://schemas.microsoft.com/office/drawing/2014/main" id="{5D5600F4-D381-227B-325F-77C0502AA3A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7656" y="2239172"/>
            <a:ext cx="1213201" cy="2606040"/>
          </a:xfrm>
          <a:prstGeom prst="rect">
            <a:avLst/>
          </a:prstGeom>
        </p:spPr>
      </p:pic>
      <p:pic>
        <p:nvPicPr>
          <p:cNvPr id="11" name="Picture 10" descr="A black and white sign&#10;&#10;Description automatically generated with low confidence">
            <a:extLst>
              <a:ext uri="{FF2B5EF4-FFF2-40B4-BE49-F238E27FC236}">
                <a16:creationId xmlns:a16="http://schemas.microsoft.com/office/drawing/2014/main" id="{6584C736-5BA4-8CEF-B8C9-D63D9348B2C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3327" y="4048832"/>
            <a:ext cx="3322320" cy="551081"/>
          </a:xfrm>
          <a:prstGeom prst="rect">
            <a:avLst/>
          </a:prstGeom>
        </p:spPr>
      </p:pic>
      <p:sp>
        <p:nvSpPr>
          <p:cNvPr id="136" name="Freeform: Shape 135">
            <a:extLst>
              <a:ext uri="{FF2B5EF4-FFF2-40B4-BE49-F238E27FC236}">
                <a16:creationId xmlns:a16="http://schemas.microsoft.com/office/drawing/2014/main" id="{F8BDD449-B970-6B20-BC57-DE27BD3A14D2}"/>
              </a:ext>
            </a:extLst>
          </p:cNvPr>
          <p:cNvSpPr/>
          <p:nvPr/>
        </p:nvSpPr>
        <p:spPr>
          <a:xfrm>
            <a:off x="6208247" y="1909"/>
            <a:ext cx="126169" cy="124001"/>
          </a:xfrm>
          <a:custGeom>
            <a:avLst/>
            <a:gdLst>
              <a:gd name="connsiteX0" fmla="*/ 368237 w 371475"/>
              <a:gd name="connsiteY0" fmla="*/ 3143 h 365093"/>
              <a:gd name="connsiteX1" fmla="*/ 0 w 371475"/>
              <a:gd name="connsiteY1" fmla="*/ 0 h 365093"/>
              <a:gd name="connsiteX2" fmla="*/ 371475 w 371475"/>
              <a:gd name="connsiteY2" fmla="*/ 365093 h 365093"/>
              <a:gd name="connsiteX3" fmla="*/ 368237 w 371475"/>
              <a:gd name="connsiteY3" fmla="*/ 3143 h 365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1475" h="365093">
                <a:moveTo>
                  <a:pt x="368237" y="3143"/>
                </a:moveTo>
                <a:lnTo>
                  <a:pt x="0" y="0"/>
                </a:lnTo>
                <a:lnTo>
                  <a:pt x="371475" y="365093"/>
                </a:lnTo>
                <a:lnTo>
                  <a:pt x="368237" y="3143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7" name="Freeform: Shape 136">
            <a:extLst>
              <a:ext uri="{FF2B5EF4-FFF2-40B4-BE49-F238E27FC236}">
                <a16:creationId xmlns:a16="http://schemas.microsoft.com/office/drawing/2014/main" id="{F1A4A1FA-0EFE-F836-8DCF-B822EB891409}"/>
              </a:ext>
            </a:extLst>
          </p:cNvPr>
          <p:cNvSpPr/>
          <p:nvPr/>
        </p:nvSpPr>
        <p:spPr>
          <a:xfrm>
            <a:off x="5303327" y="0"/>
            <a:ext cx="753777" cy="400213"/>
          </a:xfrm>
          <a:custGeom>
            <a:avLst/>
            <a:gdLst>
              <a:gd name="connsiteX0" fmla="*/ 2219325 w 2219325"/>
              <a:gd name="connsiteY0" fmla="*/ 1178338 h 1178337"/>
              <a:gd name="connsiteX1" fmla="*/ 1603058 w 2219325"/>
              <a:gd name="connsiteY1" fmla="*/ 1178338 h 1178337"/>
              <a:gd name="connsiteX2" fmla="*/ 1600295 w 2219325"/>
              <a:gd name="connsiteY2" fmla="*/ 1175480 h 1178337"/>
              <a:gd name="connsiteX3" fmla="*/ 492633 w 2219325"/>
              <a:gd name="connsiteY3" fmla="*/ 43910 h 1178337"/>
              <a:gd name="connsiteX4" fmla="*/ 13716 w 2219325"/>
              <a:gd name="connsiteY4" fmla="*/ 537305 h 1178337"/>
              <a:gd name="connsiteX5" fmla="*/ 0 w 2219325"/>
              <a:gd name="connsiteY5" fmla="*/ 523970 h 1178337"/>
              <a:gd name="connsiteX6" fmla="*/ 492633 w 2219325"/>
              <a:gd name="connsiteY6" fmla="*/ 16669 h 1178337"/>
              <a:gd name="connsiteX7" fmla="*/ 1611059 w 2219325"/>
              <a:gd name="connsiteY7" fmla="*/ 1159288 h 1178337"/>
              <a:gd name="connsiteX8" fmla="*/ 2173129 w 2219325"/>
              <a:gd name="connsiteY8" fmla="*/ 1159288 h 1178337"/>
              <a:gd name="connsiteX9" fmla="*/ 1019366 w 2219325"/>
              <a:gd name="connsiteY9" fmla="*/ 13526 h 1178337"/>
              <a:gd name="connsiteX10" fmla="*/ 1032796 w 2219325"/>
              <a:gd name="connsiteY10" fmla="*/ 0 h 1178337"/>
              <a:gd name="connsiteX11" fmla="*/ 2219325 w 2219325"/>
              <a:gd name="connsiteY11" fmla="*/ 1178338 h 1178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19325" h="1178337">
                <a:moveTo>
                  <a:pt x="2219325" y="1178338"/>
                </a:moveTo>
                <a:lnTo>
                  <a:pt x="1603058" y="1178338"/>
                </a:lnTo>
                <a:lnTo>
                  <a:pt x="1600295" y="1175480"/>
                </a:lnTo>
                <a:lnTo>
                  <a:pt x="492633" y="43910"/>
                </a:lnTo>
                <a:lnTo>
                  <a:pt x="13716" y="537305"/>
                </a:lnTo>
                <a:lnTo>
                  <a:pt x="0" y="523970"/>
                </a:lnTo>
                <a:lnTo>
                  <a:pt x="492633" y="16669"/>
                </a:lnTo>
                <a:lnTo>
                  <a:pt x="1611059" y="1159288"/>
                </a:lnTo>
                <a:lnTo>
                  <a:pt x="2173129" y="1159288"/>
                </a:lnTo>
                <a:lnTo>
                  <a:pt x="1019366" y="13526"/>
                </a:lnTo>
                <a:lnTo>
                  <a:pt x="1032796" y="0"/>
                </a:lnTo>
                <a:lnTo>
                  <a:pt x="2219325" y="1178338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8" name="Freeform: Shape 137">
            <a:extLst>
              <a:ext uri="{FF2B5EF4-FFF2-40B4-BE49-F238E27FC236}">
                <a16:creationId xmlns:a16="http://schemas.microsoft.com/office/drawing/2014/main" id="{128D7C76-25CA-BA53-FF93-1D569447316B}"/>
              </a:ext>
            </a:extLst>
          </p:cNvPr>
          <p:cNvSpPr/>
          <p:nvPr/>
        </p:nvSpPr>
        <p:spPr>
          <a:xfrm>
            <a:off x="5839447" y="2297"/>
            <a:ext cx="494969" cy="394681"/>
          </a:xfrm>
          <a:custGeom>
            <a:avLst/>
            <a:gdLst>
              <a:gd name="connsiteX0" fmla="*/ 0 w 1457324"/>
              <a:gd name="connsiteY0" fmla="*/ 0 h 1162049"/>
              <a:gd name="connsiteX1" fmla="*/ 539877 w 1457324"/>
              <a:gd name="connsiteY1" fmla="*/ 0 h 1162049"/>
              <a:gd name="connsiteX2" fmla="*/ 1457325 w 1457324"/>
              <a:gd name="connsiteY2" fmla="*/ 941165 h 1162049"/>
              <a:gd name="connsiteX3" fmla="*/ 1457325 w 1457324"/>
              <a:gd name="connsiteY3" fmla="*/ 1162050 h 1162049"/>
              <a:gd name="connsiteX4" fmla="*/ 1130046 w 1457324"/>
              <a:gd name="connsiteY4" fmla="*/ 1162050 h 1162049"/>
              <a:gd name="connsiteX5" fmla="*/ 0 w 1457324"/>
              <a:gd name="connsiteY5" fmla="*/ 0 h 11620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7324" h="1162049">
                <a:moveTo>
                  <a:pt x="0" y="0"/>
                </a:moveTo>
                <a:lnTo>
                  <a:pt x="539877" y="0"/>
                </a:lnTo>
                <a:lnTo>
                  <a:pt x="1457325" y="941165"/>
                </a:lnTo>
                <a:lnTo>
                  <a:pt x="1457325" y="1162050"/>
                </a:lnTo>
                <a:lnTo>
                  <a:pt x="1130046" y="1162050"/>
                </a:lnTo>
                <a:lnTo>
                  <a:pt x="0" y="0"/>
                </a:lnTo>
                <a:close/>
              </a:path>
            </a:pathLst>
          </a:custGeom>
          <a:solidFill>
            <a:srgbClr val="53BCB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9" name="Freeform: Shape 138">
            <a:extLst>
              <a:ext uri="{FF2B5EF4-FFF2-40B4-BE49-F238E27FC236}">
                <a16:creationId xmlns:a16="http://schemas.microsoft.com/office/drawing/2014/main" id="{94EB0F50-54BC-4F19-1832-EC591D560105}"/>
              </a:ext>
            </a:extLst>
          </p:cNvPr>
          <p:cNvSpPr/>
          <p:nvPr/>
        </p:nvSpPr>
        <p:spPr>
          <a:xfrm>
            <a:off x="5493292" y="5532"/>
            <a:ext cx="16175" cy="16175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0" name="Freeform: Shape 139">
            <a:extLst>
              <a:ext uri="{FF2B5EF4-FFF2-40B4-BE49-F238E27FC236}">
                <a16:creationId xmlns:a16="http://schemas.microsoft.com/office/drawing/2014/main" id="{18836471-3042-9F5D-D02A-8F3ED3BF4395}"/>
              </a:ext>
            </a:extLst>
          </p:cNvPr>
          <p:cNvSpPr/>
          <p:nvPr/>
        </p:nvSpPr>
        <p:spPr>
          <a:xfrm>
            <a:off x="5525643" y="12002"/>
            <a:ext cx="16175" cy="16175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1" name="Freeform: Shape 140">
            <a:extLst>
              <a:ext uri="{FF2B5EF4-FFF2-40B4-BE49-F238E27FC236}">
                <a16:creationId xmlns:a16="http://schemas.microsoft.com/office/drawing/2014/main" id="{5CE61D62-CFF4-CEF7-F5B2-0E5D02D48225}"/>
              </a:ext>
            </a:extLst>
          </p:cNvPr>
          <p:cNvSpPr/>
          <p:nvPr/>
        </p:nvSpPr>
        <p:spPr>
          <a:xfrm>
            <a:off x="5499762" y="37883"/>
            <a:ext cx="16175" cy="16175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2" name="Freeform: Shape 141">
            <a:extLst>
              <a:ext uri="{FF2B5EF4-FFF2-40B4-BE49-F238E27FC236}">
                <a16:creationId xmlns:a16="http://schemas.microsoft.com/office/drawing/2014/main" id="{3F58CCAC-C6C4-D8F9-547F-F5EF2D2E86F4}"/>
              </a:ext>
            </a:extLst>
          </p:cNvPr>
          <p:cNvSpPr/>
          <p:nvPr/>
        </p:nvSpPr>
        <p:spPr>
          <a:xfrm>
            <a:off x="5535348" y="44353"/>
            <a:ext cx="16175" cy="16175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3" name="Freeform: Shape 142">
            <a:extLst>
              <a:ext uri="{FF2B5EF4-FFF2-40B4-BE49-F238E27FC236}">
                <a16:creationId xmlns:a16="http://schemas.microsoft.com/office/drawing/2014/main" id="{0E89D11B-C634-FF99-870E-AD01A9767D1A}"/>
              </a:ext>
            </a:extLst>
          </p:cNvPr>
          <p:cNvSpPr/>
          <p:nvPr/>
        </p:nvSpPr>
        <p:spPr>
          <a:xfrm>
            <a:off x="5557994" y="21708"/>
            <a:ext cx="16175" cy="16175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4" name="Freeform: Shape 143">
            <a:extLst>
              <a:ext uri="{FF2B5EF4-FFF2-40B4-BE49-F238E27FC236}">
                <a16:creationId xmlns:a16="http://schemas.microsoft.com/office/drawing/2014/main" id="{7C12059D-0E1C-3FF1-BD31-0B49D7F75ACE}"/>
              </a:ext>
            </a:extLst>
          </p:cNvPr>
          <p:cNvSpPr/>
          <p:nvPr/>
        </p:nvSpPr>
        <p:spPr>
          <a:xfrm>
            <a:off x="5583874" y="2297"/>
            <a:ext cx="16175" cy="16175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5" name="Freeform: Shape 144">
            <a:extLst>
              <a:ext uri="{FF2B5EF4-FFF2-40B4-BE49-F238E27FC236}">
                <a16:creationId xmlns:a16="http://schemas.microsoft.com/office/drawing/2014/main" id="{356C5627-C189-23AB-5BAB-66F5EE7C51E8}"/>
              </a:ext>
            </a:extLst>
          </p:cNvPr>
          <p:cNvSpPr/>
          <p:nvPr/>
        </p:nvSpPr>
        <p:spPr>
          <a:xfrm>
            <a:off x="5616225" y="5532"/>
            <a:ext cx="16175" cy="16175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6" name="Freeform: Shape 145">
            <a:extLst>
              <a:ext uri="{FF2B5EF4-FFF2-40B4-BE49-F238E27FC236}">
                <a16:creationId xmlns:a16="http://schemas.microsoft.com/office/drawing/2014/main" id="{97E8DFDC-7813-A86D-8602-0A0AE9707C06}"/>
              </a:ext>
            </a:extLst>
          </p:cNvPr>
          <p:cNvSpPr/>
          <p:nvPr/>
        </p:nvSpPr>
        <p:spPr>
          <a:xfrm>
            <a:off x="5651811" y="12002"/>
            <a:ext cx="16175" cy="16175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7" name="Freeform: Shape 146">
            <a:extLst>
              <a:ext uri="{FF2B5EF4-FFF2-40B4-BE49-F238E27FC236}">
                <a16:creationId xmlns:a16="http://schemas.microsoft.com/office/drawing/2014/main" id="{D28362EF-6F2D-D8EE-8499-92EEFDD32C40}"/>
              </a:ext>
            </a:extLst>
          </p:cNvPr>
          <p:cNvSpPr/>
          <p:nvPr/>
        </p:nvSpPr>
        <p:spPr>
          <a:xfrm>
            <a:off x="5590344" y="28178"/>
            <a:ext cx="16175" cy="16175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8" name="Freeform: Shape 147">
            <a:extLst>
              <a:ext uri="{FF2B5EF4-FFF2-40B4-BE49-F238E27FC236}">
                <a16:creationId xmlns:a16="http://schemas.microsoft.com/office/drawing/2014/main" id="{6ABC2584-4FB1-0DE7-9A7D-4C708AB39639}"/>
              </a:ext>
            </a:extLst>
          </p:cNvPr>
          <p:cNvSpPr/>
          <p:nvPr/>
        </p:nvSpPr>
        <p:spPr>
          <a:xfrm>
            <a:off x="5564464" y="54058"/>
            <a:ext cx="16175" cy="16175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9" name="Freeform: Shape 148">
            <a:extLst>
              <a:ext uri="{FF2B5EF4-FFF2-40B4-BE49-F238E27FC236}">
                <a16:creationId xmlns:a16="http://schemas.microsoft.com/office/drawing/2014/main" id="{6E21B800-66B4-BFE3-4771-9CB59E234DAF}"/>
              </a:ext>
            </a:extLst>
          </p:cNvPr>
          <p:cNvSpPr/>
          <p:nvPr/>
        </p:nvSpPr>
        <p:spPr>
          <a:xfrm>
            <a:off x="5541818" y="76704"/>
            <a:ext cx="16175" cy="16175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50" name="Freeform: Shape 149">
            <a:extLst>
              <a:ext uri="{FF2B5EF4-FFF2-40B4-BE49-F238E27FC236}">
                <a16:creationId xmlns:a16="http://schemas.microsoft.com/office/drawing/2014/main" id="{81507480-8241-E6A1-3EAA-7B9046805A36}"/>
              </a:ext>
            </a:extLst>
          </p:cNvPr>
          <p:cNvSpPr/>
          <p:nvPr/>
        </p:nvSpPr>
        <p:spPr>
          <a:xfrm>
            <a:off x="5574169" y="86409"/>
            <a:ext cx="16175" cy="16175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51" name="Freeform: Shape 150">
            <a:extLst>
              <a:ext uri="{FF2B5EF4-FFF2-40B4-BE49-F238E27FC236}">
                <a16:creationId xmlns:a16="http://schemas.microsoft.com/office/drawing/2014/main" id="{83796046-4170-613D-7099-D0CEA173955C}"/>
              </a:ext>
            </a:extLst>
          </p:cNvPr>
          <p:cNvSpPr/>
          <p:nvPr/>
        </p:nvSpPr>
        <p:spPr>
          <a:xfrm>
            <a:off x="5600050" y="60529"/>
            <a:ext cx="16175" cy="16175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52" name="Freeform: Shape 151">
            <a:extLst>
              <a:ext uri="{FF2B5EF4-FFF2-40B4-BE49-F238E27FC236}">
                <a16:creationId xmlns:a16="http://schemas.microsoft.com/office/drawing/2014/main" id="{5E0404AC-E132-1B81-D304-A3C7A4892291}"/>
              </a:ext>
            </a:extLst>
          </p:cNvPr>
          <p:cNvSpPr/>
          <p:nvPr/>
        </p:nvSpPr>
        <p:spPr>
          <a:xfrm>
            <a:off x="5625930" y="34648"/>
            <a:ext cx="16175" cy="16175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53" name="Freeform: Shape 152">
            <a:extLst>
              <a:ext uri="{FF2B5EF4-FFF2-40B4-BE49-F238E27FC236}">
                <a16:creationId xmlns:a16="http://schemas.microsoft.com/office/drawing/2014/main" id="{8BF80AFB-7033-0A86-A46C-8C38123313D2}"/>
              </a:ext>
            </a:extLst>
          </p:cNvPr>
          <p:cNvSpPr/>
          <p:nvPr/>
        </p:nvSpPr>
        <p:spPr>
          <a:xfrm>
            <a:off x="5655046" y="44353"/>
            <a:ext cx="16175" cy="16175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54" name="Freeform: Shape 153">
            <a:extLst>
              <a:ext uri="{FF2B5EF4-FFF2-40B4-BE49-F238E27FC236}">
                <a16:creationId xmlns:a16="http://schemas.microsoft.com/office/drawing/2014/main" id="{B4ED753B-D86E-8A00-4304-9D5CD2C4BED3}"/>
              </a:ext>
            </a:extLst>
          </p:cNvPr>
          <p:cNvSpPr/>
          <p:nvPr/>
        </p:nvSpPr>
        <p:spPr>
          <a:xfrm>
            <a:off x="5690632" y="50823"/>
            <a:ext cx="16175" cy="16175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55" name="Freeform: Shape 154">
            <a:extLst>
              <a:ext uri="{FF2B5EF4-FFF2-40B4-BE49-F238E27FC236}">
                <a16:creationId xmlns:a16="http://schemas.microsoft.com/office/drawing/2014/main" id="{978C6D22-BEFE-41F6-8389-F7680565A4A4}"/>
              </a:ext>
            </a:extLst>
          </p:cNvPr>
          <p:cNvSpPr/>
          <p:nvPr/>
        </p:nvSpPr>
        <p:spPr>
          <a:xfrm>
            <a:off x="5664752" y="76704"/>
            <a:ext cx="16175" cy="16175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56" name="Freeform: Shape 155">
            <a:extLst>
              <a:ext uri="{FF2B5EF4-FFF2-40B4-BE49-F238E27FC236}">
                <a16:creationId xmlns:a16="http://schemas.microsoft.com/office/drawing/2014/main" id="{D52271BC-8943-40FD-9331-FB1D69FDE3AF}"/>
              </a:ext>
            </a:extLst>
          </p:cNvPr>
          <p:cNvSpPr/>
          <p:nvPr/>
        </p:nvSpPr>
        <p:spPr>
          <a:xfrm>
            <a:off x="5632401" y="70234"/>
            <a:ext cx="16175" cy="16175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57" name="Freeform: Shape 156">
            <a:extLst>
              <a:ext uri="{FF2B5EF4-FFF2-40B4-BE49-F238E27FC236}">
                <a16:creationId xmlns:a16="http://schemas.microsoft.com/office/drawing/2014/main" id="{668A451F-D135-5110-368F-C7B272BC6FEE}"/>
              </a:ext>
            </a:extLst>
          </p:cNvPr>
          <p:cNvSpPr/>
          <p:nvPr/>
        </p:nvSpPr>
        <p:spPr>
          <a:xfrm>
            <a:off x="5606520" y="92880"/>
            <a:ext cx="16175" cy="16175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58" name="Freeform: Shape 157">
            <a:extLst>
              <a:ext uri="{FF2B5EF4-FFF2-40B4-BE49-F238E27FC236}">
                <a16:creationId xmlns:a16="http://schemas.microsoft.com/office/drawing/2014/main" id="{A9EBB561-1180-0902-DF6C-ACCD43CB5BAD}"/>
              </a:ext>
            </a:extLst>
          </p:cNvPr>
          <p:cNvSpPr/>
          <p:nvPr/>
        </p:nvSpPr>
        <p:spPr>
          <a:xfrm>
            <a:off x="5580639" y="118760"/>
            <a:ext cx="16175" cy="16175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59" name="Freeform: Shape 158">
            <a:extLst>
              <a:ext uri="{FF2B5EF4-FFF2-40B4-BE49-F238E27FC236}">
                <a16:creationId xmlns:a16="http://schemas.microsoft.com/office/drawing/2014/main" id="{D94A9ADF-2D1C-AF3F-1E41-DB1B495599AD}"/>
              </a:ext>
            </a:extLst>
          </p:cNvPr>
          <p:cNvSpPr/>
          <p:nvPr/>
        </p:nvSpPr>
        <p:spPr>
          <a:xfrm>
            <a:off x="5616225" y="128466"/>
            <a:ext cx="16175" cy="16175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60" name="Freeform: Shape 159">
            <a:extLst>
              <a:ext uri="{FF2B5EF4-FFF2-40B4-BE49-F238E27FC236}">
                <a16:creationId xmlns:a16="http://schemas.microsoft.com/office/drawing/2014/main" id="{52343865-FC5E-A2A3-C691-FFDCBEBD49E6}"/>
              </a:ext>
            </a:extLst>
          </p:cNvPr>
          <p:cNvSpPr/>
          <p:nvPr/>
        </p:nvSpPr>
        <p:spPr>
          <a:xfrm>
            <a:off x="5642106" y="102585"/>
            <a:ext cx="16175" cy="16175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61" name="Freeform: Shape 160">
            <a:extLst>
              <a:ext uri="{FF2B5EF4-FFF2-40B4-BE49-F238E27FC236}">
                <a16:creationId xmlns:a16="http://schemas.microsoft.com/office/drawing/2014/main" id="{1C696794-D6ED-828C-E674-DBF0CE471BBB}"/>
              </a:ext>
            </a:extLst>
          </p:cNvPr>
          <p:cNvSpPr/>
          <p:nvPr/>
        </p:nvSpPr>
        <p:spPr>
          <a:xfrm>
            <a:off x="5674457" y="109055"/>
            <a:ext cx="16175" cy="16175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62" name="Freeform: Shape 161">
            <a:extLst>
              <a:ext uri="{FF2B5EF4-FFF2-40B4-BE49-F238E27FC236}">
                <a16:creationId xmlns:a16="http://schemas.microsoft.com/office/drawing/2014/main" id="{F3BAF1CE-4D73-D281-0CFD-B46106CE3EE4}"/>
              </a:ext>
            </a:extLst>
          </p:cNvPr>
          <p:cNvSpPr/>
          <p:nvPr/>
        </p:nvSpPr>
        <p:spPr>
          <a:xfrm>
            <a:off x="5645341" y="134936"/>
            <a:ext cx="16175" cy="16175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63" name="Freeform: Shape 162">
            <a:extLst>
              <a:ext uri="{FF2B5EF4-FFF2-40B4-BE49-F238E27FC236}">
                <a16:creationId xmlns:a16="http://schemas.microsoft.com/office/drawing/2014/main" id="{A4736BD8-4B52-A454-92F1-FAAA696B2651}"/>
              </a:ext>
            </a:extLst>
          </p:cNvPr>
          <p:cNvSpPr/>
          <p:nvPr/>
        </p:nvSpPr>
        <p:spPr>
          <a:xfrm>
            <a:off x="5622695" y="157581"/>
            <a:ext cx="16175" cy="16175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64" name="Freeform: Shape 163">
            <a:extLst>
              <a:ext uri="{FF2B5EF4-FFF2-40B4-BE49-F238E27FC236}">
                <a16:creationId xmlns:a16="http://schemas.microsoft.com/office/drawing/2014/main" id="{55DFE331-FA9A-AEDF-C430-341A5D8ED8C8}"/>
              </a:ext>
            </a:extLst>
          </p:cNvPr>
          <p:cNvSpPr/>
          <p:nvPr/>
        </p:nvSpPr>
        <p:spPr>
          <a:xfrm>
            <a:off x="5655046" y="167287"/>
            <a:ext cx="16175" cy="16175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65" name="Freeform: Shape 164">
            <a:extLst>
              <a:ext uri="{FF2B5EF4-FFF2-40B4-BE49-F238E27FC236}">
                <a16:creationId xmlns:a16="http://schemas.microsoft.com/office/drawing/2014/main" id="{BB13BEEC-FE96-6C80-80E4-6D0AEF104357}"/>
              </a:ext>
            </a:extLst>
          </p:cNvPr>
          <p:cNvSpPr/>
          <p:nvPr/>
        </p:nvSpPr>
        <p:spPr>
          <a:xfrm>
            <a:off x="5680927" y="141406"/>
            <a:ext cx="16175" cy="16175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66" name="Freeform: Shape 165">
            <a:extLst>
              <a:ext uri="{FF2B5EF4-FFF2-40B4-BE49-F238E27FC236}">
                <a16:creationId xmlns:a16="http://schemas.microsoft.com/office/drawing/2014/main" id="{C85E73F3-5585-4FDC-8974-FC93807CF0B3}"/>
              </a:ext>
            </a:extLst>
          </p:cNvPr>
          <p:cNvSpPr/>
          <p:nvPr/>
        </p:nvSpPr>
        <p:spPr>
          <a:xfrm>
            <a:off x="5703573" y="118760"/>
            <a:ext cx="16175" cy="16175"/>
          </a:xfrm>
          <a:custGeom>
            <a:avLst/>
            <a:gdLst>
              <a:gd name="connsiteX0" fmla="*/ 47625 w 47624"/>
              <a:gd name="connsiteY0" fmla="*/ 23812 h 47625"/>
              <a:gd name="connsiteX1" fmla="*/ 23813 w 47624"/>
              <a:gd name="connsiteY1" fmla="*/ 47625 h 47625"/>
              <a:gd name="connsiteX2" fmla="*/ 0 w 47624"/>
              <a:gd name="connsiteY2" fmla="*/ 23812 h 47625"/>
              <a:gd name="connsiteX3" fmla="*/ 23813 w 47624"/>
              <a:gd name="connsiteY3" fmla="*/ 0 h 47625"/>
              <a:gd name="connsiteX4" fmla="*/ 47625 w 47624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4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67" name="Freeform: Shape 166">
            <a:extLst>
              <a:ext uri="{FF2B5EF4-FFF2-40B4-BE49-F238E27FC236}">
                <a16:creationId xmlns:a16="http://schemas.microsoft.com/office/drawing/2014/main" id="{14087706-6DB9-3AB5-2D9B-2965A98F8EF6}"/>
              </a:ext>
            </a:extLst>
          </p:cNvPr>
          <p:cNvSpPr/>
          <p:nvPr/>
        </p:nvSpPr>
        <p:spPr>
          <a:xfrm>
            <a:off x="5735924" y="125231"/>
            <a:ext cx="16175" cy="16175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68" name="Freeform: Shape 167">
            <a:extLst>
              <a:ext uri="{FF2B5EF4-FFF2-40B4-BE49-F238E27FC236}">
                <a16:creationId xmlns:a16="http://schemas.microsoft.com/office/drawing/2014/main" id="{0C0EF2EB-696B-F07C-ABAB-4A909BD02792}"/>
              </a:ext>
            </a:extLst>
          </p:cNvPr>
          <p:cNvSpPr/>
          <p:nvPr/>
        </p:nvSpPr>
        <p:spPr>
          <a:xfrm>
            <a:off x="5771510" y="131701"/>
            <a:ext cx="16175" cy="16175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69" name="Freeform: Shape 168">
            <a:extLst>
              <a:ext uri="{FF2B5EF4-FFF2-40B4-BE49-F238E27FC236}">
                <a16:creationId xmlns:a16="http://schemas.microsoft.com/office/drawing/2014/main" id="{15F5460D-B024-8D26-4155-E6361D0A2496}"/>
              </a:ext>
            </a:extLst>
          </p:cNvPr>
          <p:cNvSpPr/>
          <p:nvPr/>
        </p:nvSpPr>
        <p:spPr>
          <a:xfrm>
            <a:off x="5713278" y="147876"/>
            <a:ext cx="16175" cy="16175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70" name="Freeform: Shape 169">
            <a:extLst>
              <a:ext uri="{FF2B5EF4-FFF2-40B4-BE49-F238E27FC236}">
                <a16:creationId xmlns:a16="http://schemas.microsoft.com/office/drawing/2014/main" id="{7653FCE1-4F74-ADBD-B823-75410DAE7FBF}"/>
              </a:ext>
            </a:extLst>
          </p:cNvPr>
          <p:cNvSpPr/>
          <p:nvPr/>
        </p:nvSpPr>
        <p:spPr>
          <a:xfrm>
            <a:off x="5687397" y="173757"/>
            <a:ext cx="16175" cy="16175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71" name="Freeform: Shape 170">
            <a:extLst>
              <a:ext uri="{FF2B5EF4-FFF2-40B4-BE49-F238E27FC236}">
                <a16:creationId xmlns:a16="http://schemas.microsoft.com/office/drawing/2014/main" id="{DAF54FDA-098D-765F-1C4F-89DD1964FCF2}"/>
              </a:ext>
            </a:extLst>
          </p:cNvPr>
          <p:cNvSpPr/>
          <p:nvPr/>
        </p:nvSpPr>
        <p:spPr>
          <a:xfrm>
            <a:off x="5661516" y="199638"/>
            <a:ext cx="16175" cy="16175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72" name="Freeform: Shape 171">
            <a:extLst>
              <a:ext uri="{FF2B5EF4-FFF2-40B4-BE49-F238E27FC236}">
                <a16:creationId xmlns:a16="http://schemas.microsoft.com/office/drawing/2014/main" id="{89AA8AF6-1BD4-5451-4022-C3FE1529ADBD}"/>
              </a:ext>
            </a:extLst>
          </p:cNvPr>
          <p:cNvSpPr/>
          <p:nvPr/>
        </p:nvSpPr>
        <p:spPr>
          <a:xfrm>
            <a:off x="5697102" y="206108"/>
            <a:ext cx="16175" cy="16175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73" name="Freeform: Shape 172">
            <a:extLst>
              <a:ext uri="{FF2B5EF4-FFF2-40B4-BE49-F238E27FC236}">
                <a16:creationId xmlns:a16="http://schemas.microsoft.com/office/drawing/2014/main" id="{7D2F2BCC-EF1A-BD6D-4DBD-835244FB2207}"/>
              </a:ext>
            </a:extLst>
          </p:cNvPr>
          <p:cNvSpPr/>
          <p:nvPr/>
        </p:nvSpPr>
        <p:spPr>
          <a:xfrm>
            <a:off x="5722983" y="183462"/>
            <a:ext cx="16175" cy="16175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74" name="Freeform: Shape 173">
            <a:extLst>
              <a:ext uri="{FF2B5EF4-FFF2-40B4-BE49-F238E27FC236}">
                <a16:creationId xmlns:a16="http://schemas.microsoft.com/office/drawing/2014/main" id="{926CD58C-1478-9989-527B-0717268C64A7}"/>
              </a:ext>
            </a:extLst>
          </p:cNvPr>
          <p:cNvSpPr/>
          <p:nvPr/>
        </p:nvSpPr>
        <p:spPr>
          <a:xfrm>
            <a:off x="5745629" y="157581"/>
            <a:ext cx="16175" cy="16175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75" name="Freeform: Shape 174">
            <a:extLst>
              <a:ext uri="{FF2B5EF4-FFF2-40B4-BE49-F238E27FC236}">
                <a16:creationId xmlns:a16="http://schemas.microsoft.com/office/drawing/2014/main" id="{DF265A36-B3D7-B953-2F07-8CA4B095C71F}"/>
              </a:ext>
            </a:extLst>
          </p:cNvPr>
          <p:cNvSpPr/>
          <p:nvPr/>
        </p:nvSpPr>
        <p:spPr>
          <a:xfrm>
            <a:off x="5777980" y="164052"/>
            <a:ext cx="16175" cy="16175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76" name="Freeform: Shape 175">
            <a:extLst>
              <a:ext uri="{FF2B5EF4-FFF2-40B4-BE49-F238E27FC236}">
                <a16:creationId xmlns:a16="http://schemas.microsoft.com/office/drawing/2014/main" id="{5C904B2F-DEFF-C1F0-0148-68418A9928D5}"/>
              </a:ext>
            </a:extLst>
          </p:cNvPr>
          <p:cNvSpPr/>
          <p:nvPr/>
        </p:nvSpPr>
        <p:spPr>
          <a:xfrm>
            <a:off x="5810331" y="170522"/>
            <a:ext cx="16175" cy="16175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77" name="Freeform: Shape 176">
            <a:extLst>
              <a:ext uri="{FF2B5EF4-FFF2-40B4-BE49-F238E27FC236}">
                <a16:creationId xmlns:a16="http://schemas.microsoft.com/office/drawing/2014/main" id="{481E1C99-3409-A0C5-0B9D-A643082A1479}"/>
              </a:ext>
            </a:extLst>
          </p:cNvPr>
          <p:cNvSpPr/>
          <p:nvPr/>
        </p:nvSpPr>
        <p:spPr>
          <a:xfrm>
            <a:off x="5748864" y="189932"/>
            <a:ext cx="16175" cy="16175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78" name="Freeform: Shape 177">
            <a:extLst>
              <a:ext uri="{FF2B5EF4-FFF2-40B4-BE49-F238E27FC236}">
                <a16:creationId xmlns:a16="http://schemas.microsoft.com/office/drawing/2014/main" id="{8CF59B00-33BB-818F-D376-10339E4BCB04}"/>
              </a:ext>
            </a:extLst>
          </p:cNvPr>
          <p:cNvSpPr/>
          <p:nvPr/>
        </p:nvSpPr>
        <p:spPr>
          <a:xfrm>
            <a:off x="5726218" y="212578"/>
            <a:ext cx="16175" cy="16175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79" name="Freeform: Shape 178">
            <a:extLst>
              <a:ext uri="{FF2B5EF4-FFF2-40B4-BE49-F238E27FC236}">
                <a16:creationId xmlns:a16="http://schemas.microsoft.com/office/drawing/2014/main" id="{FEB56B9C-BA9F-92D4-9B54-7CB126A3CD94}"/>
              </a:ext>
            </a:extLst>
          </p:cNvPr>
          <p:cNvSpPr/>
          <p:nvPr/>
        </p:nvSpPr>
        <p:spPr>
          <a:xfrm>
            <a:off x="5703573" y="238459"/>
            <a:ext cx="16175" cy="16175"/>
          </a:xfrm>
          <a:custGeom>
            <a:avLst/>
            <a:gdLst>
              <a:gd name="connsiteX0" fmla="*/ 47625 w 47624"/>
              <a:gd name="connsiteY0" fmla="*/ 23812 h 47625"/>
              <a:gd name="connsiteX1" fmla="*/ 23813 w 47624"/>
              <a:gd name="connsiteY1" fmla="*/ 47625 h 47625"/>
              <a:gd name="connsiteX2" fmla="*/ 0 w 47624"/>
              <a:gd name="connsiteY2" fmla="*/ 23812 h 47625"/>
              <a:gd name="connsiteX3" fmla="*/ 23813 w 47624"/>
              <a:gd name="connsiteY3" fmla="*/ 0 h 47625"/>
              <a:gd name="connsiteX4" fmla="*/ 47625 w 47624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4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80" name="Freeform: Shape 179">
            <a:extLst>
              <a:ext uri="{FF2B5EF4-FFF2-40B4-BE49-F238E27FC236}">
                <a16:creationId xmlns:a16="http://schemas.microsoft.com/office/drawing/2014/main" id="{147B7C70-0040-D572-4CDB-21B692448796}"/>
              </a:ext>
            </a:extLst>
          </p:cNvPr>
          <p:cNvSpPr/>
          <p:nvPr/>
        </p:nvSpPr>
        <p:spPr>
          <a:xfrm>
            <a:off x="5735924" y="248164"/>
            <a:ext cx="16175" cy="16175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81" name="Freeform: Shape 180">
            <a:extLst>
              <a:ext uri="{FF2B5EF4-FFF2-40B4-BE49-F238E27FC236}">
                <a16:creationId xmlns:a16="http://schemas.microsoft.com/office/drawing/2014/main" id="{550E2B17-4557-64B1-39B6-9100B05F42E7}"/>
              </a:ext>
            </a:extLst>
          </p:cNvPr>
          <p:cNvSpPr/>
          <p:nvPr/>
        </p:nvSpPr>
        <p:spPr>
          <a:xfrm>
            <a:off x="5761804" y="222283"/>
            <a:ext cx="16175" cy="16175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82" name="Freeform: Shape 181">
            <a:extLst>
              <a:ext uri="{FF2B5EF4-FFF2-40B4-BE49-F238E27FC236}">
                <a16:creationId xmlns:a16="http://schemas.microsoft.com/office/drawing/2014/main" id="{5F3A0FEB-C466-5F76-7993-928E57B0F30C}"/>
              </a:ext>
            </a:extLst>
          </p:cNvPr>
          <p:cNvSpPr/>
          <p:nvPr/>
        </p:nvSpPr>
        <p:spPr>
          <a:xfrm>
            <a:off x="5784450" y="199638"/>
            <a:ext cx="16175" cy="16175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83" name="Freeform: Shape 182">
            <a:extLst>
              <a:ext uri="{FF2B5EF4-FFF2-40B4-BE49-F238E27FC236}">
                <a16:creationId xmlns:a16="http://schemas.microsoft.com/office/drawing/2014/main" id="{85F61D1E-A296-E6B1-E947-ABDF575E550B}"/>
              </a:ext>
            </a:extLst>
          </p:cNvPr>
          <p:cNvSpPr/>
          <p:nvPr/>
        </p:nvSpPr>
        <p:spPr>
          <a:xfrm>
            <a:off x="5816801" y="202873"/>
            <a:ext cx="16175" cy="16175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84" name="Freeform: Shape 183">
            <a:extLst>
              <a:ext uri="{FF2B5EF4-FFF2-40B4-BE49-F238E27FC236}">
                <a16:creationId xmlns:a16="http://schemas.microsoft.com/office/drawing/2014/main" id="{05FABB79-A382-9F2F-2F5A-05ED930D0853}"/>
              </a:ext>
            </a:extLst>
          </p:cNvPr>
          <p:cNvSpPr/>
          <p:nvPr/>
        </p:nvSpPr>
        <p:spPr>
          <a:xfrm>
            <a:off x="5790920" y="228753"/>
            <a:ext cx="16175" cy="16175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85" name="Freeform: Shape 184">
            <a:extLst>
              <a:ext uri="{FF2B5EF4-FFF2-40B4-BE49-F238E27FC236}">
                <a16:creationId xmlns:a16="http://schemas.microsoft.com/office/drawing/2014/main" id="{B9EED895-A517-527C-6FDF-1D1007DE7109}"/>
              </a:ext>
            </a:extLst>
          </p:cNvPr>
          <p:cNvSpPr/>
          <p:nvPr/>
        </p:nvSpPr>
        <p:spPr>
          <a:xfrm>
            <a:off x="5768275" y="254634"/>
            <a:ext cx="16175" cy="16175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86" name="Freeform: Shape 185">
            <a:extLst>
              <a:ext uri="{FF2B5EF4-FFF2-40B4-BE49-F238E27FC236}">
                <a16:creationId xmlns:a16="http://schemas.microsoft.com/office/drawing/2014/main" id="{7FE1EB66-6CAD-47F5-CF58-7923D710F2B8}"/>
              </a:ext>
            </a:extLst>
          </p:cNvPr>
          <p:cNvSpPr/>
          <p:nvPr/>
        </p:nvSpPr>
        <p:spPr>
          <a:xfrm>
            <a:off x="5739159" y="280515"/>
            <a:ext cx="16175" cy="16175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87" name="Freeform: Shape 186">
            <a:extLst>
              <a:ext uri="{FF2B5EF4-FFF2-40B4-BE49-F238E27FC236}">
                <a16:creationId xmlns:a16="http://schemas.microsoft.com/office/drawing/2014/main" id="{309185DA-C22B-1647-95DA-90BC2B6B6915}"/>
              </a:ext>
            </a:extLst>
          </p:cNvPr>
          <p:cNvSpPr/>
          <p:nvPr/>
        </p:nvSpPr>
        <p:spPr>
          <a:xfrm>
            <a:off x="5777980" y="286985"/>
            <a:ext cx="16175" cy="16175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88" name="Freeform: Shape 187">
            <a:extLst>
              <a:ext uri="{FF2B5EF4-FFF2-40B4-BE49-F238E27FC236}">
                <a16:creationId xmlns:a16="http://schemas.microsoft.com/office/drawing/2014/main" id="{FFFB9A08-027F-D0AC-B7EC-BC6EBFAA8A53}"/>
              </a:ext>
            </a:extLst>
          </p:cNvPr>
          <p:cNvSpPr/>
          <p:nvPr/>
        </p:nvSpPr>
        <p:spPr>
          <a:xfrm>
            <a:off x="5800625" y="261104"/>
            <a:ext cx="16175" cy="16175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89" name="Freeform: Shape 188">
            <a:extLst>
              <a:ext uri="{FF2B5EF4-FFF2-40B4-BE49-F238E27FC236}">
                <a16:creationId xmlns:a16="http://schemas.microsoft.com/office/drawing/2014/main" id="{EA4A9074-10AB-D5C2-5CF6-6BE8968D3CD0}"/>
              </a:ext>
            </a:extLst>
          </p:cNvPr>
          <p:cNvSpPr/>
          <p:nvPr/>
        </p:nvSpPr>
        <p:spPr>
          <a:xfrm>
            <a:off x="5826506" y="238459"/>
            <a:ext cx="16175" cy="16175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90" name="Freeform: Shape 189">
            <a:extLst>
              <a:ext uri="{FF2B5EF4-FFF2-40B4-BE49-F238E27FC236}">
                <a16:creationId xmlns:a16="http://schemas.microsoft.com/office/drawing/2014/main" id="{EC4DB1D3-2388-75DE-FB5E-6F949EDCA8E4}"/>
              </a:ext>
            </a:extLst>
          </p:cNvPr>
          <p:cNvSpPr/>
          <p:nvPr/>
        </p:nvSpPr>
        <p:spPr>
          <a:xfrm>
            <a:off x="5855622" y="244929"/>
            <a:ext cx="16175" cy="16175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91" name="Freeform: Shape 190">
            <a:extLst>
              <a:ext uri="{FF2B5EF4-FFF2-40B4-BE49-F238E27FC236}">
                <a16:creationId xmlns:a16="http://schemas.microsoft.com/office/drawing/2014/main" id="{13CDAFDD-184C-D9A9-F165-FA3A17A369AE}"/>
              </a:ext>
            </a:extLst>
          </p:cNvPr>
          <p:cNvSpPr/>
          <p:nvPr/>
        </p:nvSpPr>
        <p:spPr>
          <a:xfrm>
            <a:off x="5894443" y="251399"/>
            <a:ext cx="16175" cy="16175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92" name="Freeform: Shape 191">
            <a:extLst>
              <a:ext uri="{FF2B5EF4-FFF2-40B4-BE49-F238E27FC236}">
                <a16:creationId xmlns:a16="http://schemas.microsoft.com/office/drawing/2014/main" id="{E722FF36-D5BD-F595-218E-72EE34A0BF7B}"/>
              </a:ext>
            </a:extLst>
          </p:cNvPr>
          <p:cNvSpPr/>
          <p:nvPr/>
        </p:nvSpPr>
        <p:spPr>
          <a:xfrm>
            <a:off x="5865327" y="280515"/>
            <a:ext cx="16175" cy="16175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93" name="Freeform: Shape 192">
            <a:extLst>
              <a:ext uri="{FF2B5EF4-FFF2-40B4-BE49-F238E27FC236}">
                <a16:creationId xmlns:a16="http://schemas.microsoft.com/office/drawing/2014/main" id="{FDBFEE5A-5F1D-72D0-39C5-61D1D73EDDDB}"/>
              </a:ext>
            </a:extLst>
          </p:cNvPr>
          <p:cNvSpPr/>
          <p:nvPr/>
        </p:nvSpPr>
        <p:spPr>
          <a:xfrm>
            <a:off x="5829741" y="270810"/>
            <a:ext cx="16175" cy="16175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94" name="Freeform: Shape 193">
            <a:extLst>
              <a:ext uri="{FF2B5EF4-FFF2-40B4-BE49-F238E27FC236}">
                <a16:creationId xmlns:a16="http://schemas.microsoft.com/office/drawing/2014/main" id="{08784094-4C3F-248C-DD3D-3A7B967F0CD2}"/>
              </a:ext>
            </a:extLst>
          </p:cNvPr>
          <p:cNvSpPr/>
          <p:nvPr/>
        </p:nvSpPr>
        <p:spPr>
          <a:xfrm>
            <a:off x="5807096" y="296690"/>
            <a:ext cx="16175" cy="16175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95" name="Freeform: Shape 194">
            <a:extLst>
              <a:ext uri="{FF2B5EF4-FFF2-40B4-BE49-F238E27FC236}">
                <a16:creationId xmlns:a16="http://schemas.microsoft.com/office/drawing/2014/main" id="{0F782BED-FF2A-621A-A91E-DD6586DE323D}"/>
              </a:ext>
            </a:extLst>
          </p:cNvPr>
          <p:cNvSpPr/>
          <p:nvPr/>
        </p:nvSpPr>
        <p:spPr>
          <a:xfrm>
            <a:off x="5781215" y="319336"/>
            <a:ext cx="16175" cy="16175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96" name="Freeform: Shape 195">
            <a:extLst>
              <a:ext uri="{FF2B5EF4-FFF2-40B4-BE49-F238E27FC236}">
                <a16:creationId xmlns:a16="http://schemas.microsoft.com/office/drawing/2014/main" id="{FDC97BF3-E7EC-476C-702C-2B60D486D166}"/>
              </a:ext>
            </a:extLst>
          </p:cNvPr>
          <p:cNvSpPr/>
          <p:nvPr/>
        </p:nvSpPr>
        <p:spPr>
          <a:xfrm>
            <a:off x="5816801" y="329041"/>
            <a:ext cx="16175" cy="16175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97" name="Freeform: Shape 196">
            <a:extLst>
              <a:ext uri="{FF2B5EF4-FFF2-40B4-BE49-F238E27FC236}">
                <a16:creationId xmlns:a16="http://schemas.microsoft.com/office/drawing/2014/main" id="{8FA485B8-2A2F-FDB4-963F-8696A3067994}"/>
              </a:ext>
            </a:extLst>
          </p:cNvPr>
          <p:cNvSpPr/>
          <p:nvPr/>
        </p:nvSpPr>
        <p:spPr>
          <a:xfrm>
            <a:off x="5839447" y="303161"/>
            <a:ext cx="16175" cy="16175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98" name="Freeform: Shape 197">
            <a:extLst>
              <a:ext uri="{FF2B5EF4-FFF2-40B4-BE49-F238E27FC236}">
                <a16:creationId xmlns:a16="http://schemas.microsoft.com/office/drawing/2014/main" id="{E343301F-56B1-5A2B-9F79-F717EECF669A}"/>
              </a:ext>
            </a:extLst>
          </p:cNvPr>
          <p:cNvSpPr/>
          <p:nvPr/>
        </p:nvSpPr>
        <p:spPr>
          <a:xfrm>
            <a:off x="5871797" y="309631"/>
            <a:ext cx="16175" cy="16175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99" name="Freeform: Shape 198">
            <a:extLst>
              <a:ext uri="{FF2B5EF4-FFF2-40B4-BE49-F238E27FC236}">
                <a16:creationId xmlns:a16="http://schemas.microsoft.com/office/drawing/2014/main" id="{E25D9486-177E-7806-CCAD-53DAD6D17F4B}"/>
              </a:ext>
            </a:extLst>
          </p:cNvPr>
          <p:cNvSpPr/>
          <p:nvPr/>
        </p:nvSpPr>
        <p:spPr>
          <a:xfrm>
            <a:off x="5897678" y="286985"/>
            <a:ext cx="16175" cy="16175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00" name="Freeform: Shape 199">
            <a:extLst>
              <a:ext uri="{FF2B5EF4-FFF2-40B4-BE49-F238E27FC236}">
                <a16:creationId xmlns:a16="http://schemas.microsoft.com/office/drawing/2014/main" id="{7C840650-E749-29FC-BFD4-C2A256A02F28}"/>
              </a:ext>
            </a:extLst>
          </p:cNvPr>
          <p:cNvSpPr/>
          <p:nvPr/>
        </p:nvSpPr>
        <p:spPr>
          <a:xfrm>
            <a:off x="5933264" y="293455"/>
            <a:ext cx="16175" cy="16175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01" name="Freeform: Shape 200">
            <a:extLst>
              <a:ext uri="{FF2B5EF4-FFF2-40B4-BE49-F238E27FC236}">
                <a16:creationId xmlns:a16="http://schemas.microsoft.com/office/drawing/2014/main" id="{76564F84-D5B6-4EA8-9091-8D1CDA482B24}"/>
              </a:ext>
            </a:extLst>
          </p:cNvPr>
          <p:cNvSpPr/>
          <p:nvPr/>
        </p:nvSpPr>
        <p:spPr>
          <a:xfrm>
            <a:off x="5904148" y="319336"/>
            <a:ext cx="16175" cy="16175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02" name="Freeform: Shape 201">
            <a:extLst>
              <a:ext uri="{FF2B5EF4-FFF2-40B4-BE49-F238E27FC236}">
                <a16:creationId xmlns:a16="http://schemas.microsoft.com/office/drawing/2014/main" id="{E3D610A7-5A44-AD8A-CF6F-ECEF5B787A77}"/>
              </a:ext>
            </a:extLst>
          </p:cNvPr>
          <p:cNvSpPr/>
          <p:nvPr/>
        </p:nvSpPr>
        <p:spPr>
          <a:xfrm>
            <a:off x="5881503" y="345217"/>
            <a:ext cx="16175" cy="16175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03" name="Freeform: Shape 202">
            <a:extLst>
              <a:ext uri="{FF2B5EF4-FFF2-40B4-BE49-F238E27FC236}">
                <a16:creationId xmlns:a16="http://schemas.microsoft.com/office/drawing/2014/main" id="{6D1165F5-87B6-4E00-89BE-14F9D50AD549}"/>
              </a:ext>
            </a:extLst>
          </p:cNvPr>
          <p:cNvSpPr/>
          <p:nvPr/>
        </p:nvSpPr>
        <p:spPr>
          <a:xfrm>
            <a:off x="5849152" y="335512"/>
            <a:ext cx="16175" cy="16175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04" name="Freeform: Shape 203">
            <a:extLst>
              <a:ext uri="{FF2B5EF4-FFF2-40B4-BE49-F238E27FC236}">
                <a16:creationId xmlns:a16="http://schemas.microsoft.com/office/drawing/2014/main" id="{7E15EE80-B710-44DF-99B8-D1038440930F}"/>
              </a:ext>
            </a:extLst>
          </p:cNvPr>
          <p:cNvSpPr/>
          <p:nvPr/>
        </p:nvSpPr>
        <p:spPr>
          <a:xfrm>
            <a:off x="5820036" y="358157"/>
            <a:ext cx="16175" cy="16175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05" name="Freeform: Shape 204">
            <a:extLst>
              <a:ext uri="{FF2B5EF4-FFF2-40B4-BE49-F238E27FC236}">
                <a16:creationId xmlns:a16="http://schemas.microsoft.com/office/drawing/2014/main" id="{4AFAEF74-B613-93B4-034B-E7DA2D088A39}"/>
              </a:ext>
            </a:extLst>
          </p:cNvPr>
          <p:cNvSpPr/>
          <p:nvPr/>
        </p:nvSpPr>
        <p:spPr>
          <a:xfrm>
            <a:off x="5858857" y="367862"/>
            <a:ext cx="16175" cy="16175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06" name="Freeform: Shape 205">
            <a:extLst>
              <a:ext uri="{FF2B5EF4-FFF2-40B4-BE49-F238E27FC236}">
                <a16:creationId xmlns:a16="http://schemas.microsoft.com/office/drawing/2014/main" id="{12AEAE58-0E1C-8B93-58A3-27F47053698B}"/>
              </a:ext>
            </a:extLst>
          </p:cNvPr>
          <p:cNvSpPr/>
          <p:nvPr/>
        </p:nvSpPr>
        <p:spPr>
          <a:xfrm>
            <a:off x="5887973" y="374333"/>
            <a:ext cx="16175" cy="16175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07" name="Freeform: Shape 206">
            <a:extLst>
              <a:ext uri="{FF2B5EF4-FFF2-40B4-BE49-F238E27FC236}">
                <a16:creationId xmlns:a16="http://schemas.microsoft.com/office/drawing/2014/main" id="{BAD4E7F2-0A50-4F98-2ACC-D163399D8D6F}"/>
              </a:ext>
            </a:extLst>
          </p:cNvPr>
          <p:cNvSpPr/>
          <p:nvPr/>
        </p:nvSpPr>
        <p:spPr>
          <a:xfrm>
            <a:off x="5913854" y="348452"/>
            <a:ext cx="16175" cy="16175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08" name="Freeform: Shape 207">
            <a:extLst>
              <a:ext uri="{FF2B5EF4-FFF2-40B4-BE49-F238E27FC236}">
                <a16:creationId xmlns:a16="http://schemas.microsoft.com/office/drawing/2014/main" id="{932A1EC6-5733-1E6F-D27E-69789CFE9B32}"/>
              </a:ext>
            </a:extLst>
          </p:cNvPr>
          <p:cNvSpPr/>
          <p:nvPr/>
        </p:nvSpPr>
        <p:spPr>
          <a:xfrm>
            <a:off x="5939734" y="325806"/>
            <a:ext cx="16175" cy="16175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09" name="Freeform: Shape 208">
            <a:extLst>
              <a:ext uri="{FF2B5EF4-FFF2-40B4-BE49-F238E27FC236}">
                <a16:creationId xmlns:a16="http://schemas.microsoft.com/office/drawing/2014/main" id="{6E2A0422-97C2-3EE7-377A-11FAD8C3C067}"/>
              </a:ext>
            </a:extLst>
          </p:cNvPr>
          <p:cNvSpPr/>
          <p:nvPr/>
        </p:nvSpPr>
        <p:spPr>
          <a:xfrm>
            <a:off x="5972085" y="332276"/>
            <a:ext cx="16175" cy="16175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10" name="Freeform: Shape 209">
            <a:extLst>
              <a:ext uri="{FF2B5EF4-FFF2-40B4-BE49-F238E27FC236}">
                <a16:creationId xmlns:a16="http://schemas.microsoft.com/office/drawing/2014/main" id="{CD88650D-C058-AE1C-01FD-B40541F50A0B}"/>
              </a:ext>
            </a:extLst>
          </p:cNvPr>
          <p:cNvSpPr/>
          <p:nvPr/>
        </p:nvSpPr>
        <p:spPr>
          <a:xfrm>
            <a:off x="5942970" y="358157"/>
            <a:ext cx="16175" cy="16175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11" name="Freeform: Shape 210">
            <a:extLst>
              <a:ext uri="{FF2B5EF4-FFF2-40B4-BE49-F238E27FC236}">
                <a16:creationId xmlns:a16="http://schemas.microsoft.com/office/drawing/2014/main" id="{77AFEC27-4639-8265-2103-8EFFBE3A3EC3}"/>
              </a:ext>
            </a:extLst>
          </p:cNvPr>
          <p:cNvSpPr/>
          <p:nvPr/>
        </p:nvSpPr>
        <p:spPr>
          <a:xfrm>
            <a:off x="6428040" y="602762"/>
            <a:ext cx="6276" cy="6276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12" name="Freeform: Shape 211">
            <a:extLst>
              <a:ext uri="{FF2B5EF4-FFF2-40B4-BE49-F238E27FC236}">
                <a16:creationId xmlns:a16="http://schemas.microsoft.com/office/drawing/2014/main" id="{12A070C1-271F-7177-5F77-725F6F2E39FA}"/>
              </a:ext>
            </a:extLst>
          </p:cNvPr>
          <p:cNvSpPr/>
          <p:nvPr/>
        </p:nvSpPr>
        <p:spPr>
          <a:xfrm>
            <a:off x="6431177" y="589013"/>
            <a:ext cx="6276" cy="6276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13" name="Freeform: Shape 212">
            <a:extLst>
              <a:ext uri="{FF2B5EF4-FFF2-40B4-BE49-F238E27FC236}">
                <a16:creationId xmlns:a16="http://schemas.microsoft.com/office/drawing/2014/main" id="{4FF0181C-52E3-CD68-74FC-980309B7FE46}"/>
              </a:ext>
            </a:extLst>
          </p:cNvPr>
          <p:cNvSpPr/>
          <p:nvPr/>
        </p:nvSpPr>
        <p:spPr>
          <a:xfrm>
            <a:off x="6418237" y="593348"/>
            <a:ext cx="6276" cy="6276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14" name="Freeform: Shape 213">
            <a:extLst>
              <a:ext uri="{FF2B5EF4-FFF2-40B4-BE49-F238E27FC236}">
                <a16:creationId xmlns:a16="http://schemas.microsoft.com/office/drawing/2014/main" id="{B70EDE2A-0EA5-FAB4-16F3-A5D82536C382}"/>
              </a:ext>
            </a:extLst>
          </p:cNvPr>
          <p:cNvSpPr/>
          <p:nvPr/>
        </p:nvSpPr>
        <p:spPr>
          <a:xfrm>
            <a:off x="6434510" y="575232"/>
            <a:ext cx="6276" cy="6276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15" name="Freeform: Shape 214">
            <a:extLst>
              <a:ext uri="{FF2B5EF4-FFF2-40B4-BE49-F238E27FC236}">
                <a16:creationId xmlns:a16="http://schemas.microsoft.com/office/drawing/2014/main" id="{3B15C212-49E5-5549-B77E-B68DFDBE3BDA}"/>
              </a:ext>
            </a:extLst>
          </p:cNvPr>
          <p:cNvSpPr/>
          <p:nvPr/>
        </p:nvSpPr>
        <p:spPr>
          <a:xfrm>
            <a:off x="6446738" y="571188"/>
            <a:ext cx="6276" cy="6276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16" name="Freeform: Shape 215">
            <a:extLst>
              <a:ext uri="{FF2B5EF4-FFF2-40B4-BE49-F238E27FC236}">
                <a16:creationId xmlns:a16="http://schemas.microsoft.com/office/drawing/2014/main" id="{1852B9E3-24B4-2F23-82DF-BE3FDD1E487F}"/>
              </a:ext>
            </a:extLst>
          </p:cNvPr>
          <p:cNvSpPr/>
          <p:nvPr/>
        </p:nvSpPr>
        <p:spPr>
          <a:xfrm>
            <a:off x="6459679" y="569797"/>
            <a:ext cx="6276" cy="6276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17" name="Freeform: Shape 216">
            <a:extLst>
              <a:ext uri="{FF2B5EF4-FFF2-40B4-BE49-F238E27FC236}">
                <a16:creationId xmlns:a16="http://schemas.microsoft.com/office/drawing/2014/main" id="{268D0F12-5ADC-44FD-0C96-545AC361C293}"/>
              </a:ext>
            </a:extLst>
          </p:cNvPr>
          <p:cNvSpPr/>
          <p:nvPr/>
        </p:nvSpPr>
        <p:spPr>
          <a:xfrm>
            <a:off x="6482810" y="577496"/>
            <a:ext cx="6276" cy="6276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18" name="Freeform: Shape 217">
            <a:extLst>
              <a:ext uri="{FF2B5EF4-FFF2-40B4-BE49-F238E27FC236}">
                <a16:creationId xmlns:a16="http://schemas.microsoft.com/office/drawing/2014/main" id="{FDCF1564-7C5B-1912-EC34-A9D3BF108548}"/>
              </a:ext>
            </a:extLst>
          </p:cNvPr>
          <p:cNvSpPr/>
          <p:nvPr/>
        </p:nvSpPr>
        <p:spPr>
          <a:xfrm>
            <a:off x="6491544" y="587072"/>
            <a:ext cx="6276" cy="6276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19" name="Freeform: Shape 218">
            <a:extLst>
              <a:ext uri="{FF2B5EF4-FFF2-40B4-BE49-F238E27FC236}">
                <a16:creationId xmlns:a16="http://schemas.microsoft.com/office/drawing/2014/main" id="{3D0054B6-C2DE-EC2D-9F8B-671B329D0E13}"/>
              </a:ext>
            </a:extLst>
          </p:cNvPr>
          <p:cNvSpPr/>
          <p:nvPr/>
        </p:nvSpPr>
        <p:spPr>
          <a:xfrm>
            <a:off x="6478669" y="589887"/>
            <a:ext cx="6276" cy="6276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20" name="Freeform: Shape 219">
            <a:extLst>
              <a:ext uri="{FF2B5EF4-FFF2-40B4-BE49-F238E27FC236}">
                <a16:creationId xmlns:a16="http://schemas.microsoft.com/office/drawing/2014/main" id="{0F6C7BF9-36EC-21FD-B869-75FAAB52AA1A}"/>
              </a:ext>
            </a:extLst>
          </p:cNvPr>
          <p:cNvSpPr/>
          <p:nvPr/>
        </p:nvSpPr>
        <p:spPr>
          <a:xfrm>
            <a:off x="6466699" y="592734"/>
            <a:ext cx="6276" cy="6276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21" name="Freeform: Shape 220">
            <a:extLst>
              <a:ext uri="{FF2B5EF4-FFF2-40B4-BE49-F238E27FC236}">
                <a16:creationId xmlns:a16="http://schemas.microsoft.com/office/drawing/2014/main" id="{F0059859-BFE1-46F8-C1B4-9242211C54D4}"/>
              </a:ext>
            </a:extLst>
          </p:cNvPr>
          <p:cNvSpPr/>
          <p:nvPr/>
        </p:nvSpPr>
        <p:spPr>
          <a:xfrm>
            <a:off x="6468899" y="580958"/>
            <a:ext cx="6276" cy="6276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22" name="Freeform: Shape 221">
            <a:extLst>
              <a:ext uri="{FF2B5EF4-FFF2-40B4-BE49-F238E27FC236}">
                <a16:creationId xmlns:a16="http://schemas.microsoft.com/office/drawing/2014/main" id="{8494A816-1E5E-D263-14EB-BB9DBDF3B0E8}"/>
              </a:ext>
            </a:extLst>
          </p:cNvPr>
          <p:cNvSpPr/>
          <p:nvPr/>
        </p:nvSpPr>
        <p:spPr>
          <a:xfrm>
            <a:off x="6476081" y="570282"/>
            <a:ext cx="6276" cy="6276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23" name="Freeform: Shape 222">
            <a:extLst>
              <a:ext uri="{FF2B5EF4-FFF2-40B4-BE49-F238E27FC236}">
                <a16:creationId xmlns:a16="http://schemas.microsoft.com/office/drawing/2014/main" id="{6BA4A872-69AB-8A2F-C82F-32BF8A97999B}"/>
              </a:ext>
            </a:extLst>
          </p:cNvPr>
          <p:cNvSpPr/>
          <p:nvPr/>
        </p:nvSpPr>
        <p:spPr>
          <a:xfrm>
            <a:off x="6456541" y="583416"/>
            <a:ext cx="6276" cy="6276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24" name="Freeform: Shape 223">
            <a:extLst>
              <a:ext uri="{FF2B5EF4-FFF2-40B4-BE49-F238E27FC236}">
                <a16:creationId xmlns:a16="http://schemas.microsoft.com/office/drawing/2014/main" id="{0A5212C8-CED1-9E27-A734-04A59BEBAA81}"/>
              </a:ext>
            </a:extLst>
          </p:cNvPr>
          <p:cNvSpPr/>
          <p:nvPr/>
        </p:nvSpPr>
        <p:spPr>
          <a:xfrm>
            <a:off x="6443859" y="587428"/>
            <a:ext cx="6276" cy="6276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25" name="Freeform: Shape 224">
            <a:extLst>
              <a:ext uri="{FF2B5EF4-FFF2-40B4-BE49-F238E27FC236}">
                <a16:creationId xmlns:a16="http://schemas.microsoft.com/office/drawing/2014/main" id="{76EC2E93-A972-FD8C-22AC-A68A87AFCD72}"/>
              </a:ext>
            </a:extLst>
          </p:cNvPr>
          <p:cNvSpPr/>
          <p:nvPr/>
        </p:nvSpPr>
        <p:spPr>
          <a:xfrm>
            <a:off x="6453403" y="596486"/>
            <a:ext cx="6276" cy="6276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26" name="Freeform: Shape 225">
            <a:extLst>
              <a:ext uri="{FF2B5EF4-FFF2-40B4-BE49-F238E27FC236}">
                <a16:creationId xmlns:a16="http://schemas.microsoft.com/office/drawing/2014/main" id="{E672AB32-5ABB-AB80-0401-4AD02DA9D4C0}"/>
              </a:ext>
            </a:extLst>
          </p:cNvPr>
          <p:cNvSpPr/>
          <p:nvPr/>
        </p:nvSpPr>
        <p:spPr>
          <a:xfrm>
            <a:off x="6462752" y="606547"/>
            <a:ext cx="6276" cy="6276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27" name="Freeform: Shape 226">
            <a:extLst>
              <a:ext uri="{FF2B5EF4-FFF2-40B4-BE49-F238E27FC236}">
                <a16:creationId xmlns:a16="http://schemas.microsoft.com/office/drawing/2014/main" id="{9C01982D-F579-086D-76BC-735025D45A07}"/>
              </a:ext>
            </a:extLst>
          </p:cNvPr>
          <p:cNvSpPr/>
          <p:nvPr/>
        </p:nvSpPr>
        <p:spPr>
          <a:xfrm>
            <a:off x="6450265" y="609071"/>
            <a:ext cx="6276" cy="6276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28" name="Freeform: Shape 227">
            <a:extLst>
              <a:ext uri="{FF2B5EF4-FFF2-40B4-BE49-F238E27FC236}">
                <a16:creationId xmlns:a16="http://schemas.microsoft.com/office/drawing/2014/main" id="{F47021C8-4507-FA50-F46D-1C4F1F6D89E4}"/>
              </a:ext>
            </a:extLst>
          </p:cNvPr>
          <p:cNvSpPr/>
          <p:nvPr/>
        </p:nvSpPr>
        <p:spPr>
          <a:xfrm>
            <a:off x="6441109" y="597877"/>
            <a:ext cx="6276" cy="6276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9" y="4136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29" name="Freeform: Shape 228">
            <a:extLst>
              <a:ext uri="{FF2B5EF4-FFF2-40B4-BE49-F238E27FC236}">
                <a16:creationId xmlns:a16="http://schemas.microsoft.com/office/drawing/2014/main" id="{AF4F2E09-1DB0-6F68-A6F5-B0D20E0B2356}"/>
              </a:ext>
            </a:extLst>
          </p:cNvPr>
          <p:cNvSpPr/>
          <p:nvPr/>
        </p:nvSpPr>
        <p:spPr>
          <a:xfrm>
            <a:off x="6437227" y="612662"/>
            <a:ext cx="6276" cy="6276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30" name="Freeform: Shape 229">
            <a:extLst>
              <a:ext uri="{FF2B5EF4-FFF2-40B4-BE49-F238E27FC236}">
                <a16:creationId xmlns:a16="http://schemas.microsoft.com/office/drawing/2014/main" id="{8EBD504B-F58A-A772-28D5-B37F663253F1}"/>
              </a:ext>
            </a:extLst>
          </p:cNvPr>
          <p:cNvSpPr/>
          <p:nvPr/>
        </p:nvSpPr>
        <p:spPr>
          <a:xfrm>
            <a:off x="6425193" y="615347"/>
            <a:ext cx="6276" cy="6276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31" name="Freeform: Shape 230">
            <a:extLst>
              <a:ext uri="{FF2B5EF4-FFF2-40B4-BE49-F238E27FC236}">
                <a16:creationId xmlns:a16="http://schemas.microsoft.com/office/drawing/2014/main" id="{A03AFA92-AA66-60D0-E056-C40AE6EC7E50}"/>
              </a:ext>
            </a:extLst>
          </p:cNvPr>
          <p:cNvSpPr/>
          <p:nvPr/>
        </p:nvSpPr>
        <p:spPr>
          <a:xfrm>
            <a:off x="6415293" y="605900"/>
            <a:ext cx="6276" cy="6276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32" name="Freeform: Shape 231">
            <a:extLst>
              <a:ext uri="{FF2B5EF4-FFF2-40B4-BE49-F238E27FC236}">
                <a16:creationId xmlns:a16="http://schemas.microsoft.com/office/drawing/2014/main" id="{20986315-6D0E-10E3-268F-044CCFDBBC5E}"/>
              </a:ext>
            </a:extLst>
          </p:cNvPr>
          <p:cNvSpPr/>
          <p:nvPr/>
        </p:nvSpPr>
        <p:spPr>
          <a:xfrm>
            <a:off x="6401641" y="608747"/>
            <a:ext cx="6276" cy="6276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33" name="Freeform: Shape 232">
            <a:extLst>
              <a:ext uri="{FF2B5EF4-FFF2-40B4-BE49-F238E27FC236}">
                <a16:creationId xmlns:a16="http://schemas.microsoft.com/office/drawing/2014/main" id="{33810773-DAAD-60A3-809A-7B7D0F7A0134}"/>
              </a:ext>
            </a:extLst>
          </p:cNvPr>
          <p:cNvSpPr/>
          <p:nvPr/>
        </p:nvSpPr>
        <p:spPr>
          <a:xfrm>
            <a:off x="6412155" y="618485"/>
            <a:ext cx="6276" cy="6276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34" name="Freeform: Shape 233">
            <a:extLst>
              <a:ext uri="{FF2B5EF4-FFF2-40B4-BE49-F238E27FC236}">
                <a16:creationId xmlns:a16="http://schemas.microsoft.com/office/drawing/2014/main" id="{DFF46349-A2C9-0180-44DE-13E40CEA077A}"/>
              </a:ext>
            </a:extLst>
          </p:cNvPr>
          <p:cNvSpPr/>
          <p:nvPr/>
        </p:nvSpPr>
        <p:spPr>
          <a:xfrm>
            <a:off x="6420955" y="629031"/>
            <a:ext cx="6276" cy="6276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35" name="Freeform: Shape 234">
            <a:extLst>
              <a:ext uri="{FF2B5EF4-FFF2-40B4-BE49-F238E27FC236}">
                <a16:creationId xmlns:a16="http://schemas.microsoft.com/office/drawing/2014/main" id="{933A9686-5DFF-3CC8-0701-C37078E9FECC}"/>
              </a:ext>
            </a:extLst>
          </p:cNvPr>
          <p:cNvSpPr/>
          <p:nvPr/>
        </p:nvSpPr>
        <p:spPr>
          <a:xfrm>
            <a:off x="6408985" y="630390"/>
            <a:ext cx="6276" cy="6276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36" name="Freeform: Shape 235">
            <a:extLst>
              <a:ext uri="{FF2B5EF4-FFF2-40B4-BE49-F238E27FC236}">
                <a16:creationId xmlns:a16="http://schemas.microsoft.com/office/drawing/2014/main" id="{498A5410-71C0-CCE1-8EC9-E7F9EE2B1FAB}"/>
              </a:ext>
            </a:extLst>
          </p:cNvPr>
          <p:cNvSpPr/>
          <p:nvPr/>
        </p:nvSpPr>
        <p:spPr>
          <a:xfrm>
            <a:off x="6399021" y="620361"/>
            <a:ext cx="6276" cy="6276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37" name="Freeform: Shape 236">
            <a:extLst>
              <a:ext uri="{FF2B5EF4-FFF2-40B4-BE49-F238E27FC236}">
                <a16:creationId xmlns:a16="http://schemas.microsoft.com/office/drawing/2014/main" id="{AFC3436D-5C2B-A2A6-C6C6-19B64CF92AC9}"/>
              </a:ext>
            </a:extLst>
          </p:cNvPr>
          <p:cNvSpPr/>
          <p:nvPr/>
        </p:nvSpPr>
        <p:spPr>
          <a:xfrm>
            <a:off x="6396692" y="634660"/>
            <a:ext cx="6276" cy="6276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38" name="Freeform: Shape 237">
            <a:extLst>
              <a:ext uri="{FF2B5EF4-FFF2-40B4-BE49-F238E27FC236}">
                <a16:creationId xmlns:a16="http://schemas.microsoft.com/office/drawing/2014/main" id="{0413AEE3-9331-5593-8CC1-D1C389A9E7AA}"/>
              </a:ext>
            </a:extLst>
          </p:cNvPr>
          <p:cNvSpPr/>
          <p:nvPr/>
        </p:nvSpPr>
        <p:spPr>
          <a:xfrm>
            <a:off x="6418366" y="641292"/>
            <a:ext cx="6276" cy="6276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9" y="4136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39" name="Freeform: Shape 238">
            <a:extLst>
              <a:ext uri="{FF2B5EF4-FFF2-40B4-BE49-F238E27FC236}">
                <a16:creationId xmlns:a16="http://schemas.microsoft.com/office/drawing/2014/main" id="{4BFDD3DD-604B-0F74-007A-6335C079130C}"/>
              </a:ext>
            </a:extLst>
          </p:cNvPr>
          <p:cNvSpPr/>
          <p:nvPr/>
        </p:nvSpPr>
        <p:spPr>
          <a:xfrm>
            <a:off x="6415876" y="653553"/>
            <a:ext cx="6276" cy="6276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40" name="Freeform: Shape 239">
            <a:extLst>
              <a:ext uri="{FF2B5EF4-FFF2-40B4-BE49-F238E27FC236}">
                <a16:creationId xmlns:a16="http://schemas.microsoft.com/office/drawing/2014/main" id="{A94A6365-4AD2-040C-6B05-74208746640B}"/>
              </a:ext>
            </a:extLst>
          </p:cNvPr>
          <p:cNvSpPr/>
          <p:nvPr/>
        </p:nvSpPr>
        <p:spPr>
          <a:xfrm>
            <a:off x="6405232" y="644301"/>
            <a:ext cx="6276" cy="6276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41" name="Freeform: Shape 240">
            <a:extLst>
              <a:ext uri="{FF2B5EF4-FFF2-40B4-BE49-F238E27FC236}">
                <a16:creationId xmlns:a16="http://schemas.microsoft.com/office/drawing/2014/main" id="{98E17412-8E2A-3232-B99C-BD7C68A8E31B}"/>
              </a:ext>
            </a:extLst>
          </p:cNvPr>
          <p:cNvSpPr/>
          <p:nvPr/>
        </p:nvSpPr>
        <p:spPr>
          <a:xfrm>
            <a:off x="6391904" y="646242"/>
            <a:ext cx="6276" cy="6276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9" y="4136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42" name="Freeform: Shape 241">
            <a:extLst>
              <a:ext uri="{FF2B5EF4-FFF2-40B4-BE49-F238E27FC236}">
                <a16:creationId xmlns:a16="http://schemas.microsoft.com/office/drawing/2014/main" id="{83A677E1-5320-B1AA-556F-2B30C4FF487E}"/>
              </a:ext>
            </a:extLst>
          </p:cNvPr>
          <p:cNvSpPr/>
          <p:nvPr/>
        </p:nvSpPr>
        <p:spPr>
          <a:xfrm>
            <a:off x="6403679" y="656400"/>
            <a:ext cx="6276" cy="6276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43" name="Freeform: Shape 242">
            <a:extLst>
              <a:ext uri="{FF2B5EF4-FFF2-40B4-BE49-F238E27FC236}">
                <a16:creationId xmlns:a16="http://schemas.microsoft.com/office/drawing/2014/main" id="{ED6331C7-D79D-8357-EC91-F85EA671161E}"/>
              </a:ext>
            </a:extLst>
          </p:cNvPr>
          <p:cNvSpPr/>
          <p:nvPr/>
        </p:nvSpPr>
        <p:spPr>
          <a:xfrm>
            <a:off x="6389121" y="659474"/>
            <a:ext cx="6276" cy="6276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44" name="Freeform: Shape 243">
            <a:extLst>
              <a:ext uri="{FF2B5EF4-FFF2-40B4-BE49-F238E27FC236}">
                <a16:creationId xmlns:a16="http://schemas.microsoft.com/office/drawing/2014/main" id="{CC93FAE5-299E-8671-6D21-C02DD7F35993}"/>
              </a:ext>
            </a:extLst>
          </p:cNvPr>
          <p:cNvSpPr/>
          <p:nvPr/>
        </p:nvSpPr>
        <p:spPr>
          <a:xfrm>
            <a:off x="6399021" y="670085"/>
            <a:ext cx="6276" cy="6276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45" name="Freeform: Shape 244">
            <a:extLst>
              <a:ext uri="{FF2B5EF4-FFF2-40B4-BE49-F238E27FC236}">
                <a16:creationId xmlns:a16="http://schemas.microsoft.com/office/drawing/2014/main" id="{8248B85B-0E50-5F9F-F74B-A62CF43AF0E7}"/>
              </a:ext>
            </a:extLst>
          </p:cNvPr>
          <p:cNvSpPr/>
          <p:nvPr/>
        </p:nvSpPr>
        <p:spPr>
          <a:xfrm>
            <a:off x="6413352" y="665006"/>
            <a:ext cx="6276" cy="6276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46" name="Freeform: Shape 245">
            <a:extLst>
              <a:ext uri="{FF2B5EF4-FFF2-40B4-BE49-F238E27FC236}">
                <a16:creationId xmlns:a16="http://schemas.microsoft.com/office/drawing/2014/main" id="{8E0AB75A-6A27-9068-4828-7A87E787F0A9}"/>
              </a:ext>
            </a:extLst>
          </p:cNvPr>
          <p:cNvSpPr/>
          <p:nvPr/>
        </p:nvSpPr>
        <p:spPr>
          <a:xfrm>
            <a:off x="6431922" y="636472"/>
            <a:ext cx="6276" cy="6276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47" name="Freeform: Shape 246">
            <a:extLst>
              <a:ext uri="{FF2B5EF4-FFF2-40B4-BE49-F238E27FC236}">
                <a16:creationId xmlns:a16="http://schemas.microsoft.com/office/drawing/2014/main" id="{2D3E1156-8585-F469-F838-96109AF1989E}"/>
              </a:ext>
            </a:extLst>
          </p:cNvPr>
          <p:cNvSpPr/>
          <p:nvPr/>
        </p:nvSpPr>
        <p:spPr>
          <a:xfrm>
            <a:off x="6405976" y="593348"/>
            <a:ext cx="6276" cy="6276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48" name="Freeform: Shape 247">
            <a:extLst>
              <a:ext uri="{FF2B5EF4-FFF2-40B4-BE49-F238E27FC236}">
                <a16:creationId xmlns:a16="http://schemas.microsoft.com/office/drawing/2014/main" id="{7CFE1372-5FDF-FF9D-6968-C4120D936DF8}"/>
              </a:ext>
            </a:extLst>
          </p:cNvPr>
          <p:cNvSpPr/>
          <p:nvPr/>
        </p:nvSpPr>
        <p:spPr>
          <a:xfrm>
            <a:off x="6421925" y="580634"/>
            <a:ext cx="6276" cy="6276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9" y="4136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49" name="Freeform: Shape 248">
            <a:extLst>
              <a:ext uri="{FF2B5EF4-FFF2-40B4-BE49-F238E27FC236}">
                <a16:creationId xmlns:a16="http://schemas.microsoft.com/office/drawing/2014/main" id="{8D798070-D6EA-B590-BE02-B62CC9161C74}"/>
              </a:ext>
            </a:extLst>
          </p:cNvPr>
          <p:cNvSpPr/>
          <p:nvPr/>
        </p:nvSpPr>
        <p:spPr>
          <a:xfrm>
            <a:off x="6436774" y="625796"/>
            <a:ext cx="6276" cy="6276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50" name="Freeform: Shape 249">
            <a:extLst>
              <a:ext uri="{FF2B5EF4-FFF2-40B4-BE49-F238E27FC236}">
                <a16:creationId xmlns:a16="http://schemas.microsoft.com/office/drawing/2014/main" id="{3B71E493-38C1-3F0D-D878-4CFCD08EA5A6}"/>
              </a:ext>
            </a:extLst>
          </p:cNvPr>
          <p:cNvSpPr/>
          <p:nvPr/>
        </p:nvSpPr>
        <p:spPr>
          <a:xfrm>
            <a:off x="6477439" y="602762"/>
            <a:ext cx="6276" cy="6276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9" y="4136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51" name="Freeform: Shape 250">
            <a:extLst>
              <a:ext uri="{FF2B5EF4-FFF2-40B4-BE49-F238E27FC236}">
                <a16:creationId xmlns:a16="http://schemas.microsoft.com/office/drawing/2014/main" id="{CCCAC27F-6107-EAA5-F9B9-5B0CBACA5345}"/>
              </a:ext>
            </a:extLst>
          </p:cNvPr>
          <p:cNvSpPr/>
          <p:nvPr/>
        </p:nvSpPr>
        <p:spPr>
          <a:xfrm>
            <a:off x="5978556" y="364627"/>
            <a:ext cx="16175" cy="16175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52" name="Freeform: Shape 251">
            <a:extLst>
              <a:ext uri="{FF2B5EF4-FFF2-40B4-BE49-F238E27FC236}">
                <a16:creationId xmlns:a16="http://schemas.microsoft.com/office/drawing/2014/main" id="{5351F2ED-2D80-77EC-D813-B224035A6F92}"/>
              </a:ext>
            </a:extLst>
          </p:cNvPr>
          <p:cNvSpPr/>
          <p:nvPr/>
        </p:nvSpPr>
        <p:spPr>
          <a:xfrm>
            <a:off x="5852387" y="212578"/>
            <a:ext cx="16175" cy="16175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53" name="Freeform: Shape 252">
            <a:extLst>
              <a:ext uri="{FF2B5EF4-FFF2-40B4-BE49-F238E27FC236}">
                <a16:creationId xmlns:a16="http://schemas.microsoft.com/office/drawing/2014/main" id="{2E8DDF3B-7DC5-588B-FEE6-E898C0BAC998}"/>
              </a:ext>
            </a:extLst>
          </p:cNvPr>
          <p:cNvSpPr/>
          <p:nvPr/>
        </p:nvSpPr>
        <p:spPr>
          <a:xfrm>
            <a:off x="5693867" y="83174"/>
            <a:ext cx="16175" cy="16175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54" name="Freeform: Shape 253">
            <a:extLst>
              <a:ext uri="{FF2B5EF4-FFF2-40B4-BE49-F238E27FC236}">
                <a16:creationId xmlns:a16="http://schemas.microsoft.com/office/drawing/2014/main" id="{8F8FE9C1-056A-29F9-1C92-50CB31982E44}"/>
              </a:ext>
            </a:extLst>
          </p:cNvPr>
          <p:cNvSpPr/>
          <p:nvPr/>
        </p:nvSpPr>
        <p:spPr>
          <a:xfrm>
            <a:off x="5732689" y="92880"/>
            <a:ext cx="16175" cy="16175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55" name="Freeform: Shape 254">
            <a:extLst>
              <a:ext uri="{FF2B5EF4-FFF2-40B4-BE49-F238E27FC236}">
                <a16:creationId xmlns:a16="http://schemas.microsoft.com/office/drawing/2014/main" id="{6E3293DB-9DFB-2220-AA4F-9BD83E43E279}"/>
              </a:ext>
            </a:extLst>
          </p:cNvPr>
          <p:cNvSpPr/>
          <p:nvPr/>
        </p:nvSpPr>
        <p:spPr>
          <a:xfrm>
            <a:off x="5972085" y="539322"/>
            <a:ext cx="12940" cy="103134"/>
          </a:xfrm>
          <a:custGeom>
            <a:avLst/>
            <a:gdLst>
              <a:gd name="connsiteX0" fmla="*/ 38100 w 38100"/>
              <a:gd name="connsiteY0" fmla="*/ 0 h 303656"/>
              <a:gd name="connsiteX1" fmla="*/ 0 w 38100"/>
              <a:gd name="connsiteY1" fmla="*/ 0 h 303656"/>
              <a:gd name="connsiteX2" fmla="*/ 0 w 38100"/>
              <a:gd name="connsiteY2" fmla="*/ 221551 h 303656"/>
              <a:gd name="connsiteX3" fmla="*/ 38100 w 38100"/>
              <a:gd name="connsiteY3" fmla="*/ 303657 h 303656"/>
              <a:gd name="connsiteX4" fmla="*/ 38100 w 38100"/>
              <a:gd name="connsiteY4" fmla="*/ 0 h 303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303656">
                <a:moveTo>
                  <a:pt x="38100" y="0"/>
                </a:moveTo>
                <a:lnTo>
                  <a:pt x="0" y="0"/>
                </a:lnTo>
                <a:lnTo>
                  <a:pt x="0" y="221551"/>
                </a:lnTo>
                <a:cubicBezTo>
                  <a:pt x="11621" y="249555"/>
                  <a:pt x="24384" y="276892"/>
                  <a:pt x="38100" y="303657"/>
                </a:cubicBezTo>
                <a:lnTo>
                  <a:pt x="38100" y="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56" name="Freeform: Shape 255">
            <a:extLst>
              <a:ext uri="{FF2B5EF4-FFF2-40B4-BE49-F238E27FC236}">
                <a16:creationId xmlns:a16="http://schemas.microsoft.com/office/drawing/2014/main" id="{EB947CE1-67AE-D75A-CC2E-6BF415FCE5AB}"/>
              </a:ext>
            </a:extLst>
          </p:cNvPr>
          <p:cNvSpPr/>
          <p:nvPr/>
        </p:nvSpPr>
        <p:spPr>
          <a:xfrm>
            <a:off x="6016924" y="539322"/>
            <a:ext cx="12940" cy="171266"/>
          </a:xfrm>
          <a:custGeom>
            <a:avLst/>
            <a:gdLst>
              <a:gd name="connsiteX0" fmla="*/ 38100 w 38100"/>
              <a:gd name="connsiteY0" fmla="*/ 0 h 504253"/>
              <a:gd name="connsiteX1" fmla="*/ 0 w 38100"/>
              <a:gd name="connsiteY1" fmla="*/ 0 h 504253"/>
              <a:gd name="connsiteX2" fmla="*/ 0 w 38100"/>
              <a:gd name="connsiteY2" fmla="*/ 455200 h 504253"/>
              <a:gd name="connsiteX3" fmla="*/ 38100 w 38100"/>
              <a:gd name="connsiteY3" fmla="*/ 504253 h 504253"/>
              <a:gd name="connsiteX4" fmla="*/ 38100 w 38100"/>
              <a:gd name="connsiteY4" fmla="*/ 0 h 504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504253">
                <a:moveTo>
                  <a:pt x="38100" y="0"/>
                </a:moveTo>
                <a:lnTo>
                  <a:pt x="0" y="0"/>
                </a:lnTo>
                <a:lnTo>
                  <a:pt x="0" y="455200"/>
                </a:lnTo>
                <a:cubicBezTo>
                  <a:pt x="12287" y="471868"/>
                  <a:pt x="24955" y="488251"/>
                  <a:pt x="38100" y="504253"/>
                </a:cubicBezTo>
                <a:lnTo>
                  <a:pt x="38100" y="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57" name="Freeform: Shape 256">
            <a:extLst>
              <a:ext uri="{FF2B5EF4-FFF2-40B4-BE49-F238E27FC236}">
                <a16:creationId xmlns:a16="http://schemas.microsoft.com/office/drawing/2014/main" id="{6E762B2F-8A51-1847-7BB1-A40FAE049C21}"/>
              </a:ext>
            </a:extLst>
          </p:cNvPr>
          <p:cNvSpPr/>
          <p:nvPr/>
        </p:nvSpPr>
        <p:spPr>
          <a:xfrm>
            <a:off x="6061762" y="539322"/>
            <a:ext cx="12940" cy="217268"/>
          </a:xfrm>
          <a:custGeom>
            <a:avLst/>
            <a:gdLst>
              <a:gd name="connsiteX0" fmla="*/ 38100 w 38100"/>
              <a:gd name="connsiteY0" fmla="*/ 0 h 639698"/>
              <a:gd name="connsiteX1" fmla="*/ 0 w 38100"/>
              <a:gd name="connsiteY1" fmla="*/ 0 h 639698"/>
              <a:gd name="connsiteX2" fmla="*/ 0 w 38100"/>
              <a:gd name="connsiteY2" fmla="*/ 605123 h 639698"/>
              <a:gd name="connsiteX3" fmla="*/ 38100 w 38100"/>
              <a:gd name="connsiteY3" fmla="*/ 639699 h 639698"/>
              <a:gd name="connsiteX4" fmla="*/ 38100 w 38100"/>
              <a:gd name="connsiteY4" fmla="*/ 0 h 6396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639698">
                <a:moveTo>
                  <a:pt x="38100" y="0"/>
                </a:moveTo>
                <a:lnTo>
                  <a:pt x="0" y="0"/>
                </a:lnTo>
                <a:lnTo>
                  <a:pt x="0" y="605123"/>
                </a:lnTo>
                <a:cubicBezTo>
                  <a:pt x="12382" y="616934"/>
                  <a:pt x="25146" y="628459"/>
                  <a:pt x="38100" y="639699"/>
                </a:cubicBezTo>
                <a:lnTo>
                  <a:pt x="38100" y="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58" name="Freeform: Shape 257">
            <a:extLst>
              <a:ext uri="{FF2B5EF4-FFF2-40B4-BE49-F238E27FC236}">
                <a16:creationId xmlns:a16="http://schemas.microsoft.com/office/drawing/2014/main" id="{3B37BE23-E17F-A0AC-1E01-294A89E11DCD}"/>
              </a:ext>
            </a:extLst>
          </p:cNvPr>
          <p:cNvSpPr/>
          <p:nvPr/>
        </p:nvSpPr>
        <p:spPr>
          <a:xfrm>
            <a:off x="6106568" y="539322"/>
            <a:ext cx="12940" cy="250752"/>
          </a:xfrm>
          <a:custGeom>
            <a:avLst/>
            <a:gdLst>
              <a:gd name="connsiteX0" fmla="*/ 38100 w 38100"/>
              <a:gd name="connsiteY0" fmla="*/ 0 h 738282"/>
              <a:gd name="connsiteX1" fmla="*/ 0 w 38100"/>
              <a:gd name="connsiteY1" fmla="*/ 0 h 738282"/>
              <a:gd name="connsiteX2" fmla="*/ 0 w 38100"/>
              <a:gd name="connsiteY2" fmla="*/ 712851 h 738282"/>
              <a:gd name="connsiteX3" fmla="*/ 38100 w 38100"/>
              <a:gd name="connsiteY3" fmla="*/ 738283 h 738282"/>
              <a:gd name="connsiteX4" fmla="*/ 38100 w 38100"/>
              <a:gd name="connsiteY4" fmla="*/ 0 h 738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738282">
                <a:moveTo>
                  <a:pt x="38100" y="0"/>
                </a:moveTo>
                <a:lnTo>
                  <a:pt x="0" y="0"/>
                </a:lnTo>
                <a:lnTo>
                  <a:pt x="0" y="712851"/>
                </a:lnTo>
                <a:cubicBezTo>
                  <a:pt x="12478" y="721614"/>
                  <a:pt x="25241" y="730091"/>
                  <a:pt x="38100" y="738283"/>
                </a:cubicBezTo>
                <a:lnTo>
                  <a:pt x="38100" y="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59" name="Freeform: Shape 258">
            <a:extLst>
              <a:ext uri="{FF2B5EF4-FFF2-40B4-BE49-F238E27FC236}">
                <a16:creationId xmlns:a16="http://schemas.microsoft.com/office/drawing/2014/main" id="{ADEDF123-715F-A76D-B7A0-7E2CA22A6BEE}"/>
              </a:ext>
            </a:extLst>
          </p:cNvPr>
          <p:cNvSpPr/>
          <p:nvPr/>
        </p:nvSpPr>
        <p:spPr>
          <a:xfrm>
            <a:off x="6151407" y="539322"/>
            <a:ext cx="12940" cy="275338"/>
          </a:xfrm>
          <a:custGeom>
            <a:avLst/>
            <a:gdLst>
              <a:gd name="connsiteX0" fmla="*/ 38100 w 38100"/>
              <a:gd name="connsiteY0" fmla="*/ 0 h 810672"/>
              <a:gd name="connsiteX1" fmla="*/ 0 w 38100"/>
              <a:gd name="connsiteY1" fmla="*/ 0 h 810672"/>
              <a:gd name="connsiteX2" fmla="*/ 0 w 38100"/>
              <a:gd name="connsiteY2" fmla="*/ 792099 h 810672"/>
              <a:gd name="connsiteX3" fmla="*/ 38100 w 38100"/>
              <a:gd name="connsiteY3" fmla="*/ 810673 h 810672"/>
              <a:gd name="connsiteX4" fmla="*/ 38100 w 38100"/>
              <a:gd name="connsiteY4" fmla="*/ 0 h 810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810672">
                <a:moveTo>
                  <a:pt x="38100" y="0"/>
                </a:moveTo>
                <a:lnTo>
                  <a:pt x="0" y="0"/>
                </a:lnTo>
                <a:lnTo>
                  <a:pt x="0" y="792099"/>
                </a:lnTo>
                <a:cubicBezTo>
                  <a:pt x="12573" y="798481"/>
                  <a:pt x="25241" y="804672"/>
                  <a:pt x="38100" y="810673"/>
                </a:cubicBezTo>
                <a:lnTo>
                  <a:pt x="38100" y="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60" name="Freeform: Shape 259">
            <a:extLst>
              <a:ext uri="{FF2B5EF4-FFF2-40B4-BE49-F238E27FC236}">
                <a16:creationId xmlns:a16="http://schemas.microsoft.com/office/drawing/2014/main" id="{CA626BBA-8E0C-FD70-E887-A0B8F207D3D9}"/>
              </a:ext>
            </a:extLst>
          </p:cNvPr>
          <p:cNvSpPr/>
          <p:nvPr/>
        </p:nvSpPr>
        <p:spPr>
          <a:xfrm>
            <a:off x="6196245" y="539322"/>
            <a:ext cx="12940" cy="292776"/>
          </a:xfrm>
          <a:custGeom>
            <a:avLst/>
            <a:gdLst>
              <a:gd name="connsiteX0" fmla="*/ 38100 w 38100"/>
              <a:gd name="connsiteY0" fmla="*/ 0 h 862012"/>
              <a:gd name="connsiteX1" fmla="*/ 0 w 38100"/>
              <a:gd name="connsiteY1" fmla="*/ 0 h 862012"/>
              <a:gd name="connsiteX2" fmla="*/ 0 w 38100"/>
              <a:gd name="connsiteY2" fmla="*/ 849154 h 862012"/>
              <a:gd name="connsiteX3" fmla="*/ 38100 w 38100"/>
              <a:gd name="connsiteY3" fmla="*/ 862012 h 862012"/>
              <a:gd name="connsiteX4" fmla="*/ 38100 w 38100"/>
              <a:gd name="connsiteY4" fmla="*/ 95 h 862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862012">
                <a:moveTo>
                  <a:pt x="38100" y="0"/>
                </a:moveTo>
                <a:lnTo>
                  <a:pt x="0" y="0"/>
                </a:lnTo>
                <a:lnTo>
                  <a:pt x="0" y="849154"/>
                </a:lnTo>
                <a:cubicBezTo>
                  <a:pt x="12573" y="853630"/>
                  <a:pt x="25337" y="857917"/>
                  <a:pt x="38100" y="862012"/>
                </a:cubicBezTo>
                <a:lnTo>
                  <a:pt x="38100" y="95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61" name="Freeform: Shape 260">
            <a:extLst>
              <a:ext uri="{FF2B5EF4-FFF2-40B4-BE49-F238E27FC236}">
                <a16:creationId xmlns:a16="http://schemas.microsoft.com/office/drawing/2014/main" id="{2D53F22F-6259-2D00-AB93-3A9E0A151350}"/>
              </a:ext>
            </a:extLst>
          </p:cNvPr>
          <p:cNvSpPr/>
          <p:nvPr/>
        </p:nvSpPr>
        <p:spPr>
          <a:xfrm>
            <a:off x="6241051" y="539322"/>
            <a:ext cx="12940" cy="304034"/>
          </a:xfrm>
          <a:custGeom>
            <a:avLst/>
            <a:gdLst>
              <a:gd name="connsiteX0" fmla="*/ 38100 w 38100"/>
              <a:gd name="connsiteY0" fmla="*/ 0 h 895159"/>
              <a:gd name="connsiteX1" fmla="*/ 0 w 38100"/>
              <a:gd name="connsiteY1" fmla="*/ 0 h 895159"/>
              <a:gd name="connsiteX2" fmla="*/ 0 w 38100"/>
              <a:gd name="connsiteY2" fmla="*/ 887349 h 895159"/>
              <a:gd name="connsiteX3" fmla="*/ 38100 w 38100"/>
              <a:gd name="connsiteY3" fmla="*/ 895159 h 895159"/>
              <a:gd name="connsiteX4" fmla="*/ 38100 w 38100"/>
              <a:gd name="connsiteY4" fmla="*/ 95 h 895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895159">
                <a:moveTo>
                  <a:pt x="38100" y="0"/>
                </a:moveTo>
                <a:lnTo>
                  <a:pt x="0" y="0"/>
                </a:lnTo>
                <a:lnTo>
                  <a:pt x="0" y="887349"/>
                </a:lnTo>
                <a:cubicBezTo>
                  <a:pt x="12573" y="890207"/>
                  <a:pt x="25337" y="892778"/>
                  <a:pt x="38100" y="895159"/>
                </a:cubicBezTo>
                <a:lnTo>
                  <a:pt x="38100" y="95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62" name="Freeform: Shape 261">
            <a:extLst>
              <a:ext uri="{FF2B5EF4-FFF2-40B4-BE49-F238E27FC236}">
                <a16:creationId xmlns:a16="http://schemas.microsoft.com/office/drawing/2014/main" id="{26A80CD2-D928-3561-C0F9-EE34AAA6FE13}"/>
              </a:ext>
            </a:extLst>
          </p:cNvPr>
          <p:cNvSpPr/>
          <p:nvPr/>
        </p:nvSpPr>
        <p:spPr>
          <a:xfrm>
            <a:off x="6285889" y="539322"/>
            <a:ext cx="12940" cy="309695"/>
          </a:xfrm>
          <a:custGeom>
            <a:avLst/>
            <a:gdLst>
              <a:gd name="connsiteX0" fmla="*/ 38100 w 38100"/>
              <a:gd name="connsiteY0" fmla="*/ 0 h 911828"/>
              <a:gd name="connsiteX1" fmla="*/ 0 w 38100"/>
              <a:gd name="connsiteY1" fmla="*/ 0 h 911828"/>
              <a:gd name="connsiteX2" fmla="*/ 0 w 38100"/>
              <a:gd name="connsiteY2" fmla="*/ 908590 h 911828"/>
              <a:gd name="connsiteX3" fmla="*/ 38100 w 38100"/>
              <a:gd name="connsiteY3" fmla="*/ 911828 h 911828"/>
              <a:gd name="connsiteX4" fmla="*/ 38100 w 38100"/>
              <a:gd name="connsiteY4" fmla="*/ 0 h 9118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911828">
                <a:moveTo>
                  <a:pt x="38100" y="0"/>
                </a:moveTo>
                <a:lnTo>
                  <a:pt x="0" y="0"/>
                </a:lnTo>
                <a:lnTo>
                  <a:pt x="0" y="908590"/>
                </a:lnTo>
                <a:cubicBezTo>
                  <a:pt x="12668" y="909828"/>
                  <a:pt x="25337" y="910971"/>
                  <a:pt x="38100" y="911828"/>
                </a:cubicBezTo>
                <a:lnTo>
                  <a:pt x="38100" y="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63" name="Freeform: Shape 262">
            <a:extLst>
              <a:ext uri="{FF2B5EF4-FFF2-40B4-BE49-F238E27FC236}">
                <a16:creationId xmlns:a16="http://schemas.microsoft.com/office/drawing/2014/main" id="{7B84B513-9130-95C9-E482-FC30DF85A894}"/>
              </a:ext>
            </a:extLst>
          </p:cNvPr>
          <p:cNvSpPr/>
          <p:nvPr/>
        </p:nvSpPr>
        <p:spPr>
          <a:xfrm>
            <a:off x="5764716" y="552230"/>
            <a:ext cx="569603" cy="482029"/>
          </a:xfrm>
          <a:custGeom>
            <a:avLst/>
            <a:gdLst>
              <a:gd name="connsiteX0" fmla="*/ 1648777 w 1677066"/>
              <a:gd name="connsiteY0" fmla="*/ 876395 h 1419225"/>
              <a:gd name="connsiteX1" fmla="*/ 1572577 w 1677066"/>
              <a:gd name="connsiteY1" fmla="*/ 873824 h 1419225"/>
              <a:gd name="connsiteX2" fmla="*/ 1534477 w 1677066"/>
              <a:gd name="connsiteY2" fmla="*/ 870585 h 1419225"/>
              <a:gd name="connsiteX3" fmla="*/ 1440561 w 1677066"/>
              <a:gd name="connsiteY3" fmla="*/ 857059 h 1419225"/>
              <a:gd name="connsiteX4" fmla="*/ 1402461 w 1677066"/>
              <a:gd name="connsiteY4" fmla="*/ 849249 h 1419225"/>
              <a:gd name="connsiteX5" fmla="*/ 1308544 w 1677066"/>
              <a:gd name="connsiteY5" fmla="*/ 823913 h 1419225"/>
              <a:gd name="connsiteX6" fmla="*/ 1270444 w 1677066"/>
              <a:gd name="connsiteY6" fmla="*/ 811054 h 1419225"/>
              <a:gd name="connsiteX7" fmla="*/ 1176528 w 1677066"/>
              <a:gd name="connsiteY7" fmla="*/ 772573 h 1419225"/>
              <a:gd name="connsiteX8" fmla="*/ 1138428 w 1677066"/>
              <a:gd name="connsiteY8" fmla="*/ 753999 h 1419225"/>
              <a:gd name="connsiteX9" fmla="*/ 1044512 w 1677066"/>
              <a:gd name="connsiteY9" fmla="*/ 700183 h 1419225"/>
              <a:gd name="connsiteX10" fmla="*/ 1006412 w 1677066"/>
              <a:gd name="connsiteY10" fmla="*/ 674751 h 1419225"/>
              <a:gd name="connsiteX11" fmla="*/ 912495 w 1677066"/>
              <a:gd name="connsiteY11" fmla="*/ 601599 h 1419225"/>
              <a:gd name="connsiteX12" fmla="*/ 874395 w 1677066"/>
              <a:gd name="connsiteY12" fmla="*/ 567023 h 1419225"/>
              <a:gd name="connsiteX13" fmla="*/ 780479 w 1677066"/>
              <a:gd name="connsiteY13" fmla="*/ 466154 h 1419225"/>
              <a:gd name="connsiteX14" fmla="*/ 742379 w 1677066"/>
              <a:gd name="connsiteY14" fmla="*/ 417100 h 1419225"/>
              <a:gd name="connsiteX15" fmla="*/ 648462 w 1677066"/>
              <a:gd name="connsiteY15" fmla="*/ 265557 h 1419225"/>
              <a:gd name="connsiteX16" fmla="*/ 610362 w 1677066"/>
              <a:gd name="connsiteY16" fmla="*/ 183452 h 1419225"/>
              <a:gd name="connsiteX17" fmla="*/ 552069 w 1677066"/>
              <a:gd name="connsiteY17" fmla="*/ 0 h 1419225"/>
              <a:gd name="connsiteX18" fmla="*/ 0 w 1677066"/>
              <a:gd name="connsiteY18" fmla="*/ 0 h 1419225"/>
              <a:gd name="connsiteX19" fmla="*/ 1648492 w 1677066"/>
              <a:gd name="connsiteY19" fmla="*/ 1419225 h 1419225"/>
              <a:gd name="connsiteX20" fmla="*/ 1677067 w 1677066"/>
              <a:gd name="connsiteY20" fmla="*/ 1418844 h 1419225"/>
              <a:gd name="connsiteX21" fmla="*/ 1677067 w 1677066"/>
              <a:gd name="connsiteY21" fmla="*/ 875919 h 1419225"/>
              <a:gd name="connsiteX22" fmla="*/ 1648492 w 1677066"/>
              <a:gd name="connsiteY22" fmla="*/ 876300 h 1419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677066" h="1419225">
                <a:moveTo>
                  <a:pt x="1648777" y="876395"/>
                </a:moveTo>
                <a:cubicBezTo>
                  <a:pt x="1623155" y="876395"/>
                  <a:pt x="1597724" y="875538"/>
                  <a:pt x="1572577" y="873824"/>
                </a:cubicBezTo>
                <a:cubicBezTo>
                  <a:pt x="1559814" y="872966"/>
                  <a:pt x="1547146" y="871823"/>
                  <a:pt x="1534477" y="870585"/>
                </a:cubicBezTo>
                <a:cubicBezTo>
                  <a:pt x="1502759" y="867347"/>
                  <a:pt x="1471422" y="862870"/>
                  <a:pt x="1440561" y="857059"/>
                </a:cubicBezTo>
                <a:cubicBezTo>
                  <a:pt x="1427798" y="854678"/>
                  <a:pt x="1415034" y="852107"/>
                  <a:pt x="1402461" y="849249"/>
                </a:cubicBezTo>
                <a:cubicBezTo>
                  <a:pt x="1370648" y="842105"/>
                  <a:pt x="1339310" y="833628"/>
                  <a:pt x="1308544" y="823913"/>
                </a:cubicBezTo>
                <a:cubicBezTo>
                  <a:pt x="1295781" y="819817"/>
                  <a:pt x="1283018" y="815531"/>
                  <a:pt x="1270444" y="811054"/>
                </a:cubicBezTo>
                <a:cubicBezTo>
                  <a:pt x="1238441" y="799624"/>
                  <a:pt x="1207103" y="786765"/>
                  <a:pt x="1176528" y="772573"/>
                </a:cubicBezTo>
                <a:cubicBezTo>
                  <a:pt x="1163669" y="766667"/>
                  <a:pt x="1151001" y="760476"/>
                  <a:pt x="1138428" y="753999"/>
                </a:cubicBezTo>
                <a:cubicBezTo>
                  <a:pt x="1106234" y="737521"/>
                  <a:pt x="1074896" y="719519"/>
                  <a:pt x="1044512" y="700183"/>
                </a:cubicBezTo>
                <a:cubicBezTo>
                  <a:pt x="1031653" y="691991"/>
                  <a:pt x="1018889" y="683514"/>
                  <a:pt x="1006412" y="674751"/>
                </a:cubicBezTo>
                <a:cubicBezTo>
                  <a:pt x="973836" y="651986"/>
                  <a:pt x="942499" y="627602"/>
                  <a:pt x="912495" y="601599"/>
                </a:cubicBezTo>
                <a:cubicBezTo>
                  <a:pt x="899541" y="590359"/>
                  <a:pt x="886778" y="578834"/>
                  <a:pt x="874395" y="567023"/>
                </a:cubicBezTo>
                <a:cubicBezTo>
                  <a:pt x="841058" y="535400"/>
                  <a:pt x="809720" y="501682"/>
                  <a:pt x="780479" y="466154"/>
                </a:cubicBezTo>
                <a:cubicBezTo>
                  <a:pt x="767334" y="450152"/>
                  <a:pt x="754666" y="433864"/>
                  <a:pt x="742379" y="417100"/>
                </a:cubicBezTo>
                <a:cubicBezTo>
                  <a:pt x="707231" y="369284"/>
                  <a:pt x="675799" y="318707"/>
                  <a:pt x="648462" y="265557"/>
                </a:cubicBezTo>
                <a:cubicBezTo>
                  <a:pt x="634746" y="238792"/>
                  <a:pt x="621983" y="211360"/>
                  <a:pt x="610362" y="183452"/>
                </a:cubicBezTo>
                <a:cubicBezTo>
                  <a:pt x="585883" y="124682"/>
                  <a:pt x="566357" y="63341"/>
                  <a:pt x="552069" y="0"/>
                </a:cubicBezTo>
                <a:lnTo>
                  <a:pt x="0" y="0"/>
                </a:lnTo>
                <a:cubicBezTo>
                  <a:pt x="119634" y="803148"/>
                  <a:pt x="812101" y="1419225"/>
                  <a:pt x="1648492" y="1419225"/>
                </a:cubicBezTo>
                <a:cubicBezTo>
                  <a:pt x="1658017" y="1419225"/>
                  <a:pt x="1667542" y="1419035"/>
                  <a:pt x="1677067" y="1418844"/>
                </a:cubicBezTo>
                <a:lnTo>
                  <a:pt x="1677067" y="875919"/>
                </a:lnTo>
                <a:cubicBezTo>
                  <a:pt x="1667542" y="876109"/>
                  <a:pt x="1658017" y="876300"/>
                  <a:pt x="1648492" y="876300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64" name="Freeform: Shape 263">
            <a:extLst>
              <a:ext uri="{FF2B5EF4-FFF2-40B4-BE49-F238E27FC236}">
                <a16:creationId xmlns:a16="http://schemas.microsoft.com/office/drawing/2014/main" id="{D50291F9-D6AA-E6EC-E57C-496F13AD6F46}"/>
              </a:ext>
            </a:extLst>
          </p:cNvPr>
          <p:cNvSpPr/>
          <p:nvPr/>
        </p:nvSpPr>
        <p:spPr>
          <a:xfrm>
            <a:off x="6334383" y="130051"/>
            <a:ext cx="127915" cy="150497"/>
          </a:xfrm>
          <a:custGeom>
            <a:avLst/>
            <a:gdLst>
              <a:gd name="connsiteX0" fmla="*/ 376618 w 376618"/>
              <a:gd name="connsiteY0" fmla="*/ 762 h 443103"/>
              <a:gd name="connsiteX1" fmla="*/ 375856 w 376618"/>
              <a:gd name="connsiteY1" fmla="*/ 0 h 443103"/>
              <a:gd name="connsiteX2" fmla="*/ 190 w 376618"/>
              <a:gd name="connsiteY2" fmla="*/ 382143 h 443103"/>
              <a:gd name="connsiteX3" fmla="*/ 0 w 376618"/>
              <a:gd name="connsiteY3" fmla="*/ 443103 h 443103"/>
              <a:gd name="connsiteX4" fmla="*/ 260509 w 376618"/>
              <a:gd name="connsiteY4" fmla="*/ 173926 h 443103"/>
              <a:gd name="connsiteX5" fmla="*/ 376428 w 376618"/>
              <a:gd name="connsiteY5" fmla="*/ 952 h 443103"/>
              <a:gd name="connsiteX6" fmla="*/ 376523 w 376618"/>
              <a:gd name="connsiteY6" fmla="*/ 952 h 443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6618" h="443103">
                <a:moveTo>
                  <a:pt x="376618" y="762"/>
                </a:moveTo>
                <a:cubicBezTo>
                  <a:pt x="376618" y="762"/>
                  <a:pt x="376142" y="191"/>
                  <a:pt x="375856" y="0"/>
                </a:cubicBezTo>
                <a:lnTo>
                  <a:pt x="190" y="382143"/>
                </a:lnTo>
                <a:lnTo>
                  <a:pt x="0" y="443103"/>
                </a:lnTo>
                <a:lnTo>
                  <a:pt x="260509" y="173926"/>
                </a:lnTo>
                <a:cubicBezTo>
                  <a:pt x="287750" y="108775"/>
                  <a:pt x="327279" y="50101"/>
                  <a:pt x="376428" y="952"/>
                </a:cubicBezTo>
                <a:lnTo>
                  <a:pt x="376523" y="952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65" name="Freeform: Shape 264">
            <a:extLst>
              <a:ext uri="{FF2B5EF4-FFF2-40B4-BE49-F238E27FC236}">
                <a16:creationId xmlns:a16="http://schemas.microsoft.com/office/drawing/2014/main" id="{64D6B7B0-3C96-CF25-537F-191B1DD8D7EF}"/>
              </a:ext>
            </a:extLst>
          </p:cNvPr>
          <p:cNvSpPr/>
          <p:nvPr/>
        </p:nvSpPr>
        <p:spPr>
          <a:xfrm>
            <a:off x="6334351" y="237779"/>
            <a:ext cx="75798" cy="97732"/>
          </a:xfrm>
          <a:custGeom>
            <a:avLst/>
            <a:gdLst>
              <a:gd name="connsiteX0" fmla="*/ 190 w 223170"/>
              <a:gd name="connsiteY0" fmla="*/ 226790 h 287750"/>
              <a:gd name="connsiteX1" fmla="*/ 0 w 223170"/>
              <a:gd name="connsiteY1" fmla="*/ 287750 h 287750"/>
              <a:gd name="connsiteX2" fmla="*/ 219361 w 223170"/>
              <a:gd name="connsiteY2" fmla="*/ 61150 h 287750"/>
              <a:gd name="connsiteX3" fmla="*/ 223171 w 223170"/>
              <a:gd name="connsiteY3" fmla="*/ 0 h 287750"/>
              <a:gd name="connsiteX4" fmla="*/ 190 w 223170"/>
              <a:gd name="connsiteY4" fmla="*/ 226886 h 287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3170" h="287750">
                <a:moveTo>
                  <a:pt x="190" y="226790"/>
                </a:moveTo>
                <a:lnTo>
                  <a:pt x="0" y="287750"/>
                </a:lnTo>
                <a:lnTo>
                  <a:pt x="219361" y="61150"/>
                </a:lnTo>
                <a:cubicBezTo>
                  <a:pt x="219456" y="40481"/>
                  <a:pt x="220789" y="20098"/>
                  <a:pt x="223171" y="0"/>
                </a:cubicBezTo>
                <a:lnTo>
                  <a:pt x="190" y="226886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66" name="Freeform: Shape 265">
            <a:extLst>
              <a:ext uri="{FF2B5EF4-FFF2-40B4-BE49-F238E27FC236}">
                <a16:creationId xmlns:a16="http://schemas.microsoft.com/office/drawing/2014/main" id="{80285DBD-9694-32CE-201A-DF5811F406ED}"/>
              </a:ext>
            </a:extLst>
          </p:cNvPr>
          <p:cNvSpPr/>
          <p:nvPr/>
        </p:nvSpPr>
        <p:spPr>
          <a:xfrm>
            <a:off x="6334351" y="291223"/>
            <a:ext cx="80812" cy="99285"/>
          </a:xfrm>
          <a:custGeom>
            <a:avLst/>
            <a:gdLst>
              <a:gd name="connsiteX0" fmla="*/ 190 w 237934"/>
              <a:gd name="connsiteY0" fmla="*/ 231362 h 292322"/>
              <a:gd name="connsiteX1" fmla="*/ 0 w 237934"/>
              <a:gd name="connsiteY1" fmla="*/ 292322 h 292322"/>
              <a:gd name="connsiteX2" fmla="*/ 237935 w 237934"/>
              <a:gd name="connsiteY2" fmla="*/ 46482 h 292322"/>
              <a:gd name="connsiteX3" fmla="*/ 227552 w 237934"/>
              <a:gd name="connsiteY3" fmla="*/ 0 h 292322"/>
              <a:gd name="connsiteX4" fmla="*/ 190 w 237934"/>
              <a:gd name="connsiteY4" fmla="*/ 231362 h 292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7934" h="292322">
                <a:moveTo>
                  <a:pt x="190" y="231362"/>
                </a:moveTo>
                <a:lnTo>
                  <a:pt x="0" y="292322"/>
                </a:lnTo>
                <a:lnTo>
                  <a:pt x="237935" y="46482"/>
                </a:lnTo>
                <a:cubicBezTo>
                  <a:pt x="233839" y="31242"/>
                  <a:pt x="230314" y="15812"/>
                  <a:pt x="227552" y="0"/>
                </a:cubicBezTo>
                <a:lnTo>
                  <a:pt x="190" y="231362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67" name="Freeform: Shape 266">
            <a:extLst>
              <a:ext uri="{FF2B5EF4-FFF2-40B4-BE49-F238E27FC236}">
                <a16:creationId xmlns:a16="http://schemas.microsoft.com/office/drawing/2014/main" id="{5FDA65B9-DD03-4876-B116-2A547D426FBB}"/>
              </a:ext>
            </a:extLst>
          </p:cNvPr>
          <p:cNvSpPr/>
          <p:nvPr/>
        </p:nvSpPr>
        <p:spPr>
          <a:xfrm>
            <a:off x="6334351" y="335447"/>
            <a:ext cx="97408" cy="113293"/>
          </a:xfrm>
          <a:custGeom>
            <a:avLst/>
            <a:gdLst>
              <a:gd name="connsiteX0" fmla="*/ 190 w 286797"/>
              <a:gd name="connsiteY0" fmla="*/ 272605 h 333565"/>
              <a:gd name="connsiteX1" fmla="*/ 0 w 286797"/>
              <a:gd name="connsiteY1" fmla="*/ 333566 h 333565"/>
              <a:gd name="connsiteX2" fmla="*/ 286798 w 286797"/>
              <a:gd name="connsiteY2" fmla="*/ 37147 h 333565"/>
              <a:gd name="connsiteX3" fmla="*/ 268034 w 286797"/>
              <a:gd name="connsiteY3" fmla="*/ 0 h 333565"/>
              <a:gd name="connsiteX4" fmla="*/ 95 w 286797"/>
              <a:gd name="connsiteY4" fmla="*/ 272510 h 3335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6797" h="333565">
                <a:moveTo>
                  <a:pt x="190" y="272605"/>
                </a:moveTo>
                <a:lnTo>
                  <a:pt x="0" y="333566"/>
                </a:lnTo>
                <a:lnTo>
                  <a:pt x="286798" y="37147"/>
                </a:lnTo>
                <a:cubicBezTo>
                  <a:pt x="280035" y="25051"/>
                  <a:pt x="273844" y="12668"/>
                  <a:pt x="268034" y="0"/>
                </a:cubicBezTo>
                <a:lnTo>
                  <a:pt x="95" y="27251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68" name="Freeform: Shape 267">
            <a:extLst>
              <a:ext uri="{FF2B5EF4-FFF2-40B4-BE49-F238E27FC236}">
                <a16:creationId xmlns:a16="http://schemas.microsoft.com/office/drawing/2014/main" id="{AB47973A-4DFD-C705-07D4-1990F562FD62}"/>
              </a:ext>
            </a:extLst>
          </p:cNvPr>
          <p:cNvSpPr/>
          <p:nvPr/>
        </p:nvSpPr>
        <p:spPr>
          <a:xfrm>
            <a:off x="6334351" y="369642"/>
            <a:ext cx="119860" cy="134095"/>
          </a:xfrm>
          <a:custGeom>
            <a:avLst/>
            <a:gdLst>
              <a:gd name="connsiteX0" fmla="*/ 190 w 352901"/>
              <a:gd name="connsiteY0" fmla="*/ 333851 h 394811"/>
              <a:gd name="connsiteX1" fmla="*/ 0 w 352901"/>
              <a:gd name="connsiteY1" fmla="*/ 394811 h 394811"/>
              <a:gd name="connsiteX2" fmla="*/ 352901 w 352901"/>
              <a:gd name="connsiteY2" fmla="*/ 30194 h 394811"/>
              <a:gd name="connsiteX3" fmla="*/ 328327 w 352901"/>
              <a:gd name="connsiteY3" fmla="*/ 0 h 394811"/>
              <a:gd name="connsiteX4" fmla="*/ 190 w 352901"/>
              <a:gd name="connsiteY4" fmla="*/ 333851 h 394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2901" h="394811">
                <a:moveTo>
                  <a:pt x="190" y="333851"/>
                </a:moveTo>
                <a:lnTo>
                  <a:pt x="0" y="394811"/>
                </a:lnTo>
                <a:lnTo>
                  <a:pt x="352901" y="30194"/>
                </a:lnTo>
                <a:cubicBezTo>
                  <a:pt x="344329" y="20479"/>
                  <a:pt x="336232" y="10382"/>
                  <a:pt x="328327" y="0"/>
                </a:cubicBezTo>
                <a:lnTo>
                  <a:pt x="190" y="333851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69" name="Freeform: Shape 268">
            <a:extLst>
              <a:ext uri="{FF2B5EF4-FFF2-40B4-BE49-F238E27FC236}">
                <a16:creationId xmlns:a16="http://schemas.microsoft.com/office/drawing/2014/main" id="{0CD5AB09-4057-DC1C-DC8B-9871D827E060}"/>
              </a:ext>
            </a:extLst>
          </p:cNvPr>
          <p:cNvSpPr/>
          <p:nvPr/>
        </p:nvSpPr>
        <p:spPr>
          <a:xfrm>
            <a:off x="6357061" y="398143"/>
            <a:ext cx="125877" cy="121769"/>
          </a:xfrm>
          <a:custGeom>
            <a:avLst/>
            <a:gdLst>
              <a:gd name="connsiteX0" fmla="*/ 0 w 370617"/>
              <a:gd name="connsiteY0" fmla="*/ 348996 h 358521"/>
              <a:gd name="connsiteX1" fmla="*/ 47625 w 370617"/>
              <a:gd name="connsiteY1" fmla="*/ 358521 h 358521"/>
              <a:gd name="connsiteX2" fmla="*/ 370618 w 370617"/>
              <a:gd name="connsiteY2" fmla="*/ 24098 h 358521"/>
              <a:gd name="connsiteX3" fmla="*/ 340328 w 370617"/>
              <a:gd name="connsiteY3" fmla="*/ 0 h 358521"/>
              <a:gd name="connsiteX4" fmla="*/ 0 w 370617"/>
              <a:gd name="connsiteY4" fmla="*/ 348996 h 358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0617" h="358521">
                <a:moveTo>
                  <a:pt x="0" y="348996"/>
                </a:moveTo>
                <a:lnTo>
                  <a:pt x="47625" y="358521"/>
                </a:lnTo>
                <a:lnTo>
                  <a:pt x="370618" y="24098"/>
                </a:lnTo>
                <a:cubicBezTo>
                  <a:pt x="360236" y="16383"/>
                  <a:pt x="350139" y="8382"/>
                  <a:pt x="340328" y="0"/>
                </a:cubicBezTo>
                <a:lnTo>
                  <a:pt x="0" y="348996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70" name="Freeform: Shape 269">
            <a:extLst>
              <a:ext uri="{FF2B5EF4-FFF2-40B4-BE49-F238E27FC236}">
                <a16:creationId xmlns:a16="http://schemas.microsoft.com/office/drawing/2014/main" id="{1C6E054A-FCDC-524A-DF27-49FBE8333E65}"/>
              </a:ext>
            </a:extLst>
          </p:cNvPr>
          <p:cNvSpPr/>
          <p:nvPr/>
        </p:nvSpPr>
        <p:spPr>
          <a:xfrm>
            <a:off x="6412058" y="420724"/>
            <a:ext cx="106111" cy="99188"/>
          </a:xfrm>
          <a:custGeom>
            <a:avLst/>
            <a:gdLst>
              <a:gd name="connsiteX0" fmla="*/ 0 w 312420"/>
              <a:gd name="connsiteY0" fmla="*/ 282512 h 292036"/>
              <a:gd name="connsiteX1" fmla="*/ 47625 w 312420"/>
              <a:gd name="connsiteY1" fmla="*/ 292037 h 292036"/>
              <a:gd name="connsiteX2" fmla="*/ 312420 w 312420"/>
              <a:gd name="connsiteY2" fmla="*/ 17907 h 292036"/>
              <a:gd name="connsiteX3" fmla="*/ 275463 w 312420"/>
              <a:gd name="connsiteY3" fmla="*/ 0 h 292036"/>
              <a:gd name="connsiteX4" fmla="*/ 0 w 312420"/>
              <a:gd name="connsiteY4" fmla="*/ 282512 h 292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2420" h="292036">
                <a:moveTo>
                  <a:pt x="0" y="282512"/>
                </a:moveTo>
                <a:lnTo>
                  <a:pt x="47625" y="292037"/>
                </a:lnTo>
                <a:lnTo>
                  <a:pt x="312420" y="17907"/>
                </a:lnTo>
                <a:cubicBezTo>
                  <a:pt x="299847" y="12383"/>
                  <a:pt x="287560" y="6477"/>
                  <a:pt x="275463" y="0"/>
                </a:cubicBezTo>
                <a:lnTo>
                  <a:pt x="0" y="282512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71" name="Freeform: Shape 270">
            <a:extLst>
              <a:ext uri="{FF2B5EF4-FFF2-40B4-BE49-F238E27FC236}">
                <a16:creationId xmlns:a16="http://schemas.microsoft.com/office/drawing/2014/main" id="{E199C4CC-C695-D630-73B5-4F8A37C3A2AD}"/>
              </a:ext>
            </a:extLst>
          </p:cNvPr>
          <p:cNvSpPr/>
          <p:nvPr/>
        </p:nvSpPr>
        <p:spPr>
          <a:xfrm>
            <a:off x="6467055" y="436285"/>
            <a:ext cx="93721" cy="83627"/>
          </a:xfrm>
          <a:custGeom>
            <a:avLst/>
            <a:gdLst>
              <a:gd name="connsiteX0" fmla="*/ 0 w 275939"/>
              <a:gd name="connsiteY0" fmla="*/ 236696 h 246221"/>
              <a:gd name="connsiteX1" fmla="*/ 47625 w 275939"/>
              <a:gd name="connsiteY1" fmla="*/ 246221 h 246221"/>
              <a:gd name="connsiteX2" fmla="*/ 275939 w 275939"/>
              <a:gd name="connsiteY2" fmla="*/ 9811 h 246221"/>
              <a:gd name="connsiteX3" fmla="*/ 230791 w 275939"/>
              <a:gd name="connsiteY3" fmla="*/ 0 h 246221"/>
              <a:gd name="connsiteX4" fmla="*/ 0 w 275939"/>
              <a:gd name="connsiteY4" fmla="*/ 236696 h 246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5939" h="246221">
                <a:moveTo>
                  <a:pt x="0" y="236696"/>
                </a:moveTo>
                <a:lnTo>
                  <a:pt x="47625" y="246221"/>
                </a:lnTo>
                <a:lnTo>
                  <a:pt x="275939" y="9811"/>
                </a:lnTo>
                <a:cubicBezTo>
                  <a:pt x="260604" y="7239"/>
                  <a:pt x="245650" y="3905"/>
                  <a:pt x="230791" y="0"/>
                </a:cubicBezTo>
                <a:lnTo>
                  <a:pt x="0" y="236696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72" name="Freeform: Shape 271">
            <a:extLst>
              <a:ext uri="{FF2B5EF4-FFF2-40B4-BE49-F238E27FC236}">
                <a16:creationId xmlns:a16="http://schemas.microsoft.com/office/drawing/2014/main" id="{118443FA-8691-9A40-1158-A7D48C8A34F1}"/>
              </a:ext>
            </a:extLst>
          </p:cNvPr>
          <p:cNvSpPr/>
          <p:nvPr/>
        </p:nvSpPr>
        <p:spPr>
          <a:xfrm>
            <a:off x="6525286" y="440264"/>
            <a:ext cx="93074" cy="79648"/>
          </a:xfrm>
          <a:custGeom>
            <a:avLst/>
            <a:gdLst>
              <a:gd name="connsiteX0" fmla="*/ 0 w 274034"/>
              <a:gd name="connsiteY0" fmla="*/ 224981 h 234505"/>
              <a:gd name="connsiteX1" fmla="*/ 47625 w 274034"/>
              <a:gd name="connsiteY1" fmla="*/ 234506 h 234505"/>
              <a:gd name="connsiteX2" fmla="*/ 274034 w 274034"/>
              <a:gd name="connsiteY2" fmla="*/ 0 h 234505"/>
              <a:gd name="connsiteX3" fmla="*/ 214122 w 274034"/>
              <a:gd name="connsiteY3" fmla="*/ 5334 h 234505"/>
              <a:gd name="connsiteX4" fmla="*/ 0 w 274034"/>
              <a:gd name="connsiteY4" fmla="*/ 224885 h 234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4034" h="234505">
                <a:moveTo>
                  <a:pt x="0" y="224981"/>
                </a:moveTo>
                <a:lnTo>
                  <a:pt x="47625" y="234506"/>
                </a:lnTo>
                <a:lnTo>
                  <a:pt x="274034" y="0"/>
                </a:lnTo>
                <a:cubicBezTo>
                  <a:pt x="254413" y="2858"/>
                  <a:pt x="234410" y="4667"/>
                  <a:pt x="214122" y="5334"/>
                </a:cubicBezTo>
                <a:lnTo>
                  <a:pt x="0" y="224885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73" name="Freeform: Shape 272">
            <a:extLst>
              <a:ext uri="{FF2B5EF4-FFF2-40B4-BE49-F238E27FC236}">
                <a16:creationId xmlns:a16="http://schemas.microsoft.com/office/drawing/2014/main" id="{E4EB89B7-E37B-3A73-1974-3376165631C7}"/>
              </a:ext>
            </a:extLst>
          </p:cNvPr>
          <p:cNvSpPr/>
          <p:nvPr/>
        </p:nvSpPr>
        <p:spPr>
          <a:xfrm>
            <a:off x="6580315" y="384135"/>
            <a:ext cx="146064" cy="135777"/>
          </a:xfrm>
          <a:custGeom>
            <a:avLst/>
            <a:gdLst>
              <a:gd name="connsiteX0" fmla="*/ 264700 w 430053"/>
              <a:gd name="connsiteY0" fmla="*/ 118777 h 399764"/>
              <a:gd name="connsiteX1" fmla="*/ 0 w 430053"/>
              <a:gd name="connsiteY1" fmla="*/ 390239 h 399764"/>
              <a:gd name="connsiteX2" fmla="*/ 47625 w 430053"/>
              <a:gd name="connsiteY2" fmla="*/ 399764 h 399764"/>
              <a:gd name="connsiteX3" fmla="*/ 430054 w 430053"/>
              <a:gd name="connsiteY3" fmla="*/ 3810 h 399764"/>
              <a:gd name="connsiteX4" fmla="*/ 426530 w 430053"/>
              <a:gd name="connsiteY4" fmla="*/ 0 h 399764"/>
              <a:gd name="connsiteX5" fmla="*/ 264700 w 430053"/>
              <a:gd name="connsiteY5" fmla="*/ 118777 h 399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0053" h="399764">
                <a:moveTo>
                  <a:pt x="264700" y="118777"/>
                </a:moveTo>
                <a:lnTo>
                  <a:pt x="0" y="390239"/>
                </a:lnTo>
                <a:lnTo>
                  <a:pt x="47625" y="399764"/>
                </a:lnTo>
                <a:lnTo>
                  <a:pt x="430054" y="3810"/>
                </a:lnTo>
                <a:cubicBezTo>
                  <a:pt x="428911" y="2572"/>
                  <a:pt x="427672" y="1238"/>
                  <a:pt x="426530" y="0"/>
                </a:cubicBezTo>
                <a:cubicBezTo>
                  <a:pt x="380714" y="49054"/>
                  <a:pt x="325946" y="89535"/>
                  <a:pt x="264700" y="118777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74" name="Freeform: Shape 273">
            <a:extLst>
              <a:ext uri="{FF2B5EF4-FFF2-40B4-BE49-F238E27FC236}">
                <a16:creationId xmlns:a16="http://schemas.microsoft.com/office/drawing/2014/main" id="{B0F37EC2-A5DD-239B-18F2-3829EC824CAC}"/>
              </a:ext>
            </a:extLst>
          </p:cNvPr>
          <p:cNvSpPr/>
          <p:nvPr/>
        </p:nvSpPr>
        <p:spPr>
          <a:xfrm>
            <a:off x="6408855" y="76672"/>
            <a:ext cx="365662" cy="365565"/>
          </a:xfrm>
          <a:custGeom>
            <a:avLst/>
            <a:gdLst>
              <a:gd name="connsiteX0" fmla="*/ 921544 w 1076610"/>
              <a:gd name="connsiteY0" fmla="*/ 160782 h 1076324"/>
              <a:gd name="connsiteX1" fmla="*/ 745236 w 1076610"/>
              <a:gd name="connsiteY1" fmla="*/ 41434 h 1076324"/>
              <a:gd name="connsiteX2" fmla="*/ 538067 w 1076610"/>
              <a:gd name="connsiteY2" fmla="*/ 0 h 1076324"/>
              <a:gd name="connsiteX3" fmla="*/ 315087 w 1076610"/>
              <a:gd name="connsiteY3" fmla="*/ 48387 h 1076324"/>
              <a:gd name="connsiteX4" fmla="*/ 157353 w 1076610"/>
              <a:gd name="connsiteY4" fmla="*/ 157829 h 1076324"/>
              <a:gd name="connsiteX5" fmla="*/ 157258 w 1076610"/>
              <a:gd name="connsiteY5" fmla="*/ 157829 h 1076324"/>
              <a:gd name="connsiteX6" fmla="*/ 41338 w 1076610"/>
              <a:gd name="connsiteY6" fmla="*/ 330898 h 1076324"/>
              <a:gd name="connsiteX7" fmla="*/ 3810 w 1076610"/>
              <a:gd name="connsiteY7" fmla="*/ 474155 h 1076324"/>
              <a:gd name="connsiteX8" fmla="*/ 0 w 1076610"/>
              <a:gd name="connsiteY8" fmla="*/ 535305 h 1076324"/>
              <a:gd name="connsiteX9" fmla="*/ 0 w 1076610"/>
              <a:gd name="connsiteY9" fmla="*/ 538067 h 1076324"/>
              <a:gd name="connsiteX10" fmla="*/ 4763 w 1076610"/>
              <a:gd name="connsiteY10" fmla="*/ 608457 h 1076324"/>
              <a:gd name="connsiteX11" fmla="*/ 8382 w 1076610"/>
              <a:gd name="connsiteY11" fmla="*/ 631508 h 1076324"/>
              <a:gd name="connsiteX12" fmla="*/ 18764 w 1076610"/>
              <a:gd name="connsiteY12" fmla="*/ 677989 h 1076324"/>
              <a:gd name="connsiteX13" fmla="*/ 48959 w 1076610"/>
              <a:gd name="connsiteY13" fmla="*/ 761810 h 1076324"/>
              <a:gd name="connsiteX14" fmla="*/ 67723 w 1076610"/>
              <a:gd name="connsiteY14" fmla="*/ 798957 h 1076324"/>
              <a:gd name="connsiteX15" fmla="*/ 69342 w 1076610"/>
              <a:gd name="connsiteY15" fmla="*/ 802005 h 1076324"/>
              <a:gd name="connsiteX16" fmla="*/ 109252 w 1076610"/>
              <a:gd name="connsiteY16" fmla="*/ 862489 h 1076324"/>
              <a:gd name="connsiteX17" fmla="*/ 133826 w 1076610"/>
              <a:gd name="connsiteY17" fmla="*/ 892683 h 1076324"/>
              <a:gd name="connsiteX18" fmla="*/ 188119 w 1076610"/>
              <a:gd name="connsiteY18" fmla="*/ 946404 h 1076324"/>
              <a:gd name="connsiteX19" fmla="*/ 218408 w 1076610"/>
              <a:gd name="connsiteY19" fmla="*/ 970502 h 1076324"/>
              <a:gd name="connsiteX20" fmla="*/ 285179 w 1076610"/>
              <a:gd name="connsiteY20" fmla="*/ 1012888 h 1076324"/>
              <a:gd name="connsiteX21" fmla="*/ 322136 w 1076610"/>
              <a:gd name="connsiteY21" fmla="*/ 1030796 h 1076324"/>
              <a:gd name="connsiteX22" fmla="*/ 402527 w 1076610"/>
              <a:gd name="connsiteY22" fmla="*/ 1058704 h 1076324"/>
              <a:gd name="connsiteX23" fmla="*/ 447675 w 1076610"/>
              <a:gd name="connsiteY23" fmla="*/ 1068515 h 1076324"/>
              <a:gd name="connsiteX24" fmla="*/ 451961 w 1076610"/>
              <a:gd name="connsiteY24" fmla="*/ 1069372 h 1076324"/>
              <a:gd name="connsiteX25" fmla="*/ 538353 w 1076610"/>
              <a:gd name="connsiteY25" fmla="*/ 1076325 h 1076324"/>
              <a:gd name="connsiteX26" fmla="*/ 557213 w 1076610"/>
              <a:gd name="connsiteY26" fmla="*/ 1075849 h 1076324"/>
              <a:gd name="connsiteX27" fmla="*/ 617125 w 1076610"/>
              <a:gd name="connsiteY27" fmla="*/ 1070515 h 1076324"/>
              <a:gd name="connsiteX28" fmla="*/ 648557 w 1076610"/>
              <a:gd name="connsiteY28" fmla="*/ 1064990 h 1076324"/>
              <a:gd name="connsiteX29" fmla="*/ 769715 w 1076610"/>
              <a:gd name="connsiteY29" fmla="*/ 1023937 h 1076324"/>
              <a:gd name="connsiteX30" fmla="*/ 931545 w 1076610"/>
              <a:gd name="connsiteY30" fmla="*/ 905161 h 1076324"/>
              <a:gd name="connsiteX31" fmla="*/ 1007364 w 1076610"/>
              <a:gd name="connsiteY31" fmla="*/ 802005 h 1076324"/>
              <a:gd name="connsiteX32" fmla="*/ 1071848 w 1076610"/>
              <a:gd name="connsiteY32" fmla="*/ 608552 h 1076324"/>
              <a:gd name="connsiteX33" fmla="*/ 1076611 w 1076610"/>
              <a:gd name="connsiteY33" fmla="*/ 538162 h 1076324"/>
              <a:gd name="connsiteX34" fmla="*/ 921925 w 1076610"/>
              <a:gd name="connsiteY34" fmla="*/ 160687 h 1076324"/>
              <a:gd name="connsiteX35" fmla="*/ 845534 w 1076610"/>
              <a:gd name="connsiteY35" fmla="*/ 786479 h 1076324"/>
              <a:gd name="connsiteX36" fmla="*/ 685514 w 1076610"/>
              <a:gd name="connsiteY36" fmla="*/ 904970 h 1076324"/>
              <a:gd name="connsiteX37" fmla="*/ 579977 w 1076610"/>
              <a:gd name="connsiteY37" fmla="*/ 931259 h 1076324"/>
              <a:gd name="connsiteX38" fmla="*/ 538163 w 1076610"/>
              <a:gd name="connsiteY38" fmla="*/ 933545 h 1076324"/>
              <a:gd name="connsiteX39" fmla="*/ 524637 w 1076610"/>
              <a:gd name="connsiteY39" fmla="*/ 933260 h 1076324"/>
              <a:gd name="connsiteX40" fmla="*/ 430339 w 1076610"/>
              <a:gd name="connsiteY40" fmla="*/ 918496 h 1076324"/>
              <a:gd name="connsiteX41" fmla="*/ 407384 w 1076610"/>
              <a:gd name="connsiteY41" fmla="*/ 911352 h 1076324"/>
              <a:gd name="connsiteX42" fmla="*/ 390525 w 1076610"/>
              <a:gd name="connsiteY42" fmla="*/ 904780 h 1076324"/>
              <a:gd name="connsiteX43" fmla="*/ 230600 w 1076610"/>
              <a:gd name="connsiteY43" fmla="*/ 786575 h 1076324"/>
              <a:gd name="connsiteX44" fmla="*/ 173069 w 1076610"/>
              <a:gd name="connsiteY44" fmla="*/ 689991 h 1076324"/>
              <a:gd name="connsiteX45" fmla="*/ 161163 w 1076610"/>
              <a:gd name="connsiteY45" fmla="*/ 657416 h 1076324"/>
              <a:gd name="connsiteX46" fmla="*/ 143065 w 1076610"/>
              <a:gd name="connsiteY46" fmla="*/ 549593 h 1076324"/>
              <a:gd name="connsiteX47" fmla="*/ 142780 w 1076610"/>
              <a:gd name="connsiteY47" fmla="*/ 538258 h 1076324"/>
              <a:gd name="connsiteX48" fmla="*/ 143161 w 1076610"/>
              <a:gd name="connsiteY48" fmla="*/ 524256 h 1076324"/>
              <a:gd name="connsiteX49" fmla="*/ 145732 w 1076610"/>
              <a:gd name="connsiteY49" fmla="*/ 491871 h 1076324"/>
              <a:gd name="connsiteX50" fmla="*/ 212503 w 1076610"/>
              <a:gd name="connsiteY50" fmla="*/ 314135 h 1076324"/>
              <a:gd name="connsiteX51" fmla="*/ 441770 w 1076610"/>
              <a:gd name="connsiteY51" fmla="*/ 154876 h 1076324"/>
              <a:gd name="connsiteX52" fmla="*/ 538067 w 1076610"/>
              <a:gd name="connsiteY52" fmla="*/ 142970 h 1076324"/>
              <a:gd name="connsiteX53" fmla="*/ 631984 w 1076610"/>
              <a:gd name="connsiteY53" fmla="*/ 154305 h 1076324"/>
              <a:gd name="connsiteX54" fmla="*/ 859155 w 1076610"/>
              <a:gd name="connsiteY54" fmla="*/ 307943 h 1076324"/>
              <a:gd name="connsiteX55" fmla="*/ 932974 w 1076610"/>
              <a:gd name="connsiteY55" fmla="*/ 524256 h 1076324"/>
              <a:gd name="connsiteX56" fmla="*/ 933355 w 1076610"/>
              <a:gd name="connsiteY56" fmla="*/ 538258 h 1076324"/>
              <a:gd name="connsiteX57" fmla="*/ 845534 w 1076610"/>
              <a:gd name="connsiteY57" fmla="*/ 786575 h 1076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1076610" h="1076324">
                <a:moveTo>
                  <a:pt x="921544" y="160782"/>
                </a:moveTo>
                <a:cubicBezTo>
                  <a:pt x="871633" y="110109"/>
                  <a:pt x="811911" y="69247"/>
                  <a:pt x="745236" y="41434"/>
                </a:cubicBezTo>
                <a:cubicBezTo>
                  <a:pt x="681419" y="14764"/>
                  <a:pt x="611505" y="0"/>
                  <a:pt x="538067" y="0"/>
                </a:cubicBezTo>
                <a:cubicBezTo>
                  <a:pt x="458534" y="0"/>
                  <a:pt x="383000" y="17431"/>
                  <a:pt x="315087" y="48387"/>
                </a:cubicBezTo>
                <a:cubicBezTo>
                  <a:pt x="256032" y="75343"/>
                  <a:pt x="202692" y="112490"/>
                  <a:pt x="157353" y="157829"/>
                </a:cubicBezTo>
                <a:lnTo>
                  <a:pt x="157258" y="157829"/>
                </a:lnTo>
                <a:cubicBezTo>
                  <a:pt x="108109" y="207169"/>
                  <a:pt x="68580" y="265843"/>
                  <a:pt x="41338" y="330898"/>
                </a:cubicBezTo>
                <a:cubicBezTo>
                  <a:pt x="22574" y="375857"/>
                  <a:pt x="9811" y="423958"/>
                  <a:pt x="3810" y="474155"/>
                </a:cubicBezTo>
                <a:cubicBezTo>
                  <a:pt x="1429" y="494252"/>
                  <a:pt x="95" y="514636"/>
                  <a:pt x="0" y="535305"/>
                </a:cubicBezTo>
                <a:cubicBezTo>
                  <a:pt x="0" y="536258"/>
                  <a:pt x="0" y="537210"/>
                  <a:pt x="0" y="538067"/>
                </a:cubicBezTo>
                <a:cubicBezTo>
                  <a:pt x="0" y="561975"/>
                  <a:pt x="1714" y="585407"/>
                  <a:pt x="4763" y="608457"/>
                </a:cubicBezTo>
                <a:cubicBezTo>
                  <a:pt x="5810" y="616172"/>
                  <a:pt x="7048" y="623887"/>
                  <a:pt x="8382" y="631508"/>
                </a:cubicBezTo>
                <a:cubicBezTo>
                  <a:pt x="11144" y="647224"/>
                  <a:pt x="14669" y="662750"/>
                  <a:pt x="18764" y="677989"/>
                </a:cubicBezTo>
                <a:cubicBezTo>
                  <a:pt x="26575" y="706946"/>
                  <a:pt x="36671" y="734949"/>
                  <a:pt x="48959" y="761810"/>
                </a:cubicBezTo>
                <a:cubicBezTo>
                  <a:pt x="54769" y="774478"/>
                  <a:pt x="60960" y="786860"/>
                  <a:pt x="67723" y="798957"/>
                </a:cubicBezTo>
                <a:cubicBezTo>
                  <a:pt x="68294" y="799910"/>
                  <a:pt x="68771" y="800957"/>
                  <a:pt x="69342" y="802005"/>
                </a:cubicBezTo>
                <a:cubicBezTo>
                  <a:pt x="81248" y="823151"/>
                  <a:pt x="94679" y="843248"/>
                  <a:pt x="109252" y="862489"/>
                </a:cubicBezTo>
                <a:cubicBezTo>
                  <a:pt x="117062" y="872871"/>
                  <a:pt x="125254" y="882872"/>
                  <a:pt x="133826" y="892683"/>
                </a:cubicBezTo>
                <a:cubicBezTo>
                  <a:pt x="150590" y="911828"/>
                  <a:pt x="168783" y="929831"/>
                  <a:pt x="188119" y="946404"/>
                </a:cubicBezTo>
                <a:cubicBezTo>
                  <a:pt x="197929" y="954786"/>
                  <a:pt x="208026" y="962787"/>
                  <a:pt x="218408" y="970502"/>
                </a:cubicBezTo>
                <a:cubicBezTo>
                  <a:pt x="239554" y="986219"/>
                  <a:pt x="261842" y="1000411"/>
                  <a:pt x="285179" y="1012888"/>
                </a:cubicBezTo>
                <a:cubicBezTo>
                  <a:pt x="297180" y="1019366"/>
                  <a:pt x="309563" y="1025271"/>
                  <a:pt x="322136" y="1030796"/>
                </a:cubicBezTo>
                <a:cubicBezTo>
                  <a:pt x="347948" y="1042130"/>
                  <a:pt x="374713" y="1051465"/>
                  <a:pt x="402527" y="1058704"/>
                </a:cubicBezTo>
                <a:cubicBezTo>
                  <a:pt x="417386" y="1062609"/>
                  <a:pt x="432340" y="1065943"/>
                  <a:pt x="447675" y="1068515"/>
                </a:cubicBezTo>
                <a:cubicBezTo>
                  <a:pt x="449104" y="1068800"/>
                  <a:pt x="450532" y="1069086"/>
                  <a:pt x="451961" y="1069372"/>
                </a:cubicBezTo>
                <a:cubicBezTo>
                  <a:pt x="480155" y="1073944"/>
                  <a:pt x="508921" y="1076325"/>
                  <a:pt x="538353" y="1076325"/>
                </a:cubicBezTo>
                <a:cubicBezTo>
                  <a:pt x="544639" y="1076325"/>
                  <a:pt x="550926" y="1076039"/>
                  <a:pt x="557213" y="1075849"/>
                </a:cubicBezTo>
                <a:cubicBezTo>
                  <a:pt x="577501" y="1075182"/>
                  <a:pt x="597503" y="1073372"/>
                  <a:pt x="617125" y="1070515"/>
                </a:cubicBezTo>
                <a:cubicBezTo>
                  <a:pt x="627697" y="1068991"/>
                  <a:pt x="638270" y="1067181"/>
                  <a:pt x="648557" y="1064990"/>
                </a:cubicBezTo>
                <a:cubicBezTo>
                  <a:pt x="691039" y="1056132"/>
                  <a:pt x="731520" y="1042130"/>
                  <a:pt x="769715" y="1023937"/>
                </a:cubicBezTo>
                <a:cubicBezTo>
                  <a:pt x="830961" y="994696"/>
                  <a:pt x="885730" y="954214"/>
                  <a:pt x="931545" y="905161"/>
                </a:cubicBezTo>
                <a:cubicBezTo>
                  <a:pt x="960692" y="874014"/>
                  <a:pt x="986219" y="839438"/>
                  <a:pt x="1007364" y="802005"/>
                </a:cubicBezTo>
                <a:cubicBezTo>
                  <a:pt x="1040416" y="743426"/>
                  <a:pt x="1062704" y="678085"/>
                  <a:pt x="1071848" y="608552"/>
                </a:cubicBezTo>
                <a:cubicBezTo>
                  <a:pt x="1074896" y="585502"/>
                  <a:pt x="1076611" y="562070"/>
                  <a:pt x="1076611" y="538162"/>
                </a:cubicBezTo>
                <a:cubicBezTo>
                  <a:pt x="1076611" y="391097"/>
                  <a:pt x="1017556" y="257842"/>
                  <a:pt x="921925" y="160687"/>
                </a:cubicBezTo>
                <a:close/>
                <a:moveTo>
                  <a:pt x="845534" y="786479"/>
                </a:moveTo>
                <a:cubicBezTo>
                  <a:pt x="803434" y="838486"/>
                  <a:pt x="748474" y="879539"/>
                  <a:pt x="685514" y="904970"/>
                </a:cubicBezTo>
                <a:cubicBezTo>
                  <a:pt x="652272" y="918305"/>
                  <a:pt x="616839" y="927259"/>
                  <a:pt x="579977" y="931259"/>
                </a:cubicBezTo>
                <a:cubicBezTo>
                  <a:pt x="566261" y="932688"/>
                  <a:pt x="552260" y="933545"/>
                  <a:pt x="538163" y="933545"/>
                </a:cubicBezTo>
                <a:cubicBezTo>
                  <a:pt x="533686" y="933545"/>
                  <a:pt x="529114" y="933450"/>
                  <a:pt x="524637" y="933260"/>
                </a:cubicBezTo>
                <a:cubicBezTo>
                  <a:pt x="492062" y="932117"/>
                  <a:pt x="460534" y="927068"/>
                  <a:pt x="430339" y="918496"/>
                </a:cubicBezTo>
                <a:cubicBezTo>
                  <a:pt x="422624" y="916305"/>
                  <a:pt x="414909" y="913924"/>
                  <a:pt x="407384" y="911352"/>
                </a:cubicBezTo>
                <a:cubicBezTo>
                  <a:pt x="401669" y="909352"/>
                  <a:pt x="396049" y="906971"/>
                  <a:pt x="390525" y="904780"/>
                </a:cubicBezTo>
                <a:cubicBezTo>
                  <a:pt x="327565" y="879443"/>
                  <a:pt x="272605" y="838581"/>
                  <a:pt x="230600" y="786575"/>
                </a:cubicBezTo>
                <a:cubicBezTo>
                  <a:pt x="207073" y="757523"/>
                  <a:pt x="187643" y="725043"/>
                  <a:pt x="173069" y="689991"/>
                </a:cubicBezTo>
                <a:cubicBezTo>
                  <a:pt x="168593" y="679323"/>
                  <a:pt x="164687" y="668464"/>
                  <a:pt x="161163" y="657416"/>
                </a:cubicBezTo>
                <a:cubicBezTo>
                  <a:pt x="150304" y="623221"/>
                  <a:pt x="144113" y="587026"/>
                  <a:pt x="143065" y="549593"/>
                </a:cubicBezTo>
                <a:cubicBezTo>
                  <a:pt x="142970" y="545783"/>
                  <a:pt x="142780" y="542068"/>
                  <a:pt x="142780" y="538258"/>
                </a:cubicBezTo>
                <a:cubicBezTo>
                  <a:pt x="142780" y="533591"/>
                  <a:pt x="142970" y="528923"/>
                  <a:pt x="143161" y="524256"/>
                </a:cubicBezTo>
                <a:cubicBezTo>
                  <a:pt x="143542" y="513302"/>
                  <a:pt x="144494" y="502539"/>
                  <a:pt x="145732" y="491871"/>
                </a:cubicBezTo>
                <a:cubicBezTo>
                  <a:pt x="153353" y="426434"/>
                  <a:pt x="176879" y="365760"/>
                  <a:pt x="212503" y="314135"/>
                </a:cubicBezTo>
                <a:cubicBezTo>
                  <a:pt x="266319" y="236220"/>
                  <a:pt x="347281" y="178498"/>
                  <a:pt x="441770" y="154876"/>
                </a:cubicBezTo>
                <a:cubicBezTo>
                  <a:pt x="472630" y="147161"/>
                  <a:pt x="504825" y="142970"/>
                  <a:pt x="538067" y="142970"/>
                </a:cubicBezTo>
                <a:cubicBezTo>
                  <a:pt x="571310" y="142970"/>
                  <a:pt x="601885" y="146971"/>
                  <a:pt x="631984" y="154305"/>
                </a:cubicBezTo>
                <a:cubicBezTo>
                  <a:pt x="724948" y="176974"/>
                  <a:pt x="804958" y="232505"/>
                  <a:pt x="859155" y="307943"/>
                </a:cubicBezTo>
                <a:cubicBezTo>
                  <a:pt x="903256" y="369284"/>
                  <a:pt x="930116" y="443674"/>
                  <a:pt x="932974" y="524256"/>
                </a:cubicBezTo>
                <a:cubicBezTo>
                  <a:pt x="933164" y="528923"/>
                  <a:pt x="933355" y="533591"/>
                  <a:pt x="933355" y="538258"/>
                </a:cubicBezTo>
                <a:cubicBezTo>
                  <a:pt x="933355" y="632365"/>
                  <a:pt x="900398" y="718661"/>
                  <a:pt x="845534" y="786575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75" name="Freeform: Shape 274">
            <a:extLst>
              <a:ext uri="{FF2B5EF4-FFF2-40B4-BE49-F238E27FC236}">
                <a16:creationId xmlns:a16="http://schemas.microsoft.com/office/drawing/2014/main" id="{DCD87104-F208-3CB9-D5DF-09926C14D1EB}"/>
              </a:ext>
            </a:extLst>
          </p:cNvPr>
          <p:cNvSpPr/>
          <p:nvPr/>
        </p:nvSpPr>
        <p:spPr>
          <a:xfrm>
            <a:off x="6457446" y="125231"/>
            <a:ext cx="268286" cy="260975"/>
          </a:xfrm>
          <a:custGeom>
            <a:avLst/>
            <a:gdLst>
              <a:gd name="connsiteX0" fmla="*/ 647414 w 789908"/>
              <a:gd name="connsiteY0" fmla="*/ 528638 h 768381"/>
              <a:gd name="connsiteX1" fmla="*/ 789909 w 789908"/>
              <a:gd name="connsiteY1" fmla="*/ 381286 h 768381"/>
              <a:gd name="connsiteX2" fmla="*/ 716090 w 789908"/>
              <a:gd name="connsiteY2" fmla="*/ 164973 h 768381"/>
              <a:gd name="connsiteX3" fmla="*/ 633032 w 789908"/>
              <a:gd name="connsiteY3" fmla="*/ 190500 h 768381"/>
              <a:gd name="connsiteX4" fmla="*/ 485394 w 789908"/>
              <a:gd name="connsiteY4" fmla="*/ 42863 h 768381"/>
              <a:gd name="connsiteX5" fmla="*/ 488823 w 789908"/>
              <a:gd name="connsiteY5" fmla="*/ 11335 h 768381"/>
              <a:gd name="connsiteX6" fmla="*/ 394907 w 789908"/>
              <a:gd name="connsiteY6" fmla="*/ 0 h 768381"/>
              <a:gd name="connsiteX7" fmla="*/ 298609 w 789908"/>
              <a:gd name="connsiteY7" fmla="*/ 11906 h 768381"/>
              <a:gd name="connsiteX8" fmla="*/ 304419 w 789908"/>
              <a:gd name="connsiteY8" fmla="*/ 52388 h 768381"/>
              <a:gd name="connsiteX9" fmla="*/ 156782 w 789908"/>
              <a:gd name="connsiteY9" fmla="*/ 200025 h 768381"/>
              <a:gd name="connsiteX10" fmla="*/ 69342 w 789908"/>
              <a:gd name="connsiteY10" fmla="*/ 171164 h 768381"/>
              <a:gd name="connsiteX11" fmla="*/ 0 w 789908"/>
              <a:gd name="connsiteY11" fmla="*/ 381286 h 768381"/>
              <a:gd name="connsiteX12" fmla="*/ 142494 w 789908"/>
              <a:gd name="connsiteY12" fmla="*/ 528638 h 768381"/>
              <a:gd name="connsiteX13" fmla="*/ 87440 w 789908"/>
              <a:gd name="connsiteY13" fmla="*/ 643604 h 768381"/>
              <a:gd name="connsiteX14" fmla="*/ 264224 w 789908"/>
              <a:gd name="connsiteY14" fmla="*/ 768382 h 768381"/>
              <a:gd name="connsiteX15" fmla="*/ 404432 w 789908"/>
              <a:gd name="connsiteY15" fmla="*/ 666750 h 768381"/>
              <a:gd name="connsiteX16" fmla="*/ 542354 w 789908"/>
              <a:gd name="connsiteY16" fmla="*/ 762000 h 768381"/>
              <a:gd name="connsiteX17" fmla="*/ 702374 w 789908"/>
              <a:gd name="connsiteY17" fmla="*/ 643509 h 768381"/>
              <a:gd name="connsiteX18" fmla="*/ 647319 w 789908"/>
              <a:gd name="connsiteY18" fmla="*/ 528542 h 768381"/>
              <a:gd name="connsiteX19" fmla="*/ 556451 w 789908"/>
              <a:gd name="connsiteY19" fmla="*/ 367951 h 768381"/>
              <a:gd name="connsiteX20" fmla="*/ 510731 w 789908"/>
              <a:gd name="connsiteY20" fmla="*/ 526161 h 768381"/>
              <a:gd name="connsiteX21" fmla="*/ 483394 w 789908"/>
              <a:gd name="connsiteY21" fmla="*/ 547402 h 768381"/>
              <a:gd name="connsiteX22" fmla="*/ 318802 w 789908"/>
              <a:gd name="connsiteY22" fmla="*/ 552736 h 768381"/>
              <a:gd name="connsiteX23" fmla="*/ 290132 w 789908"/>
              <a:gd name="connsiteY23" fmla="*/ 533305 h 768381"/>
              <a:gd name="connsiteX24" fmla="*/ 234220 w 789908"/>
              <a:gd name="connsiteY24" fmla="*/ 378428 h 768381"/>
              <a:gd name="connsiteX25" fmla="*/ 243840 w 789908"/>
              <a:gd name="connsiteY25" fmla="*/ 345186 h 768381"/>
              <a:gd name="connsiteX26" fmla="*/ 373856 w 789908"/>
              <a:gd name="connsiteY26" fmla="*/ 244126 h 768381"/>
              <a:gd name="connsiteX27" fmla="*/ 408432 w 789908"/>
              <a:gd name="connsiteY27" fmla="*/ 242983 h 768381"/>
              <a:gd name="connsiteX28" fmla="*/ 544735 w 789908"/>
              <a:gd name="connsiteY28" fmla="*/ 335375 h 768381"/>
              <a:gd name="connsiteX29" fmla="*/ 556451 w 789908"/>
              <a:gd name="connsiteY29" fmla="*/ 367951 h 768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789908" h="768381">
                <a:moveTo>
                  <a:pt x="647414" y="528638"/>
                </a:moveTo>
                <a:cubicBezTo>
                  <a:pt x="647414" y="448818"/>
                  <a:pt x="710756" y="383953"/>
                  <a:pt x="789909" y="381286"/>
                </a:cubicBezTo>
                <a:cubicBezTo>
                  <a:pt x="787051" y="300704"/>
                  <a:pt x="760190" y="226314"/>
                  <a:pt x="716090" y="164973"/>
                </a:cubicBezTo>
                <a:cubicBezTo>
                  <a:pt x="692468" y="181070"/>
                  <a:pt x="663893" y="190500"/>
                  <a:pt x="633032" y="190500"/>
                </a:cubicBezTo>
                <a:cubicBezTo>
                  <a:pt x="551498" y="190500"/>
                  <a:pt x="485394" y="124397"/>
                  <a:pt x="485394" y="42863"/>
                </a:cubicBezTo>
                <a:cubicBezTo>
                  <a:pt x="485394" y="32004"/>
                  <a:pt x="486633" y="21527"/>
                  <a:pt x="488823" y="11335"/>
                </a:cubicBezTo>
                <a:cubicBezTo>
                  <a:pt x="458724" y="4001"/>
                  <a:pt x="427292" y="0"/>
                  <a:pt x="394907" y="0"/>
                </a:cubicBezTo>
                <a:cubicBezTo>
                  <a:pt x="362521" y="0"/>
                  <a:pt x="329470" y="4191"/>
                  <a:pt x="298609" y="11906"/>
                </a:cubicBezTo>
                <a:cubicBezTo>
                  <a:pt x="302324" y="24765"/>
                  <a:pt x="304419" y="38386"/>
                  <a:pt x="304419" y="52388"/>
                </a:cubicBezTo>
                <a:cubicBezTo>
                  <a:pt x="304419" y="133922"/>
                  <a:pt x="238316" y="200025"/>
                  <a:pt x="156782" y="200025"/>
                </a:cubicBezTo>
                <a:cubicBezTo>
                  <a:pt x="124016" y="200025"/>
                  <a:pt x="93821" y="189262"/>
                  <a:pt x="69342" y="171164"/>
                </a:cubicBezTo>
                <a:cubicBezTo>
                  <a:pt x="27908" y="231267"/>
                  <a:pt x="2667" y="303371"/>
                  <a:pt x="0" y="381286"/>
                </a:cubicBezTo>
                <a:cubicBezTo>
                  <a:pt x="79153" y="384048"/>
                  <a:pt x="142494" y="448818"/>
                  <a:pt x="142494" y="528638"/>
                </a:cubicBezTo>
                <a:cubicBezTo>
                  <a:pt x="142494" y="575120"/>
                  <a:pt x="120968" y="616553"/>
                  <a:pt x="87440" y="643604"/>
                </a:cubicBezTo>
                <a:cubicBezTo>
                  <a:pt x="133160" y="700183"/>
                  <a:pt x="194215" y="743807"/>
                  <a:pt x="264224" y="768382"/>
                </a:cubicBezTo>
                <a:cubicBezTo>
                  <a:pt x="283559" y="709422"/>
                  <a:pt x="338995" y="666750"/>
                  <a:pt x="404432" y="666750"/>
                </a:cubicBezTo>
                <a:cubicBezTo>
                  <a:pt x="469868" y="666750"/>
                  <a:pt x="521208" y="706374"/>
                  <a:pt x="542354" y="762000"/>
                </a:cubicBezTo>
                <a:cubicBezTo>
                  <a:pt x="605409" y="736664"/>
                  <a:pt x="660368" y="695516"/>
                  <a:pt x="702374" y="643509"/>
                </a:cubicBezTo>
                <a:cubicBezTo>
                  <a:pt x="668846" y="616458"/>
                  <a:pt x="647319" y="575024"/>
                  <a:pt x="647319" y="528542"/>
                </a:cubicBezTo>
                <a:close/>
                <a:moveTo>
                  <a:pt x="556451" y="367951"/>
                </a:moveTo>
                <a:lnTo>
                  <a:pt x="510731" y="526161"/>
                </a:lnTo>
                <a:cubicBezTo>
                  <a:pt x="507206" y="538448"/>
                  <a:pt x="496158" y="547021"/>
                  <a:pt x="483394" y="547402"/>
                </a:cubicBezTo>
                <a:lnTo>
                  <a:pt x="318802" y="552736"/>
                </a:lnTo>
                <a:cubicBezTo>
                  <a:pt x="306038" y="553117"/>
                  <a:pt x="294513" y="545306"/>
                  <a:pt x="290132" y="533305"/>
                </a:cubicBezTo>
                <a:lnTo>
                  <a:pt x="234220" y="378428"/>
                </a:lnTo>
                <a:cubicBezTo>
                  <a:pt x="229838" y="366427"/>
                  <a:pt x="233744" y="352996"/>
                  <a:pt x="243840" y="345186"/>
                </a:cubicBezTo>
                <a:lnTo>
                  <a:pt x="373856" y="244126"/>
                </a:lnTo>
                <a:cubicBezTo>
                  <a:pt x="383953" y="236315"/>
                  <a:pt x="397859" y="235839"/>
                  <a:pt x="408432" y="242983"/>
                </a:cubicBezTo>
                <a:lnTo>
                  <a:pt x="544735" y="335375"/>
                </a:lnTo>
                <a:cubicBezTo>
                  <a:pt x="555308" y="342519"/>
                  <a:pt x="560070" y="355664"/>
                  <a:pt x="556451" y="367951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76" name="Freeform: Shape 275">
            <a:extLst>
              <a:ext uri="{FF2B5EF4-FFF2-40B4-BE49-F238E27FC236}">
                <a16:creationId xmlns:a16="http://schemas.microsoft.com/office/drawing/2014/main" id="{F00815ED-FB7B-273D-B606-0870892C7F3C}"/>
              </a:ext>
            </a:extLst>
          </p:cNvPr>
          <p:cNvSpPr/>
          <p:nvPr/>
        </p:nvSpPr>
        <p:spPr>
          <a:xfrm>
            <a:off x="6734532" y="46521"/>
            <a:ext cx="73210" cy="73243"/>
          </a:xfrm>
          <a:custGeom>
            <a:avLst/>
            <a:gdLst>
              <a:gd name="connsiteX0" fmla="*/ 215551 w 215550"/>
              <a:gd name="connsiteY0" fmla="*/ 107918 h 215646"/>
              <a:gd name="connsiteX1" fmla="*/ 207454 w 215550"/>
              <a:gd name="connsiteY1" fmla="*/ 118491 h 215646"/>
              <a:gd name="connsiteX2" fmla="*/ 107728 w 215550"/>
              <a:gd name="connsiteY2" fmla="*/ 215646 h 215646"/>
              <a:gd name="connsiteX3" fmla="*/ 107728 w 215550"/>
              <a:gd name="connsiteY3" fmla="*/ 215646 h 215646"/>
              <a:gd name="connsiteX4" fmla="*/ 97155 w 215550"/>
              <a:gd name="connsiteY4" fmla="*/ 207550 h 215646"/>
              <a:gd name="connsiteX5" fmla="*/ 0 w 215550"/>
              <a:gd name="connsiteY5" fmla="*/ 107823 h 215646"/>
              <a:gd name="connsiteX6" fmla="*/ 0 w 215550"/>
              <a:gd name="connsiteY6" fmla="*/ 107823 h 215646"/>
              <a:gd name="connsiteX7" fmla="*/ 26194 w 215550"/>
              <a:gd name="connsiteY7" fmla="*/ 78200 h 215646"/>
              <a:gd name="connsiteX8" fmla="*/ 78200 w 215550"/>
              <a:gd name="connsiteY8" fmla="*/ 26194 h 215646"/>
              <a:gd name="connsiteX9" fmla="*/ 107823 w 215550"/>
              <a:gd name="connsiteY9" fmla="*/ 0 h 215646"/>
              <a:gd name="connsiteX10" fmla="*/ 107823 w 215550"/>
              <a:gd name="connsiteY10" fmla="*/ 0 h 215646"/>
              <a:gd name="connsiteX11" fmla="*/ 215551 w 215550"/>
              <a:gd name="connsiteY11" fmla="*/ 107728 h 215646"/>
              <a:gd name="connsiteX12" fmla="*/ 215551 w 215550"/>
              <a:gd name="connsiteY12" fmla="*/ 107728 h 215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15550" h="215646">
                <a:moveTo>
                  <a:pt x="215551" y="107918"/>
                </a:moveTo>
                <a:lnTo>
                  <a:pt x="207454" y="118491"/>
                </a:lnTo>
                <a:cubicBezTo>
                  <a:pt x="179260" y="155639"/>
                  <a:pt x="145637" y="188405"/>
                  <a:pt x="107728" y="215646"/>
                </a:cubicBezTo>
                <a:lnTo>
                  <a:pt x="107728" y="215646"/>
                </a:lnTo>
                <a:lnTo>
                  <a:pt x="97155" y="207550"/>
                </a:lnTo>
                <a:cubicBezTo>
                  <a:pt x="60007" y="179356"/>
                  <a:pt x="27241" y="145733"/>
                  <a:pt x="0" y="107823"/>
                </a:cubicBezTo>
                <a:lnTo>
                  <a:pt x="0" y="107823"/>
                </a:lnTo>
                <a:lnTo>
                  <a:pt x="26194" y="78200"/>
                </a:lnTo>
                <a:cubicBezTo>
                  <a:pt x="42481" y="59817"/>
                  <a:pt x="59817" y="42482"/>
                  <a:pt x="78200" y="26194"/>
                </a:cubicBezTo>
                <a:lnTo>
                  <a:pt x="107823" y="0"/>
                </a:lnTo>
                <a:lnTo>
                  <a:pt x="107823" y="0"/>
                </a:lnTo>
                <a:cubicBezTo>
                  <a:pt x="151638" y="27051"/>
                  <a:pt x="188595" y="63913"/>
                  <a:pt x="215551" y="107728"/>
                </a:cubicBezTo>
                <a:lnTo>
                  <a:pt x="215551" y="107728"/>
                </a:lnTo>
                <a:close/>
              </a:path>
            </a:pathLst>
          </a:custGeom>
          <a:solidFill>
            <a:srgbClr val="53BCB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77" name="Freeform: Shape 276">
            <a:extLst>
              <a:ext uri="{FF2B5EF4-FFF2-40B4-BE49-F238E27FC236}">
                <a16:creationId xmlns:a16="http://schemas.microsoft.com/office/drawing/2014/main" id="{7F520AC2-FF6C-F5CD-3F64-22A8080D24C9}"/>
              </a:ext>
            </a:extLst>
          </p:cNvPr>
          <p:cNvSpPr/>
          <p:nvPr/>
        </p:nvSpPr>
        <p:spPr>
          <a:xfrm>
            <a:off x="6360296" y="542557"/>
            <a:ext cx="207046" cy="207046"/>
          </a:xfrm>
          <a:custGeom>
            <a:avLst/>
            <a:gdLst>
              <a:gd name="connsiteX0" fmla="*/ 304800 w 609600"/>
              <a:gd name="connsiteY0" fmla="*/ 0 h 609600"/>
              <a:gd name="connsiteX1" fmla="*/ 0 w 609600"/>
              <a:gd name="connsiteY1" fmla="*/ 304800 h 609600"/>
              <a:gd name="connsiteX2" fmla="*/ 304800 w 609600"/>
              <a:gd name="connsiteY2" fmla="*/ 609600 h 609600"/>
              <a:gd name="connsiteX3" fmla="*/ 609600 w 609600"/>
              <a:gd name="connsiteY3" fmla="*/ 304800 h 609600"/>
              <a:gd name="connsiteX4" fmla="*/ 304800 w 609600"/>
              <a:gd name="connsiteY4" fmla="*/ 0 h 609600"/>
              <a:gd name="connsiteX5" fmla="*/ 304800 w 609600"/>
              <a:gd name="connsiteY5" fmla="*/ 523875 h 609600"/>
              <a:gd name="connsiteX6" fmla="*/ 85725 w 609600"/>
              <a:gd name="connsiteY6" fmla="*/ 304800 h 609600"/>
              <a:gd name="connsiteX7" fmla="*/ 304800 w 609600"/>
              <a:gd name="connsiteY7" fmla="*/ 85725 h 609600"/>
              <a:gd name="connsiteX8" fmla="*/ 523875 w 609600"/>
              <a:gd name="connsiteY8" fmla="*/ 304800 h 609600"/>
              <a:gd name="connsiteX9" fmla="*/ 304800 w 609600"/>
              <a:gd name="connsiteY9" fmla="*/ 523875 h 60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09600" h="609600">
                <a:moveTo>
                  <a:pt x="304800" y="0"/>
                </a:moveTo>
                <a:cubicBezTo>
                  <a:pt x="136493" y="0"/>
                  <a:pt x="0" y="136493"/>
                  <a:pt x="0" y="304800"/>
                </a:cubicBezTo>
                <a:cubicBezTo>
                  <a:pt x="0" y="473107"/>
                  <a:pt x="136493" y="609600"/>
                  <a:pt x="304800" y="609600"/>
                </a:cubicBezTo>
                <a:cubicBezTo>
                  <a:pt x="473107" y="609600"/>
                  <a:pt x="609600" y="473107"/>
                  <a:pt x="609600" y="304800"/>
                </a:cubicBezTo>
                <a:cubicBezTo>
                  <a:pt x="609600" y="136493"/>
                  <a:pt x="473107" y="0"/>
                  <a:pt x="304800" y="0"/>
                </a:cubicBezTo>
                <a:close/>
                <a:moveTo>
                  <a:pt x="304800" y="523875"/>
                </a:moveTo>
                <a:cubicBezTo>
                  <a:pt x="183833" y="523875"/>
                  <a:pt x="85725" y="425767"/>
                  <a:pt x="85725" y="304800"/>
                </a:cubicBezTo>
                <a:cubicBezTo>
                  <a:pt x="85725" y="183832"/>
                  <a:pt x="183833" y="85725"/>
                  <a:pt x="304800" y="85725"/>
                </a:cubicBezTo>
                <a:cubicBezTo>
                  <a:pt x="425768" y="85725"/>
                  <a:pt x="523875" y="183832"/>
                  <a:pt x="523875" y="304800"/>
                </a:cubicBezTo>
                <a:cubicBezTo>
                  <a:pt x="523875" y="425767"/>
                  <a:pt x="425768" y="523875"/>
                  <a:pt x="304800" y="523875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78" name="Freeform: Shape 277">
            <a:extLst>
              <a:ext uri="{FF2B5EF4-FFF2-40B4-BE49-F238E27FC236}">
                <a16:creationId xmlns:a16="http://schemas.microsoft.com/office/drawing/2014/main" id="{1E11487C-C49D-9EA6-860B-BC42B809E2B7}"/>
              </a:ext>
            </a:extLst>
          </p:cNvPr>
          <p:cNvSpPr/>
          <p:nvPr/>
        </p:nvSpPr>
        <p:spPr>
          <a:xfrm>
            <a:off x="6434704" y="616964"/>
            <a:ext cx="58232" cy="58232"/>
          </a:xfrm>
          <a:custGeom>
            <a:avLst/>
            <a:gdLst>
              <a:gd name="connsiteX0" fmla="*/ 171450 w 171450"/>
              <a:gd name="connsiteY0" fmla="*/ 85725 h 171450"/>
              <a:gd name="connsiteX1" fmla="*/ 85725 w 171450"/>
              <a:gd name="connsiteY1" fmla="*/ 171450 h 171450"/>
              <a:gd name="connsiteX2" fmla="*/ 0 w 171450"/>
              <a:gd name="connsiteY2" fmla="*/ 85725 h 171450"/>
              <a:gd name="connsiteX3" fmla="*/ 85725 w 171450"/>
              <a:gd name="connsiteY3" fmla="*/ 0 h 171450"/>
              <a:gd name="connsiteX4" fmla="*/ 171450 w 171450"/>
              <a:gd name="connsiteY4" fmla="*/ 85725 h 171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450" h="171450">
                <a:moveTo>
                  <a:pt x="171450" y="85725"/>
                </a:moveTo>
                <a:cubicBezTo>
                  <a:pt x="171450" y="133070"/>
                  <a:pt x="133069" y="171450"/>
                  <a:pt x="85725" y="171450"/>
                </a:cubicBezTo>
                <a:cubicBezTo>
                  <a:pt x="38380" y="171450"/>
                  <a:pt x="0" y="133070"/>
                  <a:pt x="0" y="85725"/>
                </a:cubicBezTo>
                <a:cubicBezTo>
                  <a:pt x="0" y="38380"/>
                  <a:pt x="38380" y="0"/>
                  <a:pt x="85725" y="0"/>
                </a:cubicBezTo>
                <a:cubicBezTo>
                  <a:pt x="133069" y="0"/>
                  <a:pt x="171450" y="38380"/>
                  <a:pt x="171450" y="85725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79" name="Freeform: Shape 278">
            <a:extLst>
              <a:ext uri="{FF2B5EF4-FFF2-40B4-BE49-F238E27FC236}">
                <a16:creationId xmlns:a16="http://schemas.microsoft.com/office/drawing/2014/main" id="{9EDE4044-CE0A-5703-28FE-9CC506D52E05}"/>
              </a:ext>
            </a:extLst>
          </p:cNvPr>
          <p:cNvSpPr/>
          <p:nvPr/>
        </p:nvSpPr>
        <p:spPr>
          <a:xfrm>
            <a:off x="6357806" y="542557"/>
            <a:ext cx="212772" cy="212643"/>
          </a:xfrm>
          <a:custGeom>
            <a:avLst/>
            <a:gdLst>
              <a:gd name="connsiteX0" fmla="*/ 540734 w 626459"/>
              <a:gd name="connsiteY0" fmla="*/ 0 h 626078"/>
              <a:gd name="connsiteX1" fmla="*/ 190 w 626459"/>
              <a:gd name="connsiteY1" fmla="*/ 540544 h 626078"/>
              <a:gd name="connsiteX2" fmla="*/ 0 w 626459"/>
              <a:gd name="connsiteY2" fmla="*/ 540448 h 626078"/>
              <a:gd name="connsiteX3" fmla="*/ 0 w 626459"/>
              <a:gd name="connsiteY3" fmla="*/ 626078 h 626078"/>
              <a:gd name="connsiteX4" fmla="*/ 80867 w 626459"/>
              <a:gd name="connsiteY4" fmla="*/ 621411 h 626078"/>
              <a:gd name="connsiteX5" fmla="*/ 81058 w 626459"/>
              <a:gd name="connsiteY5" fmla="*/ 621601 h 626078"/>
              <a:gd name="connsiteX6" fmla="*/ 621697 w 626459"/>
              <a:gd name="connsiteY6" fmla="*/ 80963 h 626078"/>
              <a:gd name="connsiteX7" fmla="*/ 626459 w 626459"/>
              <a:gd name="connsiteY7" fmla="*/ 0 h 626078"/>
              <a:gd name="connsiteX8" fmla="*/ 540734 w 626459"/>
              <a:gd name="connsiteY8" fmla="*/ 0 h 626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6459" h="626078">
                <a:moveTo>
                  <a:pt x="540734" y="0"/>
                </a:moveTo>
                <a:lnTo>
                  <a:pt x="190" y="540544"/>
                </a:lnTo>
                <a:lnTo>
                  <a:pt x="0" y="540448"/>
                </a:lnTo>
                <a:lnTo>
                  <a:pt x="0" y="626078"/>
                </a:lnTo>
                <a:lnTo>
                  <a:pt x="80867" y="621411"/>
                </a:lnTo>
                <a:lnTo>
                  <a:pt x="81058" y="621601"/>
                </a:lnTo>
                <a:lnTo>
                  <a:pt x="621697" y="80963"/>
                </a:lnTo>
                <a:lnTo>
                  <a:pt x="626459" y="0"/>
                </a:lnTo>
                <a:lnTo>
                  <a:pt x="540734" y="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80" name="Freeform: Shape 279">
            <a:extLst>
              <a:ext uri="{FF2B5EF4-FFF2-40B4-BE49-F238E27FC236}">
                <a16:creationId xmlns:a16="http://schemas.microsoft.com/office/drawing/2014/main" id="{250992EB-4497-6E3D-312C-767D80E4D3DC}"/>
              </a:ext>
            </a:extLst>
          </p:cNvPr>
          <p:cNvSpPr/>
          <p:nvPr/>
        </p:nvSpPr>
        <p:spPr>
          <a:xfrm>
            <a:off x="6332798" y="680"/>
            <a:ext cx="519362" cy="519362"/>
          </a:xfrm>
          <a:custGeom>
            <a:avLst/>
            <a:gdLst>
              <a:gd name="connsiteX0" fmla="*/ 1529144 w 1529143"/>
              <a:gd name="connsiteY0" fmla="*/ 1529144 h 1529143"/>
              <a:gd name="connsiteX1" fmla="*/ 0 w 1529143"/>
              <a:gd name="connsiteY1" fmla="*/ 1529144 h 1529143"/>
              <a:gd name="connsiteX2" fmla="*/ 0 w 1529143"/>
              <a:gd name="connsiteY2" fmla="*/ 0 h 1529143"/>
              <a:gd name="connsiteX3" fmla="*/ 1529144 w 1529143"/>
              <a:gd name="connsiteY3" fmla="*/ 0 h 1529143"/>
              <a:gd name="connsiteX4" fmla="*/ 1529144 w 1529143"/>
              <a:gd name="connsiteY4" fmla="*/ 1529144 h 1529143"/>
              <a:gd name="connsiteX5" fmla="*/ 9525 w 1529143"/>
              <a:gd name="connsiteY5" fmla="*/ 1519619 h 1529143"/>
              <a:gd name="connsiteX6" fmla="*/ 1519619 w 1529143"/>
              <a:gd name="connsiteY6" fmla="*/ 1519619 h 1529143"/>
              <a:gd name="connsiteX7" fmla="*/ 1519619 w 1529143"/>
              <a:gd name="connsiteY7" fmla="*/ 9525 h 1529143"/>
              <a:gd name="connsiteX8" fmla="*/ 9525 w 1529143"/>
              <a:gd name="connsiteY8" fmla="*/ 9525 h 1529143"/>
              <a:gd name="connsiteX9" fmla="*/ 9525 w 1529143"/>
              <a:gd name="connsiteY9" fmla="*/ 1519619 h 1529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29143" h="1529143">
                <a:moveTo>
                  <a:pt x="1529144" y="1529144"/>
                </a:moveTo>
                <a:lnTo>
                  <a:pt x="0" y="1529144"/>
                </a:lnTo>
                <a:lnTo>
                  <a:pt x="0" y="0"/>
                </a:lnTo>
                <a:lnTo>
                  <a:pt x="1529144" y="0"/>
                </a:lnTo>
                <a:lnTo>
                  <a:pt x="1529144" y="1529144"/>
                </a:lnTo>
                <a:close/>
                <a:moveTo>
                  <a:pt x="9525" y="1519619"/>
                </a:moveTo>
                <a:lnTo>
                  <a:pt x="1519619" y="1519619"/>
                </a:lnTo>
                <a:lnTo>
                  <a:pt x="1519619" y="9525"/>
                </a:lnTo>
                <a:lnTo>
                  <a:pt x="9525" y="9525"/>
                </a:lnTo>
                <a:lnTo>
                  <a:pt x="9525" y="1519619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81" name="Freeform: Shape 280">
            <a:extLst>
              <a:ext uri="{FF2B5EF4-FFF2-40B4-BE49-F238E27FC236}">
                <a16:creationId xmlns:a16="http://schemas.microsoft.com/office/drawing/2014/main" id="{DBB897E6-2995-789A-1A82-D5E9B062384A}"/>
              </a:ext>
            </a:extLst>
          </p:cNvPr>
          <p:cNvSpPr/>
          <p:nvPr/>
        </p:nvSpPr>
        <p:spPr>
          <a:xfrm>
            <a:off x="6332798" y="518294"/>
            <a:ext cx="261298" cy="257287"/>
          </a:xfrm>
          <a:custGeom>
            <a:avLst/>
            <a:gdLst>
              <a:gd name="connsiteX0" fmla="*/ 637794 w 769334"/>
              <a:gd name="connsiteY0" fmla="*/ 757523 h 757523"/>
              <a:gd name="connsiteX1" fmla="*/ 0 w 769334"/>
              <a:gd name="connsiteY1" fmla="*/ 757523 h 757523"/>
              <a:gd name="connsiteX2" fmla="*/ 0 w 769334"/>
              <a:gd name="connsiteY2" fmla="*/ 0 h 757523"/>
              <a:gd name="connsiteX3" fmla="*/ 769334 w 769334"/>
              <a:gd name="connsiteY3" fmla="*/ 0 h 757523"/>
              <a:gd name="connsiteX4" fmla="*/ 769334 w 769334"/>
              <a:gd name="connsiteY4" fmla="*/ 625983 h 757523"/>
              <a:gd name="connsiteX5" fmla="*/ 637794 w 769334"/>
              <a:gd name="connsiteY5" fmla="*/ 757523 h 757523"/>
              <a:gd name="connsiteX6" fmla="*/ 9525 w 769334"/>
              <a:gd name="connsiteY6" fmla="*/ 747998 h 757523"/>
              <a:gd name="connsiteX7" fmla="*/ 637794 w 769334"/>
              <a:gd name="connsiteY7" fmla="*/ 747998 h 757523"/>
              <a:gd name="connsiteX8" fmla="*/ 759809 w 769334"/>
              <a:gd name="connsiteY8" fmla="*/ 625983 h 757523"/>
              <a:gd name="connsiteX9" fmla="*/ 759809 w 769334"/>
              <a:gd name="connsiteY9" fmla="*/ 9525 h 757523"/>
              <a:gd name="connsiteX10" fmla="*/ 9525 w 769334"/>
              <a:gd name="connsiteY10" fmla="*/ 9525 h 757523"/>
              <a:gd name="connsiteX11" fmla="*/ 9525 w 769334"/>
              <a:gd name="connsiteY11" fmla="*/ 747998 h 757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69334" h="757523">
                <a:moveTo>
                  <a:pt x="637794" y="757523"/>
                </a:moveTo>
                <a:lnTo>
                  <a:pt x="0" y="757523"/>
                </a:lnTo>
                <a:lnTo>
                  <a:pt x="0" y="0"/>
                </a:lnTo>
                <a:lnTo>
                  <a:pt x="769334" y="0"/>
                </a:lnTo>
                <a:lnTo>
                  <a:pt x="769334" y="625983"/>
                </a:lnTo>
                <a:cubicBezTo>
                  <a:pt x="769334" y="698563"/>
                  <a:pt x="710279" y="757523"/>
                  <a:pt x="637794" y="757523"/>
                </a:cubicBezTo>
                <a:close/>
                <a:moveTo>
                  <a:pt x="9525" y="747998"/>
                </a:moveTo>
                <a:lnTo>
                  <a:pt x="637794" y="747998"/>
                </a:lnTo>
                <a:cubicBezTo>
                  <a:pt x="705041" y="747998"/>
                  <a:pt x="759809" y="693230"/>
                  <a:pt x="759809" y="625983"/>
                </a:cubicBezTo>
                <a:lnTo>
                  <a:pt x="759809" y="9525"/>
                </a:lnTo>
                <a:lnTo>
                  <a:pt x="9525" y="9525"/>
                </a:lnTo>
                <a:lnTo>
                  <a:pt x="9525" y="747998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83" name="Freeform: Shape 282">
            <a:extLst>
              <a:ext uri="{FF2B5EF4-FFF2-40B4-BE49-F238E27FC236}">
                <a16:creationId xmlns:a16="http://schemas.microsoft.com/office/drawing/2014/main" id="{5087C239-CE37-2176-B2A0-D5B886D57518}"/>
              </a:ext>
            </a:extLst>
          </p:cNvPr>
          <p:cNvSpPr/>
          <p:nvPr/>
        </p:nvSpPr>
        <p:spPr>
          <a:xfrm>
            <a:off x="5383298" y="15237"/>
            <a:ext cx="951117" cy="537025"/>
          </a:xfrm>
          <a:custGeom>
            <a:avLst/>
            <a:gdLst>
              <a:gd name="connsiteX0" fmla="*/ 504825 w 2800349"/>
              <a:gd name="connsiteY0" fmla="*/ 1104900 h 1581150"/>
              <a:gd name="connsiteX1" fmla="*/ 504825 w 2800349"/>
              <a:gd name="connsiteY1" fmla="*/ 257175 h 1581150"/>
              <a:gd name="connsiteX2" fmla="*/ 514350 w 2800349"/>
              <a:gd name="connsiteY2" fmla="*/ 257175 h 1581150"/>
              <a:gd name="connsiteX3" fmla="*/ 257175 w 2800349"/>
              <a:gd name="connsiteY3" fmla="*/ 0 h 1581150"/>
              <a:gd name="connsiteX4" fmla="*/ 0 w 2800349"/>
              <a:gd name="connsiteY4" fmla="*/ 257175 h 1581150"/>
              <a:gd name="connsiteX5" fmla="*/ 9525 w 2800349"/>
              <a:gd name="connsiteY5" fmla="*/ 257175 h 1581150"/>
              <a:gd name="connsiteX6" fmla="*/ 9525 w 2800349"/>
              <a:gd name="connsiteY6" fmla="*/ 1104900 h 1581150"/>
              <a:gd name="connsiteX7" fmla="*/ 9525 w 2800349"/>
              <a:gd name="connsiteY7" fmla="*/ 1171575 h 1581150"/>
              <a:gd name="connsiteX8" fmla="*/ 9525 w 2800349"/>
              <a:gd name="connsiteY8" fmla="*/ 1581150 h 1581150"/>
              <a:gd name="connsiteX9" fmla="*/ 2800350 w 2800349"/>
              <a:gd name="connsiteY9" fmla="*/ 1581150 h 1581150"/>
              <a:gd name="connsiteX10" fmla="*/ 2800350 w 2800349"/>
              <a:gd name="connsiteY10" fmla="*/ 1104900 h 1581150"/>
              <a:gd name="connsiteX11" fmla="*/ 504825 w 2800349"/>
              <a:gd name="connsiteY11" fmla="*/ 1104900 h 1581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800349" h="1581150">
                <a:moveTo>
                  <a:pt x="504825" y="1104900"/>
                </a:moveTo>
                <a:lnTo>
                  <a:pt x="504825" y="257175"/>
                </a:lnTo>
                <a:lnTo>
                  <a:pt x="514350" y="257175"/>
                </a:lnTo>
                <a:lnTo>
                  <a:pt x="257175" y="0"/>
                </a:lnTo>
                <a:lnTo>
                  <a:pt x="0" y="257175"/>
                </a:lnTo>
                <a:lnTo>
                  <a:pt x="9525" y="257175"/>
                </a:lnTo>
                <a:lnTo>
                  <a:pt x="9525" y="1104900"/>
                </a:lnTo>
                <a:lnTo>
                  <a:pt x="9525" y="1171575"/>
                </a:lnTo>
                <a:lnTo>
                  <a:pt x="9525" y="1581150"/>
                </a:lnTo>
                <a:lnTo>
                  <a:pt x="2800350" y="1581150"/>
                </a:lnTo>
                <a:lnTo>
                  <a:pt x="2800350" y="1104900"/>
                </a:lnTo>
                <a:lnTo>
                  <a:pt x="504825" y="110490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618C2B9-2062-DC42-EA59-22D8F4B0F92D}"/>
              </a:ext>
            </a:extLst>
          </p:cNvPr>
          <p:cNvSpPr txBox="1"/>
          <p:nvPr/>
        </p:nvSpPr>
        <p:spPr>
          <a:xfrm>
            <a:off x="8304602" y="5451781"/>
            <a:ext cx="38698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chemeClr val="bg1"/>
                </a:solidFill>
              </a:rPr>
              <a:t>Veljko </a:t>
            </a:r>
            <a:r>
              <a:rPr lang="en-US" b="1" dirty="0" err="1">
                <a:solidFill>
                  <a:schemeClr val="bg1"/>
                </a:solidFill>
              </a:rPr>
              <a:t>Blagojevi</a:t>
            </a:r>
            <a:r>
              <a:rPr lang="sr-Latn-RS" b="1" dirty="0">
                <a:solidFill>
                  <a:schemeClr val="bg1"/>
                </a:solidFill>
              </a:rPr>
              <a:t>ć 0353/2019</a:t>
            </a:r>
            <a:br>
              <a:rPr lang="sr-Latn-RS" b="1" dirty="0">
                <a:solidFill>
                  <a:schemeClr val="bg1"/>
                </a:solidFill>
              </a:rPr>
            </a:br>
            <a:r>
              <a:rPr lang="sr-Latn-RS" b="1" dirty="0">
                <a:solidFill>
                  <a:schemeClr val="bg1"/>
                </a:solidFill>
              </a:rPr>
              <a:t>Fizički projekat IS</a:t>
            </a:r>
          </a:p>
          <a:p>
            <a:pPr algn="r"/>
            <a:r>
              <a:rPr lang="sr-Latn-RS" b="1" dirty="0">
                <a:solidFill>
                  <a:schemeClr val="bg1"/>
                </a:solidFill>
              </a:rPr>
              <a:t>Fakultet organizacionih nauka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6271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1250" tmFilter="0, 0; .2, .5; .8, .5; 1, 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8" dur="625" autoRev="1" fill="hold"/>
                                        <p:tgtEl>
                                          <p:spTgt spid="27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250"/>
                            </p:stCondLst>
                            <p:childTnLst>
                              <p:par>
                                <p:cTn id="30" presetID="8" presetClass="emph" presetSubtype="0" repeatCount="indefinite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1" dur="2000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75" grpId="0" animBg="1"/>
      <p:bldP spid="276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5E97CF5C-7A0A-5D31-DFE8-8BFB0FE529A0}"/>
              </a:ext>
            </a:extLst>
          </p:cNvPr>
          <p:cNvSpPr/>
          <p:nvPr/>
        </p:nvSpPr>
        <p:spPr>
          <a:xfrm rot="16200000" flipV="1">
            <a:off x="12018799" y="5440783"/>
            <a:ext cx="172075" cy="169120"/>
          </a:xfrm>
          <a:custGeom>
            <a:avLst/>
            <a:gdLst>
              <a:gd name="connsiteX0" fmla="*/ 368237 w 371475"/>
              <a:gd name="connsiteY0" fmla="*/ 3143 h 365093"/>
              <a:gd name="connsiteX1" fmla="*/ 0 w 371475"/>
              <a:gd name="connsiteY1" fmla="*/ 0 h 365093"/>
              <a:gd name="connsiteX2" fmla="*/ 371475 w 371475"/>
              <a:gd name="connsiteY2" fmla="*/ 365093 h 365093"/>
              <a:gd name="connsiteX3" fmla="*/ 368237 w 371475"/>
              <a:gd name="connsiteY3" fmla="*/ 3143 h 365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1475" h="365093">
                <a:moveTo>
                  <a:pt x="368237" y="3143"/>
                </a:moveTo>
                <a:lnTo>
                  <a:pt x="0" y="0"/>
                </a:lnTo>
                <a:lnTo>
                  <a:pt x="371475" y="365093"/>
                </a:lnTo>
                <a:lnTo>
                  <a:pt x="368237" y="3143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18C7890D-3B1F-1D74-3253-A7C01E7AC5F9}"/>
              </a:ext>
            </a:extLst>
          </p:cNvPr>
          <p:cNvSpPr/>
          <p:nvPr/>
        </p:nvSpPr>
        <p:spPr>
          <a:xfrm rot="16200000" flipV="1">
            <a:off x="11405064" y="6058622"/>
            <a:ext cx="1028040" cy="545831"/>
          </a:xfrm>
          <a:custGeom>
            <a:avLst/>
            <a:gdLst>
              <a:gd name="connsiteX0" fmla="*/ 2219325 w 2219325"/>
              <a:gd name="connsiteY0" fmla="*/ 1178338 h 1178337"/>
              <a:gd name="connsiteX1" fmla="*/ 1603058 w 2219325"/>
              <a:gd name="connsiteY1" fmla="*/ 1178338 h 1178337"/>
              <a:gd name="connsiteX2" fmla="*/ 1600295 w 2219325"/>
              <a:gd name="connsiteY2" fmla="*/ 1175480 h 1178337"/>
              <a:gd name="connsiteX3" fmla="*/ 492633 w 2219325"/>
              <a:gd name="connsiteY3" fmla="*/ 43910 h 1178337"/>
              <a:gd name="connsiteX4" fmla="*/ 13716 w 2219325"/>
              <a:gd name="connsiteY4" fmla="*/ 537305 h 1178337"/>
              <a:gd name="connsiteX5" fmla="*/ 0 w 2219325"/>
              <a:gd name="connsiteY5" fmla="*/ 523970 h 1178337"/>
              <a:gd name="connsiteX6" fmla="*/ 492633 w 2219325"/>
              <a:gd name="connsiteY6" fmla="*/ 16669 h 1178337"/>
              <a:gd name="connsiteX7" fmla="*/ 1611059 w 2219325"/>
              <a:gd name="connsiteY7" fmla="*/ 1159288 h 1178337"/>
              <a:gd name="connsiteX8" fmla="*/ 2173129 w 2219325"/>
              <a:gd name="connsiteY8" fmla="*/ 1159288 h 1178337"/>
              <a:gd name="connsiteX9" fmla="*/ 1019366 w 2219325"/>
              <a:gd name="connsiteY9" fmla="*/ 13526 h 1178337"/>
              <a:gd name="connsiteX10" fmla="*/ 1032796 w 2219325"/>
              <a:gd name="connsiteY10" fmla="*/ 0 h 1178337"/>
              <a:gd name="connsiteX11" fmla="*/ 2219325 w 2219325"/>
              <a:gd name="connsiteY11" fmla="*/ 1178338 h 1178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19325" h="1178337">
                <a:moveTo>
                  <a:pt x="2219325" y="1178338"/>
                </a:moveTo>
                <a:lnTo>
                  <a:pt x="1603058" y="1178338"/>
                </a:lnTo>
                <a:lnTo>
                  <a:pt x="1600295" y="1175480"/>
                </a:lnTo>
                <a:lnTo>
                  <a:pt x="492633" y="43910"/>
                </a:lnTo>
                <a:lnTo>
                  <a:pt x="13716" y="537305"/>
                </a:lnTo>
                <a:lnTo>
                  <a:pt x="0" y="523970"/>
                </a:lnTo>
                <a:lnTo>
                  <a:pt x="492633" y="16669"/>
                </a:lnTo>
                <a:lnTo>
                  <a:pt x="1611059" y="1159288"/>
                </a:lnTo>
                <a:lnTo>
                  <a:pt x="2173129" y="1159288"/>
                </a:lnTo>
                <a:lnTo>
                  <a:pt x="1019366" y="13526"/>
                </a:lnTo>
                <a:lnTo>
                  <a:pt x="1032796" y="0"/>
                </a:lnTo>
                <a:lnTo>
                  <a:pt x="2219325" y="1178338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720914EF-8A44-A730-04FB-19085EFD366E}"/>
              </a:ext>
            </a:extLst>
          </p:cNvPr>
          <p:cNvSpPr/>
          <p:nvPr/>
        </p:nvSpPr>
        <p:spPr>
          <a:xfrm rot="16200000" flipV="1">
            <a:off x="11582191" y="5507694"/>
            <a:ext cx="675065" cy="538286"/>
          </a:xfrm>
          <a:custGeom>
            <a:avLst/>
            <a:gdLst>
              <a:gd name="connsiteX0" fmla="*/ 0 w 1457324"/>
              <a:gd name="connsiteY0" fmla="*/ 0 h 1162049"/>
              <a:gd name="connsiteX1" fmla="*/ 539877 w 1457324"/>
              <a:gd name="connsiteY1" fmla="*/ 0 h 1162049"/>
              <a:gd name="connsiteX2" fmla="*/ 1457325 w 1457324"/>
              <a:gd name="connsiteY2" fmla="*/ 941165 h 1162049"/>
              <a:gd name="connsiteX3" fmla="*/ 1457325 w 1457324"/>
              <a:gd name="connsiteY3" fmla="*/ 1162050 h 1162049"/>
              <a:gd name="connsiteX4" fmla="*/ 1130046 w 1457324"/>
              <a:gd name="connsiteY4" fmla="*/ 1162050 h 1162049"/>
              <a:gd name="connsiteX5" fmla="*/ 0 w 1457324"/>
              <a:gd name="connsiteY5" fmla="*/ 0 h 11620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7324" h="1162049">
                <a:moveTo>
                  <a:pt x="0" y="0"/>
                </a:moveTo>
                <a:lnTo>
                  <a:pt x="539877" y="0"/>
                </a:lnTo>
                <a:lnTo>
                  <a:pt x="1457325" y="941165"/>
                </a:lnTo>
                <a:lnTo>
                  <a:pt x="1457325" y="1162050"/>
                </a:lnTo>
                <a:lnTo>
                  <a:pt x="1130046" y="1162050"/>
                </a:lnTo>
                <a:lnTo>
                  <a:pt x="0" y="0"/>
                </a:lnTo>
                <a:close/>
              </a:path>
            </a:pathLst>
          </a:custGeom>
          <a:solidFill>
            <a:srgbClr val="53BCB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F4867CBC-6E40-E079-DA91-76940BF40A24}"/>
              </a:ext>
            </a:extLst>
          </p:cNvPr>
          <p:cNvSpPr/>
          <p:nvPr/>
        </p:nvSpPr>
        <p:spPr>
          <a:xfrm rot="16200000" flipV="1">
            <a:off x="12162396" y="6564413"/>
            <a:ext cx="22060" cy="22060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99FD727-2814-EE2B-8C57-B55FB412425A}"/>
              </a:ext>
            </a:extLst>
          </p:cNvPr>
          <p:cNvSpPr/>
          <p:nvPr/>
        </p:nvSpPr>
        <p:spPr>
          <a:xfrm rot="16200000" flipV="1">
            <a:off x="12153571" y="6520291"/>
            <a:ext cx="22060" cy="22060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5E98909F-EB25-B51D-E392-A42F3B56CE37}"/>
              </a:ext>
            </a:extLst>
          </p:cNvPr>
          <p:cNvSpPr/>
          <p:nvPr/>
        </p:nvSpPr>
        <p:spPr>
          <a:xfrm rot="16200000" flipV="1">
            <a:off x="12118274" y="6555589"/>
            <a:ext cx="22060" cy="22060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BE87A03A-4D64-0B67-0649-7C34B114DF3B}"/>
              </a:ext>
            </a:extLst>
          </p:cNvPr>
          <p:cNvSpPr/>
          <p:nvPr/>
        </p:nvSpPr>
        <p:spPr>
          <a:xfrm rot="16200000" flipV="1">
            <a:off x="12109449" y="6507055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74D35008-E6E2-AD7C-13DC-F005784FBD37}"/>
              </a:ext>
            </a:extLst>
          </p:cNvPr>
          <p:cNvSpPr/>
          <p:nvPr/>
        </p:nvSpPr>
        <p:spPr>
          <a:xfrm rot="16200000" flipV="1">
            <a:off x="12140334" y="6476169"/>
            <a:ext cx="22060" cy="22060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20D6C49-EA6E-D652-7B17-405897970276}"/>
              </a:ext>
            </a:extLst>
          </p:cNvPr>
          <p:cNvSpPr/>
          <p:nvPr/>
        </p:nvSpPr>
        <p:spPr>
          <a:xfrm rot="16200000" flipV="1">
            <a:off x="12166807" y="6440873"/>
            <a:ext cx="22060" cy="22060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93F28C-DBDB-A1E1-9AD2-D12B238518C0}"/>
              </a:ext>
            </a:extLst>
          </p:cNvPr>
          <p:cNvSpPr/>
          <p:nvPr/>
        </p:nvSpPr>
        <p:spPr>
          <a:xfrm rot="16200000" flipV="1">
            <a:off x="12162396" y="6396751"/>
            <a:ext cx="22060" cy="22060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8F8668D-E89D-1D06-28AE-2EFF1EEC5E0A}"/>
              </a:ext>
            </a:extLst>
          </p:cNvPr>
          <p:cNvSpPr/>
          <p:nvPr/>
        </p:nvSpPr>
        <p:spPr>
          <a:xfrm rot="16200000" flipV="1">
            <a:off x="12153571" y="6348217"/>
            <a:ext cx="22060" cy="22060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2BC5ACF-8EC4-AE80-5625-BAA5CA705FCF}"/>
              </a:ext>
            </a:extLst>
          </p:cNvPr>
          <p:cNvSpPr/>
          <p:nvPr/>
        </p:nvSpPr>
        <p:spPr>
          <a:xfrm rot="16200000" flipV="1">
            <a:off x="12131509" y="6432049"/>
            <a:ext cx="22060" cy="22060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6EA87F8-5EE4-6163-FBF9-628144EA3321}"/>
              </a:ext>
            </a:extLst>
          </p:cNvPr>
          <p:cNvSpPr/>
          <p:nvPr/>
        </p:nvSpPr>
        <p:spPr>
          <a:xfrm rot="16200000" flipV="1">
            <a:off x="12096213" y="6467346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D93FCA13-BC45-8B93-3503-9864F6C36639}"/>
              </a:ext>
            </a:extLst>
          </p:cNvPr>
          <p:cNvSpPr/>
          <p:nvPr/>
        </p:nvSpPr>
        <p:spPr>
          <a:xfrm rot="16200000" flipV="1">
            <a:off x="12065327" y="6498231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271E0696-D0FB-308C-2813-AB5C6A789141}"/>
              </a:ext>
            </a:extLst>
          </p:cNvPr>
          <p:cNvSpPr/>
          <p:nvPr/>
        </p:nvSpPr>
        <p:spPr>
          <a:xfrm rot="16200000" flipV="1">
            <a:off x="12052091" y="6454109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97F369B-05D8-3CB6-7985-9EAF83C102C5}"/>
              </a:ext>
            </a:extLst>
          </p:cNvPr>
          <p:cNvSpPr/>
          <p:nvPr/>
        </p:nvSpPr>
        <p:spPr>
          <a:xfrm rot="16200000" flipV="1">
            <a:off x="12087387" y="6418811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8FD3513A-36CA-3F92-4F0B-725E912BEB63}"/>
              </a:ext>
            </a:extLst>
          </p:cNvPr>
          <p:cNvSpPr/>
          <p:nvPr/>
        </p:nvSpPr>
        <p:spPr>
          <a:xfrm rot="16200000" flipV="1">
            <a:off x="12122685" y="6383515"/>
            <a:ext cx="22060" cy="22060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093E356-49B3-E416-02A6-DB91B35A2B8E}"/>
              </a:ext>
            </a:extLst>
          </p:cNvPr>
          <p:cNvSpPr/>
          <p:nvPr/>
        </p:nvSpPr>
        <p:spPr>
          <a:xfrm rot="16200000" flipV="1">
            <a:off x="12109449" y="6343805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43073F5C-5CF2-EDFC-09D6-506BA2816FD6}"/>
              </a:ext>
            </a:extLst>
          </p:cNvPr>
          <p:cNvSpPr/>
          <p:nvPr/>
        </p:nvSpPr>
        <p:spPr>
          <a:xfrm rot="16200000" flipV="1">
            <a:off x="12100624" y="6295271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64F51ED3-20D6-288B-A8B8-6D01529571E3}"/>
              </a:ext>
            </a:extLst>
          </p:cNvPr>
          <p:cNvSpPr/>
          <p:nvPr/>
        </p:nvSpPr>
        <p:spPr>
          <a:xfrm rot="16200000" flipV="1">
            <a:off x="12065327" y="6330567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0E8B3394-5E96-51A5-31EC-A4A819D76D20}"/>
              </a:ext>
            </a:extLst>
          </p:cNvPr>
          <p:cNvSpPr/>
          <p:nvPr/>
        </p:nvSpPr>
        <p:spPr>
          <a:xfrm rot="16200000" flipV="1">
            <a:off x="12074151" y="6374689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F69EB59A-F844-9691-E23D-66B0EB022B15}"/>
              </a:ext>
            </a:extLst>
          </p:cNvPr>
          <p:cNvSpPr/>
          <p:nvPr/>
        </p:nvSpPr>
        <p:spPr>
          <a:xfrm rot="16200000" flipV="1">
            <a:off x="12043266" y="6409988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2ED6F76D-25FC-CBD0-632A-C467B3D90775}"/>
              </a:ext>
            </a:extLst>
          </p:cNvPr>
          <p:cNvSpPr/>
          <p:nvPr/>
        </p:nvSpPr>
        <p:spPr>
          <a:xfrm rot="16200000" flipV="1">
            <a:off x="12007969" y="6445285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E90615B3-A08E-066B-EFE8-E7DE0A702660}"/>
              </a:ext>
            </a:extLst>
          </p:cNvPr>
          <p:cNvSpPr/>
          <p:nvPr/>
        </p:nvSpPr>
        <p:spPr>
          <a:xfrm rot="16200000" flipV="1">
            <a:off x="11994732" y="6396751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6291C4B5-0554-41A1-E48C-D9D3EB8B098B}"/>
              </a:ext>
            </a:extLst>
          </p:cNvPr>
          <p:cNvSpPr/>
          <p:nvPr/>
        </p:nvSpPr>
        <p:spPr>
          <a:xfrm rot="16200000" flipV="1">
            <a:off x="12030029" y="6361453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1BF89495-587F-6BD5-8E9E-35E659D24AE3}"/>
              </a:ext>
            </a:extLst>
          </p:cNvPr>
          <p:cNvSpPr/>
          <p:nvPr/>
        </p:nvSpPr>
        <p:spPr>
          <a:xfrm rot="16200000" flipV="1">
            <a:off x="12021206" y="6317331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AC062113-9247-0AFB-EC0C-55C74BA92137}"/>
              </a:ext>
            </a:extLst>
          </p:cNvPr>
          <p:cNvSpPr/>
          <p:nvPr/>
        </p:nvSpPr>
        <p:spPr>
          <a:xfrm rot="16200000" flipV="1">
            <a:off x="11985907" y="6357041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8307FCBD-2AFA-6E98-8A44-CE292AF48BCD}"/>
              </a:ext>
            </a:extLst>
          </p:cNvPr>
          <p:cNvSpPr/>
          <p:nvPr/>
        </p:nvSpPr>
        <p:spPr>
          <a:xfrm rot="16200000" flipV="1">
            <a:off x="11955023" y="6387927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EFC7FF62-7D81-2580-6455-D6D8FAE18684}"/>
              </a:ext>
            </a:extLst>
          </p:cNvPr>
          <p:cNvSpPr/>
          <p:nvPr/>
        </p:nvSpPr>
        <p:spPr>
          <a:xfrm rot="16200000" flipV="1">
            <a:off x="11941785" y="6343805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080B995B-2AE1-047E-D78E-0F7BC505EA59}"/>
              </a:ext>
            </a:extLst>
          </p:cNvPr>
          <p:cNvSpPr/>
          <p:nvPr/>
        </p:nvSpPr>
        <p:spPr>
          <a:xfrm rot="16200000" flipV="1">
            <a:off x="11977083" y="6308506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D71A58C4-9898-D026-9EC4-EAFB3E593ECB}"/>
              </a:ext>
            </a:extLst>
          </p:cNvPr>
          <p:cNvSpPr/>
          <p:nvPr/>
        </p:nvSpPr>
        <p:spPr>
          <a:xfrm rot="16200000" flipV="1">
            <a:off x="12007969" y="6277621"/>
            <a:ext cx="22060" cy="22060"/>
          </a:xfrm>
          <a:custGeom>
            <a:avLst/>
            <a:gdLst>
              <a:gd name="connsiteX0" fmla="*/ 47625 w 47624"/>
              <a:gd name="connsiteY0" fmla="*/ 23812 h 47625"/>
              <a:gd name="connsiteX1" fmla="*/ 23813 w 47624"/>
              <a:gd name="connsiteY1" fmla="*/ 47625 h 47625"/>
              <a:gd name="connsiteX2" fmla="*/ 0 w 47624"/>
              <a:gd name="connsiteY2" fmla="*/ 23812 h 47625"/>
              <a:gd name="connsiteX3" fmla="*/ 23813 w 47624"/>
              <a:gd name="connsiteY3" fmla="*/ 0 h 47625"/>
              <a:gd name="connsiteX4" fmla="*/ 47625 w 47624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4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9A0F6DB0-4662-6427-363C-67B7A02DF561}"/>
              </a:ext>
            </a:extLst>
          </p:cNvPr>
          <p:cNvSpPr/>
          <p:nvPr/>
        </p:nvSpPr>
        <p:spPr>
          <a:xfrm rot="16200000" flipV="1">
            <a:off x="11999144" y="6233499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667B3B59-D9D0-ABD8-A211-AD7DA7A8E701}"/>
              </a:ext>
            </a:extLst>
          </p:cNvPr>
          <p:cNvSpPr/>
          <p:nvPr/>
        </p:nvSpPr>
        <p:spPr>
          <a:xfrm rot="16200000" flipV="1">
            <a:off x="11990319" y="6184966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A134D3FB-6319-4DC9-4C0C-EF776AA6010F}"/>
              </a:ext>
            </a:extLst>
          </p:cNvPr>
          <p:cNvSpPr/>
          <p:nvPr/>
        </p:nvSpPr>
        <p:spPr>
          <a:xfrm rot="16200000" flipV="1">
            <a:off x="11968259" y="6264385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79506787-CAF0-7DC0-CBA0-AE1AE00611D2}"/>
              </a:ext>
            </a:extLst>
          </p:cNvPr>
          <p:cNvSpPr/>
          <p:nvPr/>
        </p:nvSpPr>
        <p:spPr>
          <a:xfrm rot="16200000" flipV="1">
            <a:off x="11932961" y="6299683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3D81B8EE-DE40-193C-60A9-0E6639DAD6B0}"/>
              </a:ext>
            </a:extLst>
          </p:cNvPr>
          <p:cNvSpPr/>
          <p:nvPr/>
        </p:nvSpPr>
        <p:spPr>
          <a:xfrm rot="16200000" flipV="1">
            <a:off x="11897663" y="6334981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8618C71D-E8C4-FA9E-4110-32DCC3FF96E5}"/>
              </a:ext>
            </a:extLst>
          </p:cNvPr>
          <p:cNvSpPr/>
          <p:nvPr/>
        </p:nvSpPr>
        <p:spPr>
          <a:xfrm rot="16200000" flipV="1">
            <a:off x="11888839" y="6286446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024D0D92-6AF8-0612-3631-749BE4B70010}"/>
              </a:ext>
            </a:extLst>
          </p:cNvPr>
          <p:cNvSpPr/>
          <p:nvPr/>
        </p:nvSpPr>
        <p:spPr>
          <a:xfrm rot="16200000" flipV="1">
            <a:off x="11919725" y="6251148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47262A26-4299-F74B-5C08-9709C45BA270}"/>
              </a:ext>
            </a:extLst>
          </p:cNvPr>
          <p:cNvSpPr/>
          <p:nvPr/>
        </p:nvSpPr>
        <p:spPr>
          <a:xfrm rot="16200000" flipV="1">
            <a:off x="11955023" y="6220263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258B48E3-8607-D271-E267-B66D53BDFC1C}"/>
              </a:ext>
            </a:extLst>
          </p:cNvPr>
          <p:cNvSpPr/>
          <p:nvPr/>
        </p:nvSpPr>
        <p:spPr>
          <a:xfrm rot="16200000" flipV="1">
            <a:off x="11946197" y="6176141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A2ABEFE1-0CC7-8FBC-97EA-19DE236709A6}"/>
              </a:ext>
            </a:extLst>
          </p:cNvPr>
          <p:cNvSpPr/>
          <p:nvPr/>
        </p:nvSpPr>
        <p:spPr>
          <a:xfrm rot="16200000" flipV="1">
            <a:off x="11937374" y="6132019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4CFE0215-62AF-F35E-A21E-EF304D333DE0}"/>
              </a:ext>
            </a:extLst>
          </p:cNvPr>
          <p:cNvSpPr/>
          <p:nvPr/>
        </p:nvSpPr>
        <p:spPr>
          <a:xfrm rot="16200000" flipV="1">
            <a:off x="11910901" y="6215851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5BCB298E-2CF5-843B-DEB0-B5C56E41F139}"/>
              </a:ext>
            </a:extLst>
          </p:cNvPr>
          <p:cNvSpPr/>
          <p:nvPr/>
        </p:nvSpPr>
        <p:spPr>
          <a:xfrm rot="16200000" flipV="1">
            <a:off x="11880016" y="6246737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920213A2-2C7A-CED0-D107-575A08659325}"/>
              </a:ext>
            </a:extLst>
          </p:cNvPr>
          <p:cNvSpPr/>
          <p:nvPr/>
        </p:nvSpPr>
        <p:spPr>
          <a:xfrm rot="16200000" flipV="1">
            <a:off x="11844717" y="6277621"/>
            <a:ext cx="22060" cy="22060"/>
          </a:xfrm>
          <a:custGeom>
            <a:avLst/>
            <a:gdLst>
              <a:gd name="connsiteX0" fmla="*/ 47625 w 47624"/>
              <a:gd name="connsiteY0" fmla="*/ 23812 h 47625"/>
              <a:gd name="connsiteX1" fmla="*/ 23813 w 47624"/>
              <a:gd name="connsiteY1" fmla="*/ 47625 h 47625"/>
              <a:gd name="connsiteX2" fmla="*/ 0 w 47624"/>
              <a:gd name="connsiteY2" fmla="*/ 23812 h 47625"/>
              <a:gd name="connsiteX3" fmla="*/ 23813 w 47624"/>
              <a:gd name="connsiteY3" fmla="*/ 0 h 47625"/>
              <a:gd name="connsiteX4" fmla="*/ 47625 w 47624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4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E8AF8C8E-79FB-47C5-6FC8-A791A63E1C36}"/>
              </a:ext>
            </a:extLst>
          </p:cNvPr>
          <p:cNvSpPr/>
          <p:nvPr/>
        </p:nvSpPr>
        <p:spPr>
          <a:xfrm rot="16200000" flipV="1">
            <a:off x="11831481" y="6233499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9EF76E32-AAF5-E013-4A55-A0F3730D42AC}"/>
              </a:ext>
            </a:extLst>
          </p:cNvPr>
          <p:cNvSpPr/>
          <p:nvPr/>
        </p:nvSpPr>
        <p:spPr>
          <a:xfrm rot="16200000" flipV="1">
            <a:off x="11866779" y="6198203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D145952F-9C83-E10B-4500-E813E831990B}"/>
              </a:ext>
            </a:extLst>
          </p:cNvPr>
          <p:cNvSpPr/>
          <p:nvPr/>
        </p:nvSpPr>
        <p:spPr>
          <a:xfrm rot="16200000" flipV="1">
            <a:off x="11897663" y="6167316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63CEFDE2-A2A0-4238-C2D8-0F3ADDB60638}"/>
              </a:ext>
            </a:extLst>
          </p:cNvPr>
          <p:cNvSpPr/>
          <p:nvPr/>
        </p:nvSpPr>
        <p:spPr>
          <a:xfrm rot="16200000" flipV="1">
            <a:off x="11893251" y="6123195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8807BA87-40AC-B4A2-1451-2ADAABCAC480}"/>
              </a:ext>
            </a:extLst>
          </p:cNvPr>
          <p:cNvSpPr/>
          <p:nvPr/>
        </p:nvSpPr>
        <p:spPr>
          <a:xfrm rot="16200000" flipV="1">
            <a:off x="11857955" y="6158493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D0BA4E13-3703-795B-3474-3A2F5050A472}"/>
              </a:ext>
            </a:extLst>
          </p:cNvPr>
          <p:cNvSpPr/>
          <p:nvPr/>
        </p:nvSpPr>
        <p:spPr>
          <a:xfrm rot="16200000" flipV="1">
            <a:off x="11822657" y="6189377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86579E75-EAB6-21BD-F81F-4D242CC4F309}"/>
              </a:ext>
            </a:extLst>
          </p:cNvPr>
          <p:cNvSpPr/>
          <p:nvPr/>
        </p:nvSpPr>
        <p:spPr>
          <a:xfrm rot="16200000" flipV="1">
            <a:off x="11787359" y="6229088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87874165-78DA-18F2-A8BB-B75AA36A9F9F}"/>
              </a:ext>
            </a:extLst>
          </p:cNvPr>
          <p:cNvSpPr/>
          <p:nvPr/>
        </p:nvSpPr>
        <p:spPr>
          <a:xfrm rot="16200000" flipV="1">
            <a:off x="11778535" y="6176141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61C30B06-DED6-1262-C40C-78CDC9FE7AC8}"/>
              </a:ext>
            </a:extLst>
          </p:cNvPr>
          <p:cNvSpPr/>
          <p:nvPr/>
        </p:nvSpPr>
        <p:spPr>
          <a:xfrm rot="16200000" flipV="1">
            <a:off x="11813833" y="6145256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46B077F6-992A-271B-0C10-BD9BAD77A8AB}"/>
              </a:ext>
            </a:extLst>
          </p:cNvPr>
          <p:cNvSpPr/>
          <p:nvPr/>
        </p:nvSpPr>
        <p:spPr>
          <a:xfrm rot="16200000" flipV="1">
            <a:off x="11844717" y="6109959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3B0209AF-007D-3699-6029-B3452E0F1D83}"/>
              </a:ext>
            </a:extLst>
          </p:cNvPr>
          <p:cNvSpPr/>
          <p:nvPr/>
        </p:nvSpPr>
        <p:spPr>
          <a:xfrm rot="16200000" flipV="1">
            <a:off x="11835893" y="6070249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DE7290BD-0D3F-EA60-7889-82156F2DCC65}"/>
              </a:ext>
            </a:extLst>
          </p:cNvPr>
          <p:cNvSpPr/>
          <p:nvPr/>
        </p:nvSpPr>
        <p:spPr>
          <a:xfrm rot="16200000" flipV="1">
            <a:off x="11827069" y="6017303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DD11E2C6-1EBE-E282-44EA-0E9489DF7456}"/>
              </a:ext>
            </a:extLst>
          </p:cNvPr>
          <p:cNvSpPr/>
          <p:nvPr/>
        </p:nvSpPr>
        <p:spPr>
          <a:xfrm rot="16200000" flipV="1">
            <a:off x="11787359" y="6057013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8931DE27-CCF9-856F-59BE-45F1789C0022}"/>
              </a:ext>
            </a:extLst>
          </p:cNvPr>
          <p:cNvSpPr/>
          <p:nvPr/>
        </p:nvSpPr>
        <p:spPr>
          <a:xfrm rot="16200000" flipV="1">
            <a:off x="11800595" y="6105546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C06223B2-17EC-4236-5D2E-FE91AB967FEB}"/>
              </a:ext>
            </a:extLst>
          </p:cNvPr>
          <p:cNvSpPr/>
          <p:nvPr/>
        </p:nvSpPr>
        <p:spPr>
          <a:xfrm rot="16200000" flipV="1">
            <a:off x="11765299" y="6136431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240A864C-E2B3-8D06-A380-8C816302B10E}"/>
              </a:ext>
            </a:extLst>
          </p:cNvPr>
          <p:cNvSpPr/>
          <p:nvPr/>
        </p:nvSpPr>
        <p:spPr>
          <a:xfrm rot="16200000" flipV="1">
            <a:off x="11734413" y="6171729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8DCEF692-F99C-1BDF-DE0E-CA483502E127}"/>
              </a:ext>
            </a:extLst>
          </p:cNvPr>
          <p:cNvSpPr/>
          <p:nvPr/>
        </p:nvSpPr>
        <p:spPr>
          <a:xfrm rot="16200000" flipV="1">
            <a:off x="11721177" y="6123195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E54A3E90-B66B-D2F7-D2B8-86E7A875A0C8}"/>
              </a:ext>
            </a:extLst>
          </p:cNvPr>
          <p:cNvSpPr/>
          <p:nvPr/>
        </p:nvSpPr>
        <p:spPr>
          <a:xfrm rot="16200000" flipV="1">
            <a:off x="11756474" y="6092309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id="{CD096CB5-95CB-C02A-6FBC-F9F206400E7E}"/>
              </a:ext>
            </a:extLst>
          </p:cNvPr>
          <p:cNvSpPr/>
          <p:nvPr/>
        </p:nvSpPr>
        <p:spPr>
          <a:xfrm rot="16200000" flipV="1">
            <a:off x="11747649" y="6048188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5" name="Freeform: Shape 64">
            <a:extLst>
              <a:ext uri="{FF2B5EF4-FFF2-40B4-BE49-F238E27FC236}">
                <a16:creationId xmlns:a16="http://schemas.microsoft.com/office/drawing/2014/main" id="{A85B682E-8622-9AD0-A63D-7E8D9399B24A}"/>
              </a:ext>
            </a:extLst>
          </p:cNvPr>
          <p:cNvSpPr/>
          <p:nvPr/>
        </p:nvSpPr>
        <p:spPr>
          <a:xfrm rot="16200000" flipV="1">
            <a:off x="11778535" y="6012891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CD08B8DB-9C7E-4129-9712-D022F9DCEA18}"/>
              </a:ext>
            </a:extLst>
          </p:cNvPr>
          <p:cNvSpPr/>
          <p:nvPr/>
        </p:nvSpPr>
        <p:spPr>
          <a:xfrm rot="16200000" flipV="1">
            <a:off x="11769711" y="5964356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38A97B1A-7094-DB3E-69BA-9832421118DB}"/>
              </a:ext>
            </a:extLst>
          </p:cNvPr>
          <p:cNvSpPr/>
          <p:nvPr/>
        </p:nvSpPr>
        <p:spPr>
          <a:xfrm rot="16200000" flipV="1">
            <a:off x="11734413" y="6004067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2009588A-814E-0AF6-615D-A0DA3500A4BB}"/>
              </a:ext>
            </a:extLst>
          </p:cNvPr>
          <p:cNvSpPr/>
          <p:nvPr/>
        </p:nvSpPr>
        <p:spPr>
          <a:xfrm rot="16200000" flipV="1">
            <a:off x="11699116" y="6034951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9" name="Freeform: Shape 68">
            <a:extLst>
              <a:ext uri="{FF2B5EF4-FFF2-40B4-BE49-F238E27FC236}">
                <a16:creationId xmlns:a16="http://schemas.microsoft.com/office/drawing/2014/main" id="{AF74D683-54B4-7580-C35E-413C2C8B1A25}"/>
              </a:ext>
            </a:extLst>
          </p:cNvPr>
          <p:cNvSpPr/>
          <p:nvPr/>
        </p:nvSpPr>
        <p:spPr>
          <a:xfrm rot="16200000" flipV="1">
            <a:off x="11712352" y="6079073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DCE759DE-961D-71C3-A7B3-BA4BAF857A28}"/>
              </a:ext>
            </a:extLst>
          </p:cNvPr>
          <p:cNvSpPr/>
          <p:nvPr/>
        </p:nvSpPr>
        <p:spPr>
          <a:xfrm rot="16200000" flipV="1">
            <a:off x="11681467" y="6118783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7D73BC27-F264-BDFF-3A70-A93351D540FE}"/>
              </a:ext>
            </a:extLst>
          </p:cNvPr>
          <p:cNvSpPr/>
          <p:nvPr/>
        </p:nvSpPr>
        <p:spPr>
          <a:xfrm rot="16200000" flipV="1">
            <a:off x="11668231" y="6065837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498E15B3-8481-AF0F-71C5-598C61A783E3}"/>
              </a:ext>
            </a:extLst>
          </p:cNvPr>
          <p:cNvSpPr/>
          <p:nvPr/>
        </p:nvSpPr>
        <p:spPr>
          <a:xfrm rot="16200000" flipV="1">
            <a:off x="11659406" y="6026127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59AAE268-4C52-CBCE-9603-D21E8C2735FB}"/>
              </a:ext>
            </a:extLst>
          </p:cNvPr>
          <p:cNvSpPr/>
          <p:nvPr/>
        </p:nvSpPr>
        <p:spPr>
          <a:xfrm rot="16200000" flipV="1">
            <a:off x="11694703" y="5990829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6DE38FAC-6FA4-E42F-4C0B-392C088A6961}"/>
              </a:ext>
            </a:extLst>
          </p:cNvPr>
          <p:cNvSpPr/>
          <p:nvPr/>
        </p:nvSpPr>
        <p:spPr>
          <a:xfrm rot="16200000" flipV="1">
            <a:off x="11725589" y="5955533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524DCC45-B7B2-A4FE-49CA-DF840A8287C8}"/>
              </a:ext>
            </a:extLst>
          </p:cNvPr>
          <p:cNvSpPr/>
          <p:nvPr/>
        </p:nvSpPr>
        <p:spPr>
          <a:xfrm rot="16200000" flipV="1">
            <a:off x="11716764" y="5911410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B1427BDE-51F8-E668-19E5-9B81EE86AA21}"/>
              </a:ext>
            </a:extLst>
          </p:cNvPr>
          <p:cNvSpPr/>
          <p:nvPr/>
        </p:nvSpPr>
        <p:spPr>
          <a:xfrm rot="16200000" flipV="1">
            <a:off x="11681467" y="5951119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093D293E-33C2-8DE5-DFFB-36314469DBF0}"/>
              </a:ext>
            </a:extLst>
          </p:cNvPr>
          <p:cNvSpPr/>
          <p:nvPr/>
        </p:nvSpPr>
        <p:spPr>
          <a:xfrm rot="16200000" flipV="1">
            <a:off x="11361363" y="5303056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8" name="Freeform: Shape 77">
            <a:extLst>
              <a:ext uri="{FF2B5EF4-FFF2-40B4-BE49-F238E27FC236}">
                <a16:creationId xmlns:a16="http://schemas.microsoft.com/office/drawing/2014/main" id="{142388BB-84D4-761F-DC6A-9D7B554E5A22}"/>
              </a:ext>
            </a:extLst>
          </p:cNvPr>
          <p:cNvSpPr/>
          <p:nvPr/>
        </p:nvSpPr>
        <p:spPr>
          <a:xfrm rot="16200000" flipV="1">
            <a:off x="11380114" y="5298778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27023EAC-B9F0-897A-7D41-EC16813F51FA}"/>
              </a:ext>
            </a:extLst>
          </p:cNvPr>
          <p:cNvSpPr/>
          <p:nvPr/>
        </p:nvSpPr>
        <p:spPr>
          <a:xfrm rot="16200000" flipV="1">
            <a:off x="11374202" y="5316426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0" name="Freeform: Shape 79">
            <a:extLst>
              <a:ext uri="{FF2B5EF4-FFF2-40B4-BE49-F238E27FC236}">
                <a16:creationId xmlns:a16="http://schemas.microsoft.com/office/drawing/2014/main" id="{3C9DE96B-6B1B-D390-5D11-1596E60F538F}"/>
              </a:ext>
            </a:extLst>
          </p:cNvPr>
          <p:cNvSpPr/>
          <p:nvPr/>
        </p:nvSpPr>
        <p:spPr>
          <a:xfrm rot="16200000" flipV="1">
            <a:off x="11398910" y="5294232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CF6CF39C-6569-F2D5-18A0-43478EC8CA8D}"/>
              </a:ext>
            </a:extLst>
          </p:cNvPr>
          <p:cNvSpPr/>
          <p:nvPr/>
        </p:nvSpPr>
        <p:spPr>
          <a:xfrm rot="16200000" flipV="1">
            <a:off x="11404425" y="5277555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2" name="Freeform: Shape 81">
            <a:extLst>
              <a:ext uri="{FF2B5EF4-FFF2-40B4-BE49-F238E27FC236}">
                <a16:creationId xmlns:a16="http://schemas.microsoft.com/office/drawing/2014/main" id="{2E2EDD46-7068-E652-6AF0-E56C2AC89CA7}"/>
              </a:ext>
            </a:extLst>
          </p:cNvPr>
          <p:cNvSpPr/>
          <p:nvPr/>
        </p:nvSpPr>
        <p:spPr>
          <a:xfrm rot="16200000" flipV="1">
            <a:off x="11406322" y="5259905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9B7446FD-6449-8C63-0BA7-F29D3D0E7121}"/>
              </a:ext>
            </a:extLst>
          </p:cNvPr>
          <p:cNvSpPr/>
          <p:nvPr/>
        </p:nvSpPr>
        <p:spPr>
          <a:xfrm rot="16200000" flipV="1">
            <a:off x="11395822" y="5228358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4" name="Freeform: Shape 83">
            <a:extLst>
              <a:ext uri="{FF2B5EF4-FFF2-40B4-BE49-F238E27FC236}">
                <a16:creationId xmlns:a16="http://schemas.microsoft.com/office/drawing/2014/main" id="{E7441703-F8F0-32A6-B86B-266D589A287C}"/>
              </a:ext>
            </a:extLst>
          </p:cNvPr>
          <p:cNvSpPr/>
          <p:nvPr/>
        </p:nvSpPr>
        <p:spPr>
          <a:xfrm rot="16200000" flipV="1">
            <a:off x="11382761" y="5216446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5" name="Freeform: Shape 84">
            <a:extLst>
              <a:ext uri="{FF2B5EF4-FFF2-40B4-BE49-F238E27FC236}">
                <a16:creationId xmlns:a16="http://schemas.microsoft.com/office/drawing/2014/main" id="{B377561B-A7A5-0FC0-CA53-0009B2053374}"/>
              </a:ext>
            </a:extLst>
          </p:cNvPr>
          <p:cNvSpPr/>
          <p:nvPr/>
        </p:nvSpPr>
        <p:spPr>
          <a:xfrm rot="16200000" flipV="1">
            <a:off x="11378922" y="5234006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6" name="Freeform: Shape 85">
            <a:extLst>
              <a:ext uri="{FF2B5EF4-FFF2-40B4-BE49-F238E27FC236}">
                <a16:creationId xmlns:a16="http://schemas.microsoft.com/office/drawing/2014/main" id="{747FEFF0-368B-A60C-383A-34DDFE90902A}"/>
              </a:ext>
            </a:extLst>
          </p:cNvPr>
          <p:cNvSpPr/>
          <p:nvPr/>
        </p:nvSpPr>
        <p:spPr>
          <a:xfrm rot="16200000" flipV="1">
            <a:off x="11375039" y="5250331"/>
            <a:ext cx="8559" cy="8559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7" name="Freeform: Shape 86">
            <a:extLst>
              <a:ext uri="{FF2B5EF4-FFF2-40B4-BE49-F238E27FC236}">
                <a16:creationId xmlns:a16="http://schemas.microsoft.com/office/drawing/2014/main" id="{FFAEBA62-BC5E-0758-3F1B-3E8558DA19DB}"/>
              </a:ext>
            </a:extLst>
          </p:cNvPr>
          <p:cNvSpPr/>
          <p:nvPr/>
        </p:nvSpPr>
        <p:spPr>
          <a:xfrm rot="16200000" flipV="1">
            <a:off x="11391100" y="5247330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8" name="Freeform: Shape 87">
            <a:extLst>
              <a:ext uri="{FF2B5EF4-FFF2-40B4-BE49-F238E27FC236}">
                <a16:creationId xmlns:a16="http://schemas.microsoft.com/office/drawing/2014/main" id="{25410994-98EC-10A0-0F5B-C1A457C557B1}"/>
              </a:ext>
            </a:extLst>
          </p:cNvPr>
          <p:cNvSpPr/>
          <p:nvPr/>
        </p:nvSpPr>
        <p:spPr>
          <a:xfrm rot="16200000" flipV="1">
            <a:off x="11405660" y="5237536"/>
            <a:ext cx="8559" cy="8559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9" name="Freeform: Shape 88">
            <a:extLst>
              <a:ext uri="{FF2B5EF4-FFF2-40B4-BE49-F238E27FC236}">
                <a16:creationId xmlns:a16="http://schemas.microsoft.com/office/drawing/2014/main" id="{96750D73-BCB3-FEA6-722E-4F4421AD2B91}"/>
              </a:ext>
            </a:extLst>
          </p:cNvPr>
          <p:cNvSpPr/>
          <p:nvPr/>
        </p:nvSpPr>
        <p:spPr>
          <a:xfrm rot="16200000" flipV="1">
            <a:off x="11387748" y="5264185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0" name="Freeform: Shape 89">
            <a:extLst>
              <a:ext uri="{FF2B5EF4-FFF2-40B4-BE49-F238E27FC236}">
                <a16:creationId xmlns:a16="http://schemas.microsoft.com/office/drawing/2014/main" id="{91E9E28A-04DD-29BB-0368-96828DE83F14}"/>
              </a:ext>
            </a:extLst>
          </p:cNvPr>
          <p:cNvSpPr/>
          <p:nvPr/>
        </p:nvSpPr>
        <p:spPr>
          <a:xfrm rot="16200000" flipV="1">
            <a:off x="11382277" y="5281481"/>
            <a:ext cx="8559" cy="8559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1" name="Freeform: Shape 90">
            <a:extLst>
              <a:ext uri="{FF2B5EF4-FFF2-40B4-BE49-F238E27FC236}">
                <a16:creationId xmlns:a16="http://schemas.microsoft.com/office/drawing/2014/main" id="{BB2830B2-6070-794D-9750-D7461496BFB3}"/>
              </a:ext>
            </a:extLst>
          </p:cNvPr>
          <p:cNvSpPr/>
          <p:nvPr/>
        </p:nvSpPr>
        <p:spPr>
          <a:xfrm rot="16200000" flipV="1">
            <a:off x="11369922" y="5268465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2" name="Freeform: Shape 91">
            <a:extLst>
              <a:ext uri="{FF2B5EF4-FFF2-40B4-BE49-F238E27FC236}">
                <a16:creationId xmlns:a16="http://schemas.microsoft.com/office/drawing/2014/main" id="{D4E4BAB2-A0FB-1E3C-A377-73861A367AD3}"/>
              </a:ext>
            </a:extLst>
          </p:cNvPr>
          <p:cNvSpPr/>
          <p:nvPr/>
        </p:nvSpPr>
        <p:spPr>
          <a:xfrm rot="16200000" flipV="1">
            <a:off x="11356201" y="5255713"/>
            <a:ext cx="8559" cy="8559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3" name="Freeform: Shape 92">
            <a:extLst>
              <a:ext uri="{FF2B5EF4-FFF2-40B4-BE49-F238E27FC236}">
                <a16:creationId xmlns:a16="http://schemas.microsoft.com/office/drawing/2014/main" id="{8A71DF68-A948-FF03-3D10-592338DF6521}"/>
              </a:ext>
            </a:extLst>
          </p:cNvPr>
          <p:cNvSpPr/>
          <p:nvPr/>
        </p:nvSpPr>
        <p:spPr>
          <a:xfrm rot="16200000" flipV="1">
            <a:off x="11352758" y="5272744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4" name="Freeform: Shape 93">
            <a:extLst>
              <a:ext uri="{FF2B5EF4-FFF2-40B4-BE49-F238E27FC236}">
                <a16:creationId xmlns:a16="http://schemas.microsoft.com/office/drawing/2014/main" id="{6CFA51A7-EE1D-DD01-6971-110E1A62DBED}"/>
              </a:ext>
            </a:extLst>
          </p:cNvPr>
          <p:cNvSpPr/>
          <p:nvPr/>
        </p:nvSpPr>
        <p:spPr>
          <a:xfrm rot="16200000" flipV="1">
            <a:off x="11368025" y="5285232"/>
            <a:ext cx="8559" cy="8559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9" y="4136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371EB158-AE9D-2727-CFD5-3D06FAF8C6CA}"/>
              </a:ext>
            </a:extLst>
          </p:cNvPr>
          <p:cNvSpPr/>
          <p:nvPr/>
        </p:nvSpPr>
        <p:spPr>
          <a:xfrm rot="16200000" flipV="1">
            <a:off x="11347861" y="5290526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6" name="Freeform: Shape 95">
            <a:extLst>
              <a:ext uri="{FF2B5EF4-FFF2-40B4-BE49-F238E27FC236}">
                <a16:creationId xmlns:a16="http://schemas.microsoft.com/office/drawing/2014/main" id="{48D4BC14-F83D-B959-EC4F-D959EE3AF66E}"/>
              </a:ext>
            </a:extLst>
          </p:cNvPr>
          <p:cNvSpPr/>
          <p:nvPr/>
        </p:nvSpPr>
        <p:spPr>
          <a:xfrm rot="16200000" flipV="1">
            <a:off x="11344199" y="5306939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7" name="Freeform: Shape 96">
            <a:extLst>
              <a:ext uri="{FF2B5EF4-FFF2-40B4-BE49-F238E27FC236}">
                <a16:creationId xmlns:a16="http://schemas.microsoft.com/office/drawing/2014/main" id="{0E186B34-467D-C34D-B56F-9A28BCF3DBCE}"/>
              </a:ext>
            </a:extLst>
          </p:cNvPr>
          <p:cNvSpPr/>
          <p:nvPr/>
        </p:nvSpPr>
        <p:spPr>
          <a:xfrm rot="16200000" flipV="1">
            <a:off x="11357083" y="5320440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8" name="Freeform: Shape 97">
            <a:extLst>
              <a:ext uri="{FF2B5EF4-FFF2-40B4-BE49-F238E27FC236}">
                <a16:creationId xmlns:a16="http://schemas.microsoft.com/office/drawing/2014/main" id="{A5ED9452-584D-D18F-F54A-EE05F569E381}"/>
              </a:ext>
            </a:extLst>
          </p:cNvPr>
          <p:cNvSpPr/>
          <p:nvPr/>
        </p:nvSpPr>
        <p:spPr>
          <a:xfrm rot="16200000" flipV="1">
            <a:off x="11353200" y="5339060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9" name="Freeform: Shape 98">
            <a:extLst>
              <a:ext uri="{FF2B5EF4-FFF2-40B4-BE49-F238E27FC236}">
                <a16:creationId xmlns:a16="http://schemas.microsoft.com/office/drawing/2014/main" id="{BFEFB1CB-826C-3D9B-F0FF-97CE4B0F9072}"/>
              </a:ext>
            </a:extLst>
          </p:cNvPr>
          <p:cNvSpPr/>
          <p:nvPr/>
        </p:nvSpPr>
        <p:spPr>
          <a:xfrm rot="16200000" flipV="1">
            <a:off x="11339918" y="5324721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0" name="Freeform: Shape 99">
            <a:extLst>
              <a:ext uri="{FF2B5EF4-FFF2-40B4-BE49-F238E27FC236}">
                <a16:creationId xmlns:a16="http://schemas.microsoft.com/office/drawing/2014/main" id="{968F4C4D-A7D0-3CA0-D3AB-2F0F08C40888}"/>
              </a:ext>
            </a:extLst>
          </p:cNvPr>
          <p:cNvSpPr/>
          <p:nvPr/>
        </p:nvSpPr>
        <p:spPr>
          <a:xfrm rot="16200000" flipV="1">
            <a:off x="11325536" y="5312719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1" name="Freeform: Shape 100">
            <a:extLst>
              <a:ext uri="{FF2B5EF4-FFF2-40B4-BE49-F238E27FC236}">
                <a16:creationId xmlns:a16="http://schemas.microsoft.com/office/drawing/2014/main" id="{A88966B1-B466-A738-65AC-6F691C5BA4A7}"/>
              </a:ext>
            </a:extLst>
          </p:cNvPr>
          <p:cNvSpPr/>
          <p:nvPr/>
        </p:nvSpPr>
        <p:spPr>
          <a:xfrm rot="16200000" flipV="1">
            <a:off x="11323682" y="5329045"/>
            <a:ext cx="8559" cy="8559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2" name="Freeform: Shape 101">
            <a:extLst>
              <a:ext uri="{FF2B5EF4-FFF2-40B4-BE49-F238E27FC236}">
                <a16:creationId xmlns:a16="http://schemas.microsoft.com/office/drawing/2014/main" id="{65D887CC-481E-9FA5-FB53-04A9941E82C6}"/>
              </a:ext>
            </a:extLst>
          </p:cNvPr>
          <p:cNvSpPr/>
          <p:nvPr/>
        </p:nvSpPr>
        <p:spPr>
          <a:xfrm rot="16200000" flipV="1">
            <a:off x="11337360" y="5342633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3" name="Freeform: Shape 102">
            <a:extLst>
              <a:ext uri="{FF2B5EF4-FFF2-40B4-BE49-F238E27FC236}">
                <a16:creationId xmlns:a16="http://schemas.microsoft.com/office/drawing/2014/main" id="{127161AC-709E-6173-FC9D-36C624F6E583}"/>
              </a:ext>
            </a:extLst>
          </p:cNvPr>
          <p:cNvSpPr/>
          <p:nvPr/>
        </p:nvSpPr>
        <p:spPr>
          <a:xfrm rot="16200000" flipV="1">
            <a:off x="11317858" y="5345810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4" name="Freeform: Shape 103">
            <a:extLst>
              <a:ext uri="{FF2B5EF4-FFF2-40B4-BE49-F238E27FC236}">
                <a16:creationId xmlns:a16="http://schemas.microsoft.com/office/drawing/2014/main" id="{24532B56-1541-E821-1C19-574B7B561D17}"/>
              </a:ext>
            </a:extLst>
          </p:cNvPr>
          <p:cNvSpPr/>
          <p:nvPr/>
        </p:nvSpPr>
        <p:spPr>
          <a:xfrm rot="16200000" flipV="1">
            <a:off x="11308813" y="5316250"/>
            <a:ext cx="8559" cy="8559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9" y="4136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5" name="Freeform: Shape 104">
            <a:extLst>
              <a:ext uri="{FF2B5EF4-FFF2-40B4-BE49-F238E27FC236}">
                <a16:creationId xmlns:a16="http://schemas.microsoft.com/office/drawing/2014/main" id="{ADC661F5-F146-1DA9-84DC-AC1EF4BD85D2}"/>
              </a:ext>
            </a:extLst>
          </p:cNvPr>
          <p:cNvSpPr/>
          <p:nvPr/>
        </p:nvSpPr>
        <p:spPr>
          <a:xfrm rot="16200000" flipV="1">
            <a:off x="11292091" y="5319646"/>
            <a:ext cx="8559" cy="8559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6" name="Freeform: Shape 105">
            <a:extLst>
              <a:ext uri="{FF2B5EF4-FFF2-40B4-BE49-F238E27FC236}">
                <a16:creationId xmlns:a16="http://schemas.microsoft.com/office/drawing/2014/main" id="{18B08B3C-1B8F-18BC-DE3F-8485A4CD56A5}"/>
              </a:ext>
            </a:extLst>
          </p:cNvPr>
          <p:cNvSpPr/>
          <p:nvPr/>
        </p:nvSpPr>
        <p:spPr>
          <a:xfrm rot="16200000" flipV="1">
            <a:off x="11304710" y="5334163"/>
            <a:ext cx="8559" cy="8559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7" name="Freeform: Shape 106">
            <a:extLst>
              <a:ext uri="{FF2B5EF4-FFF2-40B4-BE49-F238E27FC236}">
                <a16:creationId xmlns:a16="http://schemas.microsoft.com/office/drawing/2014/main" id="{40905B8B-07E6-50E2-9D71-C817E8115709}"/>
              </a:ext>
            </a:extLst>
          </p:cNvPr>
          <p:cNvSpPr/>
          <p:nvPr/>
        </p:nvSpPr>
        <p:spPr>
          <a:xfrm rot="16200000" flipV="1">
            <a:off x="11302062" y="5352340"/>
            <a:ext cx="8559" cy="8559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9" y="4136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8" name="Freeform: Shape 107">
            <a:extLst>
              <a:ext uri="{FF2B5EF4-FFF2-40B4-BE49-F238E27FC236}">
                <a16:creationId xmlns:a16="http://schemas.microsoft.com/office/drawing/2014/main" id="{B28252B4-93BE-5890-DA9C-787C26B2C6CE}"/>
              </a:ext>
            </a:extLst>
          </p:cNvPr>
          <p:cNvSpPr/>
          <p:nvPr/>
        </p:nvSpPr>
        <p:spPr>
          <a:xfrm rot="16200000" flipV="1">
            <a:off x="11288208" y="5336281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9" name="Freeform: Shape 108">
            <a:extLst>
              <a:ext uri="{FF2B5EF4-FFF2-40B4-BE49-F238E27FC236}">
                <a16:creationId xmlns:a16="http://schemas.microsoft.com/office/drawing/2014/main" id="{335D86DE-0DA1-33A4-56D1-49EA8F79C7DB}"/>
              </a:ext>
            </a:extLst>
          </p:cNvPr>
          <p:cNvSpPr/>
          <p:nvPr/>
        </p:nvSpPr>
        <p:spPr>
          <a:xfrm rot="16200000" flipV="1">
            <a:off x="11284016" y="5356136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0" name="Freeform: Shape 109">
            <a:extLst>
              <a:ext uri="{FF2B5EF4-FFF2-40B4-BE49-F238E27FC236}">
                <a16:creationId xmlns:a16="http://schemas.microsoft.com/office/drawing/2014/main" id="{A5B579C6-3370-A6FC-33C7-E6F502377636}"/>
              </a:ext>
            </a:extLst>
          </p:cNvPr>
          <p:cNvSpPr/>
          <p:nvPr/>
        </p:nvSpPr>
        <p:spPr>
          <a:xfrm rot="16200000" flipV="1">
            <a:off x="11269544" y="5342633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1" name="Freeform: Shape 110">
            <a:extLst>
              <a:ext uri="{FF2B5EF4-FFF2-40B4-BE49-F238E27FC236}">
                <a16:creationId xmlns:a16="http://schemas.microsoft.com/office/drawing/2014/main" id="{BF8C7DF7-7690-75F2-0596-B66581C71ECE}"/>
              </a:ext>
            </a:extLst>
          </p:cNvPr>
          <p:cNvSpPr/>
          <p:nvPr/>
        </p:nvSpPr>
        <p:spPr>
          <a:xfrm rot="16200000" flipV="1">
            <a:off x="11276471" y="5323088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2" name="Freeform: Shape 111">
            <a:extLst>
              <a:ext uri="{FF2B5EF4-FFF2-40B4-BE49-F238E27FC236}">
                <a16:creationId xmlns:a16="http://schemas.microsoft.com/office/drawing/2014/main" id="{DE647A84-DC05-D046-A9AE-CFE47ED0BBC0}"/>
              </a:ext>
            </a:extLst>
          </p:cNvPr>
          <p:cNvSpPr/>
          <p:nvPr/>
        </p:nvSpPr>
        <p:spPr>
          <a:xfrm rot="16200000" flipV="1">
            <a:off x="11315387" y="5297761"/>
            <a:ext cx="8559" cy="8559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3" name="Freeform: Shape 112">
            <a:extLst>
              <a:ext uri="{FF2B5EF4-FFF2-40B4-BE49-F238E27FC236}">
                <a16:creationId xmlns:a16="http://schemas.microsoft.com/office/drawing/2014/main" id="{BCCF5B7B-7EC7-56ED-6ACE-A4F9A9A5429C}"/>
              </a:ext>
            </a:extLst>
          </p:cNvPr>
          <p:cNvSpPr/>
          <p:nvPr/>
        </p:nvSpPr>
        <p:spPr>
          <a:xfrm rot="16200000" flipV="1">
            <a:off x="11374202" y="5333148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4" name="Freeform: Shape 113">
            <a:extLst>
              <a:ext uri="{FF2B5EF4-FFF2-40B4-BE49-F238E27FC236}">
                <a16:creationId xmlns:a16="http://schemas.microsoft.com/office/drawing/2014/main" id="{6E159C9A-C669-573C-30AA-7D14348FC17C}"/>
              </a:ext>
            </a:extLst>
          </p:cNvPr>
          <p:cNvSpPr/>
          <p:nvPr/>
        </p:nvSpPr>
        <p:spPr>
          <a:xfrm rot="16200000" flipV="1">
            <a:off x="11391542" y="5311396"/>
            <a:ext cx="8559" cy="8559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9" y="4136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5" name="Freeform: Shape 114">
            <a:extLst>
              <a:ext uri="{FF2B5EF4-FFF2-40B4-BE49-F238E27FC236}">
                <a16:creationId xmlns:a16="http://schemas.microsoft.com/office/drawing/2014/main" id="{DDDD7C83-BC7C-3ABB-AB03-1983CE124FEF}"/>
              </a:ext>
            </a:extLst>
          </p:cNvPr>
          <p:cNvSpPr/>
          <p:nvPr/>
        </p:nvSpPr>
        <p:spPr>
          <a:xfrm rot="16200000" flipV="1">
            <a:off x="11329947" y="5291145"/>
            <a:ext cx="8559" cy="8559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6" name="Freeform: Shape 115">
            <a:extLst>
              <a:ext uri="{FF2B5EF4-FFF2-40B4-BE49-F238E27FC236}">
                <a16:creationId xmlns:a16="http://schemas.microsoft.com/office/drawing/2014/main" id="{332689CA-3C60-646E-BD96-9097D59A8513}"/>
              </a:ext>
            </a:extLst>
          </p:cNvPr>
          <p:cNvSpPr/>
          <p:nvPr/>
        </p:nvSpPr>
        <p:spPr>
          <a:xfrm rot="16200000" flipV="1">
            <a:off x="11361363" y="5235683"/>
            <a:ext cx="8559" cy="8559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9" y="4136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7" name="Freeform: Shape 116">
            <a:extLst>
              <a:ext uri="{FF2B5EF4-FFF2-40B4-BE49-F238E27FC236}">
                <a16:creationId xmlns:a16="http://schemas.microsoft.com/office/drawing/2014/main" id="{6274C7B8-01D4-3926-08A9-3989E68A413E}"/>
              </a:ext>
            </a:extLst>
          </p:cNvPr>
          <p:cNvSpPr/>
          <p:nvPr/>
        </p:nvSpPr>
        <p:spPr>
          <a:xfrm rot="16200000" flipV="1">
            <a:off x="11672643" y="5902584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8" name="Freeform: Shape 117">
            <a:extLst>
              <a:ext uri="{FF2B5EF4-FFF2-40B4-BE49-F238E27FC236}">
                <a16:creationId xmlns:a16="http://schemas.microsoft.com/office/drawing/2014/main" id="{2A3CD132-F325-E4A2-5F51-DC034940492A}"/>
              </a:ext>
            </a:extLst>
          </p:cNvPr>
          <p:cNvSpPr/>
          <p:nvPr/>
        </p:nvSpPr>
        <p:spPr>
          <a:xfrm rot="16200000" flipV="1">
            <a:off x="11880016" y="6074661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9" name="Freeform: Shape 118">
            <a:extLst>
              <a:ext uri="{FF2B5EF4-FFF2-40B4-BE49-F238E27FC236}">
                <a16:creationId xmlns:a16="http://schemas.microsoft.com/office/drawing/2014/main" id="{1163001B-D960-917D-16BA-7C449FE6D302}"/>
              </a:ext>
            </a:extLst>
          </p:cNvPr>
          <p:cNvSpPr/>
          <p:nvPr/>
        </p:nvSpPr>
        <p:spPr>
          <a:xfrm rot="16200000" flipV="1">
            <a:off x="12056503" y="6290859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0" name="Freeform: Shape 119">
            <a:extLst>
              <a:ext uri="{FF2B5EF4-FFF2-40B4-BE49-F238E27FC236}">
                <a16:creationId xmlns:a16="http://schemas.microsoft.com/office/drawing/2014/main" id="{18EC078A-F20A-34B1-EF8F-65DA5284A069}"/>
              </a:ext>
            </a:extLst>
          </p:cNvPr>
          <p:cNvSpPr/>
          <p:nvPr/>
        </p:nvSpPr>
        <p:spPr>
          <a:xfrm rot="16200000" flipV="1">
            <a:off x="12043266" y="6237911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1" name="Freeform: Shape 120">
            <a:extLst>
              <a:ext uri="{FF2B5EF4-FFF2-40B4-BE49-F238E27FC236}">
                <a16:creationId xmlns:a16="http://schemas.microsoft.com/office/drawing/2014/main" id="{0079CB0F-B754-880A-4F68-C093C0FDD392}"/>
              </a:ext>
            </a:extLst>
          </p:cNvPr>
          <p:cNvSpPr/>
          <p:nvPr/>
        </p:nvSpPr>
        <p:spPr>
          <a:xfrm rot="16200000" flipV="1">
            <a:off x="11377291" y="5854317"/>
            <a:ext cx="17648" cy="140659"/>
          </a:xfrm>
          <a:custGeom>
            <a:avLst/>
            <a:gdLst>
              <a:gd name="connsiteX0" fmla="*/ 38100 w 38100"/>
              <a:gd name="connsiteY0" fmla="*/ 0 h 303656"/>
              <a:gd name="connsiteX1" fmla="*/ 0 w 38100"/>
              <a:gd name="connsiteY1" fmla="*/ 0 h 303656"/>
              <a:gd name="connsiteX2" fmla="*/ 0 w 38100"/>
              <a:gd name="connsiteY2" fmla="*/ 221551 h 303656"/>
              <a:gd name="connsiteX3" fmla="*/ 38100 w 38100"/>
              <a:gd name="connsiteY3" fmla="*/ 303657 h 303656"/>
              <a:gd name="connsiteX4" fmla="*/ 38100 w 38100"/>
              <a:gd name="connsiteY4" fmla="*/ 0 h 303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303656">
                <a:moveTo>
                  <a:pt x="38100" y="0"/>
                </a:moveTo>
                <a:lnTo>
                  <a:pt x="0" y="0"/>
                </a:lnTo>
                <a:lnTo>
                  <a:pt x="0" y="221551"/>
                </a:lnTo>
                <a:cubicBezTo>
                  <a:pt x="11621" y="249555"/>
                  <a:pt x="24384" y="276892"/>
                  <a:pt x="38100" y="303657"/>
                </a:cubicBezTo>
                <a:lnTo>
                  <a:pt x="38100" y="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2" name="Freeform: Shape 121">
            <a:extLst>
              <a:ext uri="{FF2B5EF4-FFF2-40B4-BE49-F238E27FC236}">
                <a16:creationId xmlns:a16="http://schemas.microsoft.com/office/drawing/2014/main" id="{ADFF381A-2D44-E5B1-1CEF-3DAC7FCFC0AC}"/>
              </a:ext>
            </a:extLst>
          </p:cNvPr>
          <p:cNvSpPr/>
          <p:nvPr/>
        </p:nvSpPr>
        <p:spPr>
          <a:xfrm rot="16200000" flipV="1">
            <a:off x="11330830" y="5746703"/>
            <a:ext cx="17648" cy="233581"/>
          </a:xfrm>
          <a:custGeom>
            <a:avLst/>
            <a:gdLst>
              <a:gd name="connsiteX0" fmla="*/ 38100 w 38100"/>
              <a:gd name="connsiteY0" fmla="*/ 0 h 504253"/>
              <a:gd name="connsiteX1" fmla="*/ 0 w 38100"/>
              <a:gd name="connsiteY1" fmla="*/ 0 h 504253"/>
              <a:gd name="connsiteX2" fmla="*/ 0 w 38100"/>
              <a:gd name="connsiteY2" fmla="*/ 455200 h 504253"/>
              <a:gd name="connsiteX3" fmla="*/ 38100 w 38100"/>
              <a:gd name="connsiteY3" fmla="*/ 504253 h 504253"/>
              <a:gd name="connsiteX4" fmla="*/ 38100 w 38100"/>
              <a:gd name="connsiteY4" fmla="*/ 0 h 504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504253">
                <a:moveTo>
                  <a:pt x="38100" y="0"/>
                </a:moveTo>
                <a:lnTo>
                  <a:pt x="0" y="0"/>
                </a:lnTo>
                <a:lnTo>
                  <a:pt x="0" y="455200"/>
                </a:lnTo>
                <a:cubicBezTo>
                  <a:pt x="12287" y="471868"/>
                  <a:pt x="24955" y="488251"/>
                  <a:pt x="38100" y="504253"/>
                </a:cubicBezTo>
                <a:lnTo>
                  <a:pt x="38100" y="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3" name="Freeform: Shape 122">
            <a:extLst>
              <a:ext uri="{FF2B5EF4-FFF2-40B4-BE49-F238E27FC236}">
                <a16:creationId xmlns:a16="http://schemas.microsoft.com/office/drawing/2014/main" id="{DE6E5643-EC27-45CA-DB11-641FCFF943A0}"/>
              </a:ext>
            </a:extLst>
          </p:cNvPr>
          <p:cNvSpPr/>
          <p:nvPr/>
        </p:nvSpPr>
        <p:spPr>
          <a:xfrm rot="16200000" flipV="1">
            <a:off x="11299460" y="5654180"/>
            <a:ext cx="17648" cy="296322"/>
          </a:xfrm>
          <a:custGeom>
            <a:avLst/>
            <a:gdLst>
              <a:gd name="connsiteX0" fmla="*/ 38100 w 38100"/>
              <a:gd name="connsiteY0" fmla="*/ 0 h 639698"/>
              <a:gd name="connsiteX1" fmla="*/ 0 w 38100"/>
              <a:gd name="connsiteY1" fmla="*/ 0 h 639698"/>
              <a:gd name="connsiteX2" fmla="*/ 0 w 38100"/>
              <a:gd name="connsiteY2" fmla="*/ 605123 h 639698"/>
              <a:gd name="connsiteX3" fmla="*/ 38100 w 38100"/>
              <a:gd name="connsiteY3" fmla="*/ 639699 h 639698"/>
              <a:gd name="connsiteX4" fmla="*/ 38100 w 38100"/>
              <a:gd name="connsiteY4" fmla="*/ 0 h 6396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639698">
                <a:moveTo>
                  <a:pt x="38100" y="0"/>
                </a:moveTo>
                <a:lnTo>
                  <a:pt x="0" y="0"/>
                </a:lnTo>
                <a:lnTo>
                  <a:pt x="0" y="605123"/>
                </a:lnTo>
                <a:cubicBezTo>
                  <a:pt x="12382" y="616934"/>
                  <a:pt x="25146" y="628459"/>
                  <a:pt x="38100" y="639699"/>
                </a:cubicBezTo>
                <a:lnTo>
                  <a:pt x="38100" y="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4" name="Freeform: Shape 123">
            <a:extLst>
              <a:ext uri="{FF2B5EF4-FFF2-40B4-BE49-F238E27FC236}">
                <a16:creationId xmlns:a16="http://schemas.microsoft.com/office/drawing/2014/main" id="{14469130-E0C5-01A0-7554-CECD9A8D7103}"/>
              </a:ext>
            </a:extLst>
          </p:cNvPr>
          <p:cNvSpPr/>
          <p:nvPr/>
        </p:nvSpPr>
        <p:spPr>
          <a:xfrm rot="16200000" flipV="1">
            <a:off x="11276626" y="5570237"/>
            <a:ext cx="17648" cy="341989"/>
          </a:xfrm>
          <a:custGeom>
            <a:avLst/>
            <a:gdLst>
              <a:gd name="connsiteX0" fmla="*/ 38100 w 38100"/>
              <a:gd name="connsiteY0" fmla="*/ 0 h 738282"/>
              <a:gd name="connsiteX1" fmla="*/ 0 w 38100"/>
              <a:gd name="connsiteY1" fmla="*/ 0 h 738282"/>
              <a:gd name="connsiteX2" fmla="*/ 0 w 38100"/>
              <a:gd name="connsiteY2" fmla="*/ 712851 h 738282"/>
              <a:gd name="connsiteX3" fmla="*/ 38100 w 38100"/>
              <a:gd name="connsiteY3" fmla="*/ 738283 h 738282"/>
              <a:gd name="connsiteX4" fmla="*/ 38100 w 38100"/>
              <a:gd name="connsiteY4" fmla="*/ 0 h 738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738282">
                <a:moveTo>
                  <a:pt x="38100" y="0"/>
                </a:moveTo>
                <a:lnTo>
                  <a:pt x="0" y="0"/>
                </a:lnTo>
                <a:lnTo>
                  <a:pt x="0" y="712851"/>
                </a:lnTo>
                <a:cubicBezTo>
                  <a:pt x="12478" y="721614"/>
                  <a:pt x="25241" y="730091"/>
                  <a:pt x="38100" y="738283"/>
                </a:cubicBezTo>
                <a:lnTo>
                  <a:pt x="38100" y="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5" name="Freeform: Shape 124">
            <a:extLst>
              <a:ext uri="{FF2B5EF4-FFF2-40B4-BE49-F238E27FC236}">
                <a16:creationId xmlns:a16="http://schemas.microsoft.com/office/drawing/2014/main" id="{DED5E02A-05BD-7FA3-0C27-1211DD290360}"/>
              </a:ext>
            </a:extLst>
          </p:cNvPr>
          <p:cNvSpPr/>
          <p:nvPr/>
        </p:nvSpPr>
        <p:spPr>
          <a:xfrm rot="16200000" flipV="1">
            <a:off x="11259861" y="5492318"/>
            <a:ext cx="17648" cy="375520"/>
          </a:xfrm>
          <a:custGeom>
            <a:avLst/>
            <a:gdLst>
              <a:gd name="connsiteX0" fmla="*/ 38100 w 38100"/>
              <a:gd name="connsiteY0" fmla="*/ 0 h 810672"/>
              <a:gd name="connsiteX1" fmla="*/ 0 w 38100"/>
              <a:gd name="connsiteY1" fmla="*/ 0 h 810672"/>
              <a:gd name="connsiteX2" fmla="*/ 0 w 38100"/>
              <a:gd name="connsiteY2" fmla="*/ 792099 h 810672"/>
              <a:gd name="connsiteX3" fmla="*/ 38100 w 38100"/>
              <a:gd name="connsiteY3" fmla="*/ 810673 h 810672"/>
              <a:gd name="connsiteX4" fmla="*/ 38100 w 38100"/>
              <a:gd name="connsiteY4" fmla="*/ 0 h 810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810672">
                <a:moveTo>
                  <a:pt x="38100" y="0"/>
                </a:moveTo>
                <a:lnTo>
                  <a:pt x="0" y="0"/>
                </a:lnTo>
                <a:lnTo>
                  <a:pt x="0" y="792099"/>
                </a:lnTo>
                <a:cubicBezTo>
                  <a:pt x="12573" y="798481"/>
                  <a:pt x="25241" y="804672"/>
                  <a:pt x="38100" y="810673"/>
                </a:cubicBezTo>
                <a:lnTo>
                  <a:pt x="38100" y="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6" name="Freeform: Shape 125">
            <a:extLst>
              <a:ext uri="{FF2B5EF4-FFF2-40B4-BE49-F238E27FC236}">
                <a16:creationId xmlns:a16="http://schemas.microsoft.com/office/drawing/2014/main" id="{3A894096-7CCA-6DAD-2D73-03CC6BF343DC}"/>
              </a:ext>
            </a:extLst>
          </p:cNvPr>
          <p:cNvSpPr/>
          <p:nvPr/>
        </p:nvSpPr>
        <p:spPr>
          <a:xfrm rot="16200000" flipV="1">
            <a:off x="11247969" y="5419274"/>
            <a:ext cx="17648" cy="399303"/>
          </a:xfrm>
          <a:custGeom>
            <a:avLst/>
            <a:gdLst>
              <a:gd name="connsiteX0" fmla="*/ 38100 w 38100"/>
              <a:gd name="connsiteY0" fmla="*/ 0 h 862012"/>
              <a:gd name="connsiteX1" fmla="*/ 0 w 38100"/>
              <a:gd name="connsiteY1" fmla="*/ 0 h 862012"/>
              <a:gd name="connsiteX2" fmla="*/ 0 w 38100"/>
              <a:gd name="connsiteY2" fmla="*/ 849154 h 862012"/>
              <a:gd name="connsiteX3" fmla="*/ 38100 w 38100"/>
              <a:gd name="connsiteY3" fmla="*/ 862012 h 862012"/>
              <a:gd name="connsiteX4" fmla="*/ 38100 w 38100"/>
              <a:gd name="connsiteY4" fmla="*/ 95 h 862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862012">
                <a:moveTo>
                  <a:pt x="38100" y="0"/>
                </a:moveTo>
                <a:lnTo>
                  <a:pt x="0" y="0"/>
                </a:lnTo>
                <a:lnTo>
                  <a:pt x="0" y="849154"/>
                </a:lnTo>
                <a:cubicBezTo>
                  <a:pt x="12573" y="853630"/>
                  <a:pt x="25337" y="857917"/>
                  <a:pt x="38100" y="862012"/>
                </a:cubicBezTo>
                <a:lnTo>
                  <a:pt x="38100" y="95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7" name="Freeform: Shape 126">
            <a:extLst>
              <a:ext uri="{FF2B5EF4-FFF2-40B4-BE49-F238E27FC236}">
                <a16:creationId xmlns:a16="http://schemas.microsoft.com/office/drawing/2014/main" id="{7DE6E573-9BEB-6D0C-0720-1B15E2F022F9}"/>
              </a:ext>
            </a:extLst>
          </p:cNvPr>
          <p:cNvSpPr/>
          <p:nvPr/>
        </p:nvSpPr>
        <p:spPr>
          <a:xfrm rot="16200000" flipV="1">
            <a:off x="11240292" y="5350488"/>
            <a:ext cx="17648" cy="414658"/>
          </a:xfrm>
          <a:custGeom>
            <a:avLst/>
            <a:gdLst>
              <a:gd name="connsiteX0" fmla="*/ 38100 w 38100"/>
              <a:gd name="connsiteY0" fmla="*/ 0 h 895159"/>
              <a:gd name="connsiteX1" fmla="*/ 0 w 38100"/>
              <a:gd name="connsiteY1" fmla="*/ 0 h 895159"/>
              <a:gd name="connsiteX2" fmla="*/ 0 w 38100"/>
              <a:gd name="connsiteY2" fmla="*/ 887349 h 895159"/>
              <a:gd name="connsiteX3" fmla="*/ 38100 w 38100"/>
              <a:gd name="connsiteY3" fmla="*/ 895159 h 895159"/>
              <a:gd name="connsiteX4" fmla="*/ 38100 w 38100"/>
              <a:gd name="connsiteY4" fmla="*/ 95 h 895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895159">
                <a:moveTo>
                  <a:pt x="38100" y="0"/>
                </a:moveTo>
                <a:lnTo>
                  <a:pt x="0" y="0"/>
                </a:lnTo>
                <a:lnTo>
                  <a:pt x="0" y="887349"/>
                </a:lnTo>
                <a:cubicBezTo>
                  <a:pt x="12573" y="890207"/>
                  <a:pt x="25337" y="892778"/>
                  <a:pt x="38100" y="895159"/>
                </a:cubicBezTo>
                <a:lnTo>
                  <a:pt x="38100" y="95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8" name="Freeform: Shape 127">
            <a:extLst>
              <a:ext uri="{FF2B5EF4-FFF2-40B4-BE49-F238E27FC236}">
                <a16:creationId xmlns:a16="http://schemas.microsoft.com/office/drawing/2014/main" id="{7328482E-414B-0F41-805F-130BDAA3CE28}"/>
              </a:ext>
            </a:extLst>
          </p:cNvPr>
          <p:cNvSpPr/>
          <p:nvPr/>
        </p:nvSpPr>
        <p:spPr>
          <a:xfrm rot="16200000" flipV="1">
            <a:off x="11236432" y="5285476"/>
            <a:ext cx="17648" cy="422378"/>
          </a:xfrm>
          <a:custGeom>
            <a:avLst/>
            <a:gdLst>
              <a:gd name="connsiteX0" fmla="*/ 38100 w 38100"/>
              <a:gd name="connsiteY0" fmla="*/ 0 h 911828"/>
              <a:gd name="connsiteX1" fmla="*/ 0 w 38100"/>
              <a:gd name="connsiteY1" fmla="*/ 0 h 911828"/>
              <a:gd name="connsiteX2" fmla="*/ 0 w 38100"/>
              <a:gd name="connsiteY2" fmla="*/ 908590 h 911828"/>
              <a:gd name="connsiteX3" fmla="*/ 38100 w 38100"/>
              <a:gd name="connsiteY3" fmla="*/ 911828 h 911828"/>
              <a:gd name="connsiteX4" fmla="*/ 38100 w 38100"/>
              <a:gd name="connsiteY4" fmla="*/ 0 h 9118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911828">
                <a:moveTo>
                  <a:pt x="38100" y="0"/>
                </a:moveTo>
                <a:lnTo>
                  <a:pt x="0" y="0"/>
                </a:lnTo>
                <a:lnTo>
                  <a:pt x="0" y="908590"/>
                </a:lnTo>
                <a:cubicBezTo>
                  <a:pt x="12668" y="909828"/>
                  <a:pt x="25337" y="910971"/>
                  <a:pt x="38100" y="911828"/>
                </a:cubicBezTo>
                <a:lnTo>
                  <a:pt x="38100" y="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9" name="Freeform: Shape 128">
            <a:extLst>
              <a:ext uri="{FF2B5EF4-FFF2-40B4-BE49-F238E27FC236}">
                <a16:creationId xmlns:a16="http://schemas.microsoft.com/office/drawing/2014/main" id="{49C76A31-BD3F-0473-4FC0-D7D33974D447}"/>
              </a:ext>
            </a:extLst>
          </p:cNvPr>
          <p:cNvSpPr/>
          <p:nvPr/>
        </p:nvSpPr>
        <p:spPr>
          <a:xfrm rot="16200000" flipV="1">
            <a:off x="10721705" y="5499156"/>
            <a:ext cx="776854" cy="657416"/>
          </a:xfrm>
          <a:custGeom>
            <a:avLst/>
            <a:gdLst>
              <a:gd name="connsiteX0" fmla="*/ 1648777 w 1677066"/>
              <a:gd name="connsiteY0" fmla="*/ 876395 h 1419225"/>
              <a:gd name="connsiteX1" fmla="*/ 1572577 w 1677066"/>
              <a:gd name="connsiteY1" fmla="*/ 873824 h 1419225"/>
              <a:gd name="connsiteX2" fmla="*/ 1534477 w 1677066"/>
              <a:gd name="connsiteY2" fmla="*/ 870585 h 1419225"/>
              <a:gd name="connsiteX3" fmla="*/ 1440561 w 1677066"/>
              <a:gd name="connsiteY3" fmla="*/ 857059 h 1419225"/>
              <a:gd name="connsiteX4" fmla="*/ 1402461 w 1677066"/>
              <a:gd name="connsiteY4" fmla="*/ 849249 h 1419225"/>
              <a:gd name="connsiteX5" fmla="*/ 1308544 w 1677066"/>
              <a:gd name="connsiteY5" fmla="*/ 823913 h 1419225"/>
              <a:gd name="connsiteX6" fmla="*/ 1270444 w 1677066"/>
              <a:gd name="connsiteY6" fmla="*/ 811054 h 1419225"/>
              <a:gd name="connsiteX7" fmla="*/ 1176528 w 1677066"/>
              <a:gd name="connsiteY7" fmla="*/ 772573 h 1419225"/>
              <a:gd name="connsiteX8" fmla="*/ 1138428 w 1677066"/>
              <a:gd name="connsiteY8" fmla="*/ 753999 h 1419225"/>
              <a:gd name="connsiteX9" fmla="*/ 1044512 w 1677066"/>
              <a:gd name="connsiteY9" fmla="*/ 700183 h 1419225"/>
              <a:gd name="connsiteX10" fmla="*/ 1006412 w 1677066"/>
              <a:gd name="connsiteY10" fmla="*/ 674751 h 1419225"/>
              <a:gd name="connsiteX11" fmla="*/ 912495 w 1677066"/>
              <a:gd name="connsiteY11" fmla="*/ 601599 h 1419225"/>
              <a:gd name="connsiteX12" fmla="*/ 874395 w 1677066"/>
              <a:gd name="connsiteY12" fmla="*/ 567023 h 1419225"/>
              <a:gd name="connsiteX13" fmla="*/ 780479 w 1677066"/>
              <a:gd name="connsiteY13" fmla="*/ 466154 h 1419225"/>
              <a:gd name="connsiteX14" fmla="*/ 742379 w 1677066"/>
              <a:gd name="connsiteY14" fmla="*/ 417100 h 1419225"/>
              <a:gd name="connsiteX15" fmla="*/ 648462 w 1677066"/>
              <a:gd name="connsiteY15" fmla="*/ 265557 h 1419225"/>
              <a:gd name="connsiteX16" fmla="*/ 610362 w 1677066"/>
              <a:gd name="connsiteY16" fmla="*/ 183452 h 1419225"/>
              <a:gd name="connsiteX17" fmla="*/ 552069 w 1677066"/>
              <a:gd name="connsiteY17" fmla="*/ 0 h 1419225"/>
              <a:gd name="connsiteX18" fmla="*/ 0 w 1677066"/>
              <a:gd name="connsiteY18" fmla="*/ 0 h 1419225"/>
              <a:gd name="connsiteX19" fmla="*/ 1648492 w 1677066"/>
              <a:gd name="connsiteY19" fmla="*/ 1419225 h 1419225"/>
              <a:gd name="connsiteX20" fmla="*/ 1677067 w 1677066"/>
              <a:gd name="connsiteY20" fmla="*/ 1418844 h 1419225"/>
              <a:gd name="connsiteX21" fmla="*/ 1677067 w 1677066"/>
              <a:gd name="connsiteY21" fmla="*/ 875919 h 1419225"/>
              <a:gd name="connsiteX22" fmla="*/ 1648492 w 1677066"/>
              <a:gd name="connsiteY22" fmla="*/ 876300 h 1419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677066" h="1419225">
                <a:moveTo>
                  <a:pt x="1648777" y="876395"/>
                </a:moveTo>
                <a:cubicBezTo>
                  <a:pt x="1623155" y="876395"/>
                  <a:pt x="1597724" y="875538"/>
                  <a:pt x="1572577" y="873824"/>
                </a:cubicBezTo>
                <a:cubicBezTo>
                  <a:pt x="1559814" y="872966"/>
                  <a:pt x="1547146" y="871823"/>
                  <a:pt x="1534477" y="870585"/>
                </a:cubicBezTo>
                <a:cubicBezTo>
                  <a:pt x="1502759" y="867347"/>
                  <a:pt x="1471422" y="862870"/>
                  <a:pt x="1440561" y="857059"/>
                </a:cubicBezTo>
                <a:cubicBezTo>
                  <a:pt x="1427798" y="854678"/>
                  <a:pt x="1415034" y="852107"/>
                  <a:pt x="1402461" y="849249"/>
                </a:cubicBezTo>
                <a:cubicBezTo>
                  <a:pt x="1370648" y="842105"/>
                  <a:pt x="1339310" y="833628"/>
                  <a:pt x="1308544" y="823913"/>
                </a:cubicBezTo>
                <a:cubicBezTo>
                  <a:pt x="1295781" y="819817"/>
                  <a:pt x="1283018" y="815531"/>
                  <a:pt x="1270444" y="811054"/>
                </a:cubicBezTo>
                <a:cubicBezTo>
                  <a:pt x="1238441" y="799624"/>
                  <a:pt x="1207103" y="786765"/>
                  <a:pt x="1176528" y="772573"/>
                </a:cubicBezTo>
                <a:cubicBezTo>
                  <a:pt x="1163669" y="766667"/>
                  <a:pt x="1151001" y="760476"/>
                  <a:pt x="1138428" y="753999"/>
                </a:cubicBezTo>
                <a:cubicBezTo>
                  <a:pt x="1106234" y="737521"/>
                  <a:pt x="1074896" y="719519"/>
                  <a:pt x="1044512" y="700183"/>
                </a:cubicBezTo>
                <a:cubicBezTo>
                  <a:pt x="1031653" y="691991"/>
                  <a:pt x="1018889" y="683514"/>
                  <a:pt x="1006412" y="674751"/>
                </a:cubicBezTo>
                <a:cubicBezTo>
                  <a:pt x="973836" y="651986"/>
                  <a:pt x="942499" y="627602"/>
                  <a:pt x="912495" y="601599"/>
                </a:cubicBezTo>
                <a:cubicBezTo>
                  <a:pt x="899541" y="590359"/>
                  <a:pt x="886778" y="578834"/>
                  <a:pt x="874395" y="567023"/>
                </a:cubicBezTo>
                <a:cubicBezTo>
                  <a:pt x="841058" y="535400"/>
                  <a:pt x="809720" y="501682"/>
                  <a:pt x="780479" y="466154"/>
                </a:cubicBezTo>
                <a:cubicBezTo>
                  <a:pt x="767334" y="450152"/>
                  <a:pt x="754666" y="433864"/>
                  <a:pt x="742379" y="417100"/>
                </a:cubicBezTo>
                <a:cubicBezTo>
                  <a:pt x="707231" y="369284"/>
                  <a:pt x="675799" y="318707"/>
                  <a:pt x="648462" y="265557"/>
                </a:cubicBezTo>
                <a:cubicBezTo>
                  <a:pt x="634746" y="238792"/>
                  <a:pt x="621983" y="211360"/>
                  <a:pt x="610362" y="183452"/>
                </a:cubicBezTo>
                <a:cubicBezTo>
                  <a:pt x="585883" y="124682"/>
                  <a:pt x="566357" y="63341"/>
                  <a:pt x="552069" y="0"/>
                </a:cubicBezTo>
                <a:lnTo>
                  <a:pt x="0" y="0"/>
                </a:lnTo>
                <a:cubicBezTo>
                  <a:pt x="119634" y="803148"/>
                  <a:pt x="812101" y="1419225"/>
                  <a:pt x="1648492" y="1419225"/>
                </a:cubicBezTo>
                <a:cubicBezTo>
                  <a:pt x="1658017" y="1419225"/>
                  <a:pt x="1667542" y="1419035"/>
                  <a:pt x="1677067" y="1418844"/>
                </a:cubicBezTo>
                <a:lnTo>
                  <a:pt x="1677067" y="875919"/>
                </a:lnTo>
                <a:cubicBezTo>
                  <a:pt x="1667542" y="876109"/>
                  <a:pt x="1658017" y="876300"/>
                  <a:pt x="1648492" y="876300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0" name="Freeform: Shape 129">
            <a:extLst>
              <a:ext uri="{FF2B5EF4-FFF2-40B4-BE49-F238E27FC236}">
                <a16:creationId xmlns:a16="http://schemas.microsoft.com/office/drawing/2014/main" id="{68219CE8-6FC7-369E-6D5F-577162870C84}"/>
              </a:ext>
            </a:extLst>
          </p:cNvPr>
          <p:cNvSpPr/>
          <p:nvPr/>
        </p:nvSpPr>
        <p:spPr>
          <a:xfrm rot="16200000" flipV="1">
            <a:off x="11824774" y="5249494"/>
            <a:ext cx="174457" cy="205256"/>
          </a:xfrm>
          <a:custGeom>
            <a:avLst/>
            <a:gdLst>
              <a:gd name="connsiteX0" fmla="*/ 376618 w 376618"/>
              <a:gd name="connsiteY0" fmla="*/ 762 h 443103"/>
              <a:gd name="connsiteX1" fmla="*/ 375856 w 376618"/>
              <a:gd name="connsiteY1" fmla="*/ 0 h 443103"/>
              <a:gd name="connsiteX2" fmla="*/ 190 w 376618"/>
              <a:gd name="connsiteY2" fmla="*/ 382143 h 443103"/>
              <a:gd name="connsiteX3" fmla="*/ 0 w 376618"/>
              <a:gd name="connsiteY3" fmla="*/ 443103 h 443103"/>
              <a:gd name="connsiteX4" fmla="*/ 260509 w 376618"/>
              <a:gd name="connsiteY4" fmla="*/ 173926 h 443103"/>
              <a:gd name="connsiteX5" fmla="*/ 376428 w 376618"/>
              <a:gd name="connsiteY5" fmla="*/ 952 h 443103"/>
              <a:gd name="connsiteX6" fmla="*/ 376523 w 376618"/>
              <a:gd name="connsiteY6" fmla="*/ 952 h 443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6618" h="443103">
                <a:moveTo>
                  <a:pt x="376618" y="762"/>
                </a:moveTo>
                <a:cubicBezTo>
                  <a:pt x="376618" y="762"/>
                  <a:pt x="376142" y="191"/>
                  <a:pt x="375856" y="0"/>
                </a:cubicBezTo>
                <a:lnTo>
                  <a:pt x="190" y="382143"/>
                </a:lnTo>
                <a:lnTo>
                  <a:pt x="0" y="443103"/>
                </a:lnTo>
                <a:lnTo>
                  <a:pt x="260509" y="173926"/>
                </a:lnTo>
                <a:cubicBezTo>
                  <a:pt x="287750" y="108775"/>
                  <a:pt x="327279" y="50101"/>
                  <a:pt x="376428" y="952"/>
                </a:cubicBezTo>
                <a:lnTo>
                  <a:pt x="376523" y="952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1" name="Freeform: Shape 130">
            <a:extLst>
              <a:ext uri="{FF2B5EF4-FFF2-40B4-BE49-F238E27FC236}">
                <a16:creationId xmlns:a16="http://schemas.microsoft.com/office/drawing/2014/main" id="{BCF33A20-F3FC-DD4A-9C67-CAACA5C95FDC}"/>
              </a:ext>
            </a:extLst>
          </p:cNvPr>
          <p:cNvSpPr/>
          <p:nvPr/>
        </p:nvSpPr>
        <p:spPr>
          <a:xfrm rot="16200000" flipV="1">
            <a:off x="11749370" y="5321059"/>
            <a:ext cx="103378" cy="133292"/>
          </a:xfrm>
          <a:custGeom>
            <a:avLst/>
            <a:gdLst>
              <a:gd name="connsiteX0" fmla="*/ 190 w 223170"/>
              <a:gd name="connsiteY0" fmla="*/ 226790 h 287750"/>
              <a:gd name="connsiteX1" fmla="*/ 0 w 223170"/>
              <a:gd name="connsiteY1" fmla="*/ 287750 h 287750"/>
              <a:gd name="connsiteX2" fmla="*/ 219361 w 223170"/>
              <a:gd name="connsiteY2" fmla="*/ 61150 h 287750"/>
              <a:gd name="connsiteX3" fmla="*/ 223171 w 223170"/>
              <a:gd name="connsiteY3" fmla="*/ 0 h 287750"/>
              <a:gd name="connsiteX4" fmla="*/ 190 w 223170"/>
              <a:gd name="connsiteY4" fmla="*/ 226886 h 287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3170" h="287750">
                <a:moveTo>
                  <a:pt x="190" y="226790"/>
                </a:moveTo>
                <a:lnTo>
                  <a:pt x="0" y="287750"/>
                </a:lnTo>
                <a:lnTo>
                  <a:pt x="219361" y="61150"/>
                </a:lnTo>
                <a:cubicBezTo>
                  <a:pt x="219456" y="40481"/>
                  <a:pt x="220789" y="20098"/>
                  <a:pt x="223171" y="0"/>
                </a:cubicBezTo>
                <a:lnTo>
                  <a:pt x="190" y="226886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2" name="Freeform: Shape 131">
            <a:extLst>
              <a:ext uri="{FF2B5EF4-FFF2-40B4-BE49-F238E27FC236}">
                <a16:creationId xmlns:a16="http://schemas.microsoft.com/office/drawing/2014/main" id="{955AADDF-244E-4B25-0BF9-30352FEB9D23}"/>
              </a:ext>
            </a:extLst>
          </p:cNvPr>
          <p:cNvSpPr/>
          <p:nvPr/>
        </p:nvSpPr>
        <p:spPr>
          <a:xfrm rot="16200000" flipV="1">
            <a:off x="11672003" y="5316580"/>
            <a:ext cx="110216" cy="135410"/>
          </a:xfrm>
          <a:custGeom>
            <a:avLst/>
            <a:gdLst>
              <a:gd name="connsiteX0" fmla="*/ 190 w 237934"/>
              <a:gd name="connsiteY0" fmla="*/ 231362 h 292322"/>
              <a:gd name="connsiteX1" fmla="*/ 0 w 237934"/>
              <a:gd name="connsiteY1" fmla="*/ 292322 h 292322"/>
              <a:gd name="connsiteX2" fmla="*/ 237935 w 237934"/>
              <a:gd name="connsiteY2" fmla="*/ 46482 h 292322"/>
              <a:gd name="connsiteX3" fmla="*/ 227552 w 237934"/>
              <a:gd name="connsiteY3" fmla="*/ 0 h 292322"/>
              <a:gd name="connsiteX4" fmla="*/ 190 w 237934"/>
              <a:gd name="connsiteY4" fmla="*/ 231362 h 292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7934" h="292322">
                <a:moveTo>
                  <a:pt x="190" y="231362"/>
                </a:moveTo>
                <a:lnTo>
                  <a:pt x="0" y="292322"/>
                </a:lnTo>
                <a:lnTo>
                  <a:pt x="237935" y="46482"/>
                </a:lnTo>
                <a:cubicBezTo>
                  <a:pt x="233839" y="31242"/>
                  <a:pt x="230314" y="15812"/>
                  <a:pt x="227552" y="0"/>
                </a:cubicBezTo>
                <a:lnTo>
                  <a:pt x="190" y="231362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3" name="Freeform: Shape 132">
            <a:extLst>
              <a:ext uri="{FF2B5EF4-FFF2-40B4-BE49-F238E27FC236}">
                <a16:creationId xmlns:a16="http://schemas.microsoft.com/office/drawing/2014/main" id="{E48E8616-4205-722B-C8F7-B9F42BE398CF}"/>
              </a:ext>
            </a:extLst>
          </p:cNvPr>
          <p:cNvSpPr/>
          <p:nvPr/>
        </p:nvSpPr>
        <p:spPr>
          <a:xfrm rot="16200000" flipV="1">
            <a:off x="11590817" y="5295711"/>
            <a:ext cx="132850" cy="154515"/>
          </a:xfrm>
          <a:custGeom>
            <a:avLst/>
            <a:gdLst>
              <a:gd name="connsiteX0" fmla="*/ 190 w 286797"/>
              <a:gd name="connsiteY0" fmla="*/ 272605 h 333565"/>
              <a:gd name="connsiteX1" fmla="*/ 0 w 286797"/>
              <a:gd name="connsiteY1" fmla="*/ 333566 h 333565"/>
              <a:gd name="connsiteX2" fmla="*/ 286798 w 286797"/>
              <a:gd name="connsiteY2" fmla="*/ 37147 h 333565"/>
              <a:gd name="connsiteX3" fmla="*/ 268034 w 286797"/>
              <a:gd name="connsiteY3" fmla="*/ 0 h 333565"/>
              <a:gd name="connsiteX4" fmla="*/ 95 w 286797"/>
              <a:gd name="connsiteY4" fmla="*/ 272510 h 3335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6797" h="333565">
                <a:moveTo>
                  <a:pt x="190" y="272605"/>
                </a:moveTo>
                <a:lnTo>
                  <a:pt x="0" y="333566"/>
                </a:lnTo>
                <a:lnTo>
                  <a:pt x="286798" y="37147"/>
                </a:lnTo>
                <a:cubicBezTo>
                  <a:pt x="280035" y="25051"/>
                  <a:pt x="273844" y="12668"/>
                  <a:pt x="268034" y="0"/>
                </a:cubicBezTo>
                <a:lnTo>
                  <a:pt x="95" y="27251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4" name="Freeform: Shape 133">
            <a:extLst>
              <a:ext uri="{FF2B5EF4-FFF2-40B4-BE49-F238E27FC236}">
                <a16:creationId xmlns:a16="http://schemas.microsoft.com/office/drawing/2014/main" id="{C6598E77-146B-9D22-EB4B-CAC188E8FC29}"/>
              </a:ext>
            </a:extLst>
          </p:cNvPr>
          <p:cNvSpPr/>
          <p:nvPr/>
        </p:nvSpPr>
        <p:spPr>
          <a:xfrm rot="16200000" flipV="1">
            <a:off x="11514685" y="5266215"/>
            <a:ext cx="163472" cy="182885"/>
          </a:xfrm>
          <a:custGeom>
            <a:avLst/>
            <a:gdLst>
              <a:gd name="connsiteX0" fmla="*/ 190 w 352901"/>
              <a:gd name="connsiteY0" fmla="*/ 333851 h 394811"/>
              <a:gd name="connsiteX1" fmla="*/ 0 w 352901"/>
              <a:gd name="connsiteY1" fmla="*/ 394811 h 394811"/>
              <a:gd name="connsiteX2" fmla="*/ 352901 w 352901"/>
              <a:gd name="connsiteY2" fmla="*/ 30194 h 394811"/>
              <a:gd name="connsiteX3" fmla="*/ 328327 w 352901"/>
              <a:gd name="connsiteY3" fmla="*/ 0 h 394811"/>
              <a:gd name="connsiteX4" fmla="*/ 190 w 352901"/>
              <a:gd name="connsiteY4" fmla="*/ 333851 h 394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2901" h="394811">
                <a:moveTo>
                  <a:pt x="190" y="333851"/>
                </a:moveTo>
                <a:lnTo>
                  <a:pt x="0" y="394811"/>
                </a:lnTo>
                <a:lnTo>
                  <a:pt x="352901" y="30194"/>
                </a:lnTo>
                <a:cubicBezTo>
                  <a:pt x="344329" y="20479"/>
                  <a:pt x="336232" y="10382"/>
                  <a:pt x="328327" y="0"/>
                </a:cubicBezTo>
                <a:lnTo>
                  <a:pt x="190" y="333851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5" name="Freeform: Shape 134">
            <a:extLst>
              <a:ext uri="{FF2B5EF4-FFF2-40B4-BE49-F238E27FC236}">
                <a16:creationId xmlns:a16="http://schemas.microsoft.com/office/drawing/2014/main" id="{2CFCB0FE-324D-90C3-52C3-1322550537EB}"/>
              </a:ext>
            </a:extLst>
          </p:cNvPr>
          <p:cNvSpPr/>
          <p:nvPr/>
        </p:nvSpPr>
        <p:spPr>
          <a:xfrm rot="16200000" flipV="1">
            <a:off x="11480116" y="5239544"/>
            <a:ext cx="171677" cy="166075"/>
          </a:xfrm>
          <a:custGeom>
            <a:avLst/>
            <a:gdLst>
              <a:gd name="connsiteX0" fmla="*/ 0 w 370617"/>
              <a:gd name="connsiteY0" fmla="*/ 348996 h 358521"/>
              <a:gd name="connsiteX1" fmla="*/ 47625 w 370617"/>
              <a:gd name="connsiteY1" fmla="*/ 358521 h 358521"/>
              <a:gd name="connsiteX2" fmla="*/ 370618 w 370617"/>
              <a:gd name="connsiteY2" fmla="*/ 24098 h 358521"/>
              <a:gd name="connsiteX3" fmla="*/ 340328 w 370617"/>
              <a:gd name="connsiteY3" fmla="*/ 0 h 358521"/>
              <a:gd name="connsiteX4" fmla="*/ 0 w 370617"/>
              <a:gd name="connsiteY4" fmla="*/ 348996 h 358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0617" h="358521">
                <a:moveTo>
                  <a:pt x="0" y="348996"/>
                </a:moveTo>
                <a:lnTo>
                  <a:pt x="47625" y="358521"/>
                </a:lnTo>
                <a:lnTo>
                  <a:pt x="370618" y="24098"/>
                </a:lnTo>
                <a:cubicBezTo>
                  <a:pt x="360236" y="16383"/>
                  <a:pt x="350139" y="8382"/>
                  <a:pt x="340328" y="0"/>
                </a:cubicBezTo>
                <a:lnTo>
                  <a:pt x="0" y="348996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6" name="Freeform: Shape 135">
            <a:extLst>
              <a:ext uri="{FF2B5EF4-FFF2-40B4-BE49-F238E27FC236}">
                <a16:creationId xmlns:a16="http://schemas.microsoft.com/office/drawing/2014/main" id="{31507654-9E2E-5B25-D7A7-075CCFE314EF}"/>
              </a:ext>
            </a:extLst>
          </p:cNvPr>
          <p:cNvSpPr/>
          <p:nvPr/>
        </p:nvSpPr>
        <p:spPr>
          <a:xfrm rot="16200000" flipV="1">
            <a:off x="11478196" y="5193414"/>
            <a:ext cx="144720" cy="135278"/>
          </a:xfrm>
          <a:custGeom>
            <a:avLst/>
            <a:gdLst>
              <a:gd name="connsiteX0" fmla="*/ 0 w 312420"/>
              <a:gd name="connsiteY0" fmla="*/ 282512 h 292036"/>
              <a:gd name="connsiteX1" fmla="*/ 47625 w 312420"/>
              <a:gd name="connsiteY1" fmla="*/ 292037 h 292036"/>
              <a:gd name="connsiteX2" fmla="*/ 312420 w 312420"/>
              <a:gd name="connsiteY2" fmla="*/ 17907 h 292036"/>
              <a:gd name="connsiteX3" fmla="*/ 275463 w 312420"/>
              <a:gd name="connsiteY3" fmla="*/ 0 h 292036"/>
              <a:gd name="connsiteX4" fmla="*/ 0 w 312420"/>
              <a:gd name="connsiteY4" fmla="*/ 282512 h 292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2420" h="292036">
                <a:moveTo>
                  <a:pt x="0" y="282512"/>
                </a:moveTo>
                <a:lnTo>
                  <a:pt x="47625" y="292037"/>
                </a:lnTo>
                <a:lnTo>
                  <a:pt x="312420" y="17907"/>
                </a:lnTo>
                <a:cubicBezTo>
                  <a:pt x="299847" y="12383"/>
                  <a:pt x="287560" y="6477"/>
                  <a:pt x="275463" y="0"/>
                </a:cubicBezTo>
                <a:lnTo>
                  <a:pt x="0" y="282512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7" name="Freeform: Shape 136">
            <a:extLst>
              <a:ext uri="{FF2B5EF4-FFF2-40B4-BE49-F238E27FC236}">
                <a16:creationId xmlns:a16="http://schemas.microsoft.com/office/drawing/2014/main" id="{C36888DF-884C-3D78-B264-FC8F790B2324}"/>
              </a:ext>
            </a:extLst>
          </p:cNvPr>
          <p:cNvSpPr/>
          <p:nvPr/>
        </p:nvSpPr>
        <p:spPr>
          <a:xfrm rot="16200000" flipV="1">
            <a:off x="11476033" y="5137466"/>
            <a:ext cx="127822" cy="114055"/>
          </a:xfrm>
          <a:custGeom>
            <a:avLst/>
            <a:gdLst>
              <a:gd name="connsiteX0" fmla="*/ 0 w 275939"/>
              <a:gd name="connsiteY0" fmla="*/ 236696 h 246221"/>
              <a:gd name="connsiteX1" fmla="*/ 47625 w 275939"/>
              <a:gd name="connsiteY1" fmla="*/ 246221 h 246221"/>
              <a:gd name="connsiteX2" fmla="*/ 275939 w 275939"/>
              <a:gd name="connsiteY2" fmla="*/ 9811 h 246221"/>
              <a:gd name="connsiteX3" fmla="*/ 230791 w 275939"/>
              <a:gd name="connsiteY3" fmla="*/ 0 h 246221"/>
              <a:gd name="connsiteX4" fmla="*/ 0 w 275939"/>
              <a:gd name="connsiteY4" fmla="*/ 236696 h 246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5939" h="246221">
                <a:moveTo>
                  <a:pt x="0" y="236696"/>
                </a:moveTo>
                <a:lnTo>
                  <a:pt x="47625" y="246221"/>
                </a:lnTo>
                <a:lnTo>
                  <a:pt x="275939" y="9811"/>
                </a:lnTo>
                <a:cubicBezTo>
                  <a:pt x="260604" y="7239"/>
                  <a:pt x="245650" y="3905"/>
                  <a:pt x="230791" y="0"/>
                </a:cubicBezTo>
                <a:lnTo>
                  <a:pt x="0" y="236696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8" name="Freeform: Shape 137">
            <a:extLst>
              <a:ext uri="{FF2B5EF4-FFF2-40B4-BE49-F238E27FC236}">
                <a16:creationId xmlns:a16="http://schemas.microsoft.com/office/drawing/2014/main" id="{E64AA423-0E33-2245-E73D-BD2455776C27}"/>
              </a:ext>
            </a:extLst>
          </p:cNvPr>
          <p:cNvSpPr/>
          <p:nvPr/>
        </p:nvSpPr>
        <p:spPr>
          <a:xfrm rot="16200000" flipV="1">
            <a:off x="11473762" y="5061203"/>
            <a:ext cx="126939" cy="108629"/>
          </a:xfrm>
          <a:custGeom>
            <a:avLst/>
            <a:gdLst>
              <a:gd name="connsiteX0" fmla="*/ 0 w 274034"/>
              <a:gd name="connsiteY0" fmla="*/ 224981 h 234505"/>
              <a:gd name="connsiteX1" fmla="*/ 47625 w 274034"/>
              <a:gd name="connsiteY1" fmla="*/ 234506 h 234505"/>
              <a:gd name="connsiteX2" fmla="*/ 274034 w 274034"/>
              <a:gd name="connsiteY2" fmla="*/ 0 h 234505"/>
              <a:gd name="connsiteX3" fmla="*/ 214122 w 274034"/>
              <a:gd name="connsiteY3" fmla="*/ 5334 h 234505"/>
              <a:gd name="connsiteX4" fmla="*/ 0 w 274034"/>
              <a:gd name="connsiteY4" fmla="*/ 224885 h 234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4034" h="234505">
                <a:moveTo>
                  <a:pt x="0" y="224981"/>
                </a:moveTo>
                <a:lnTo>
                  <a:pt x="47625" y="234506"/>
                </a:lnTo>
                <a:lnTo>
                  <a:pt x="274034" y="0"/>
                </a:lnTo>
                <a:cubicBezTo>
                  <a:pt x="254413" y="2858"/>
                  <a:pt x="234410" y="4667"/>
                  <a:pt x="214122" y="5334"/>
                </a:cubicBezTo>
                <a:lnTo>
                  <a:pt x="0" y="224885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9" name="Freeform: Shape 138">
            <a:extLst>
              <a:ext uri="{FF2B5EF4-FFF2-40B4-BE49-F238E27FC236}">
                <a16:creationId xmlns:a16="http://schemas.microsoft.com/office/drawing/2014/main" id="{F39DD801-D9D3-9EE7-BB30-A933BC912999}"/>
              </a:ext>
            </a:extLst>
          </p:cNvPr>
          <p:cNvSpPr/>
          <p:nvPr/>
        </p:nvSpPr>
        <p:spPr>
          <a:xfrm rot="16200000" flipV="1">
            <a:off x="11475902" y="4911740"/>
            <a:ext cx="199210" cy="185180"/>
          </a:xfrm>
          <a:custGeom>
            <a:avLst/>
            <a:gdLst>
              <a:gd name="connsiteX0" fmla="*/ 264700 w 430053"/>
              <a:gd name="connsiteY0" fmla="*/ 118777 h 399764"/>
              <a:gd name="connsiteX1" fmla="*/ 0 w 430053"/>
              <a:gd name="connsiteY1" fmla="*/ 390239 h 399764"/>
              <a:gd name="connsiteX2" fmla="*/ 47625 w 430053"/>
              <a:gd name="connsiteY2" fmla="*/ 399764 h 399764"/>
              <a:gd name="connsiteX3" fmla="*/ 430054 w 430053"/>
              <a:gd name="connsiteY3" fmla="*/ 3810 h 399764"/>
              <a:gd name="connsiteX4" fmla="*/ 426530 w 430053"/>
              <a:gd name="connsiteY4" fmla="*/ 0 h 399764"/>
              <a:gd name="connsiteX5" fmla="*/ 264700 w 430053"/>
              <a:gd name="connsiteY5" fmla="*/ 118777 h 399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0053" h="399764">
                <a:moveTo>
                  <a:pt x="264700" y="118777"/>
                </a:moveTo>
                <a:lnTo>
                  <a:pt x="0" y="390239"/>
                </a:lnTo>
                <a:lnTo>
                  <a:pt x="47625" y="399764"/>
                </a:lnTo>
                <a:lnTo>
                  <a:pt x="430054" y="3810"/>
                </a:lnTo>
                <a:cubicBezTo>
                  <a:pt x="428911" y="2572"/>
                  <a:pt x="427672" y="1238"/>
                  <a:pt x="426530" y="0"/>
                </a:cubicBezTo>
                <a:cubicBezTo>
                  <a:pt x="380714" y="49054"/>
                  <a:pt x="325946" y="89535"/>
                  <a:pt x="264700" y="118777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1160B150-1973-CAF7-F582-FBCDB85E2589}"/>
              </a:ext>
            </a:extLst>
          </p:cNvPr>
          <p:cNvGrpSpPr/>
          <p:nvPr/>
        </p:nvGrpSpPr>
        <p:grpSpPr>
          <a:xfrm rot="10800000" flipV="1">
            <a:off x="11588855" y="4839072"/>
            <a:ext cx="498576" cy="498709"/>
            <a:chOff x="109551" y="432771"/>
            <a:chExt cx="522331" cy="522470"/>
          </a:xfrm>
        </p:grpSpPr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D76BBA61-4AC6-A602-27D5-F289692F46BB}"/>
                </a:ext>
              </a:extLst>
            </p:cNvPr>
            <p:cNvSpPr/>
            <p:nvPr/>
          </p:nvSpPr>
          <p:spPr>
            <a:xfrm rot="16200000">
              <a:off x="109482" y="432840"/>
              <a:ext cx="522470" cy="522331"/>
            </a:xfrm>
            <a:custGeom>
              <a:avLst/>
              <a:gdLst>
                <a:gd name="connsiteX0" fmla="*/ 921544 w 1076610"/>
                <a:gd name="connsiteY0" fmla="*/ 160782 h 1076324"/>
                <a:gd name="connsiteX1" fmla="*/ 745236 w 1076610"/>
                <a:gd name="connsiteY1" fmla="*/ 41434 h 1076324"/>
                <a:gd name="connsiteX2" fmla="*/ 538067 w 1076610"/>
                <a:gd name="connsiteY2" fmla="*/ 0 h 1076324"/>
                <a:gd name="connsiteX3" fmla="*/ 315087 w 1076610"/>
                <a:gd name="connsiteY3" fmla="*/ 48387 h 1076324"/>
                <a:gd name="connsiteX4" fmla="*/ 157353 w 1076610"/>
                <a:gd name="connsiteY4" fmla="*/ 157829 h 1076324"/>
                <a:gd name="connsiteX5" fmla="*/ 157258 w 1076610"/>
                <a:gd name="connsiteY5" fmla="*/ 157829 h 1076324"/>
                <a:gd name="connsiteX6" fmla="*/ 41338 w 1076610"/>
                <a:gd name="connsiteY6" fmla="*/ 330898 h 1076324"/>
                <a:gd name="connsiteX7" fmla="*/ 3810 w 1076610"/>
                <a:gd name="connsiteY7" fmla="*/ 474155 h 1076324"/>
                <a:gd name="connsiteX8" fmla="*/ 0 w 1076610"/>
                <a:gd name="connsiteY8" fmla="*/ 535305 h 1076324"/>
                <a:gd name="connsiteX9" fmla="*/ 0 w 1076610"/>
                <a:gd name="connsiteY9" fmla="*/ 538067 h 1076324"/>
                <a:gd name="connsiteX10" fmla="*/ 4763 w 1076610"/>
                <a:gd name="connsiteY10" fmla="*/ 608457 h 1076324"/>
                <a:gd name="connsiteX11" fmla="*/ 8382 w 1076610"/>
                <a:gd name="connsiteY11" fmla="*/ 631508 h 1076324"/>
                <a:gd name="connsiteX12" fmla="*/ 18764 w 1076610"/>
                <a:gd name="connsiteY12" fmla="*/ 677989 h 1076324"/>
                <a:gd name="connsiteX13" fmla="*/ 48959 w 1076610"/>
                <a:gd name="connsiteY13" fmla="*/ 761810 h 1076324"/>
                <a:gd name="connsiteX14" fmla="*/ 67723 w 1076610"/>
                <a:gd name="connsiteY14" fmla="*/ 798957 h 1076324"/>
                <a:gd name="connsiteX15" fmla="*/ 69342 w 1076610"/>
                <a:gd name="connsiteY15" fmla="*/ 802005 h 1076324"/>
                <a:gd name="connsiteX16" fmla="*/ 109252 w 1076610"/>
                <a:gd name="connsiteY16" fmla="*/ 862489 h 1076324"/>
                <a:gd name="connsiteX17" fmla="*/ 133826 w 1076610"/>
                <a:gd name="connsiteY17" fmla="*/ 892683 h 1076324"/>
                <a:gd name="connsiteX18" fmla="*/ 188119 w 1076610"/>
                <a:gd name="connsiteY18" fmla="*/ 946404 h 1076324"/>
                <a:gd name="connsiteX19" fmla="*/ 218408 w 1076610"/>
                <a:gd name="connsiteY19" fmla="*/ 970502 h 1076324"/>
                <a:gd name="connsiteX20" fmla="*/ 285179 w 1076610"/>
                <a:gd name="connsiteY20" fmla="*/ 1012888 h 1076324"/>
                <a:gd name="connsiteX21" fmla="*/ 322136 w 1076610"/>
                <a:gd name="connsiteY21" fmla="*/ 1030796 h 1076324"/>
                <a:gd name="connsiteX22" fmla="*/ 402527 w 1076610"/>
                <a:gd name="connsiteY22" fmla="*/ 1058704 h 1076324"/>
                <a:gd name="connsiteX23" fmla="*/ 447675 w 1076610"/>
                <a:gd name="connsiteY23" fmla="*/ 1068515 h 1076324"/>
                <a:gd name="connsiteX24" fmla="*/ 451961 w 1076610"/>
                <a:gd name="connsiteY24" fmla="*/ 1069372 h 1076324"/>
                <a:gd name="connsiteX25" fmla="*/ 538353 w 1076610"/>
                <a:gd name="connsiteY25" fmla="*/ 1076325 h 1076324"/>
                <a:gd name="connsiteX26" fmla="*/ 557213 w 1076610"/>
                <a:gd name="connsiteY26" fmla="*/ 1075849 h 1076324"/>
                <a:gd name="connsiteX27" fmla="*/ 617125 w 1076610"/>
                <a:gd name="connsiteY27" fmla="*/ 1070515 h 1076324"/>
                <a:gd name="connsiteX28" fmla="*/ 648557 w 1076610"/>
                <a:gd name="connsiteY28" fmla="*/ 1064990 h 1076324"/>
                <a:gd name="connsiteX29" fmla="*/ 769715 w 1076610"/>
                <a:gd name="connsiteY29" fmla="*/ 1023937 h 1076324"/>
                <a:gd name="connsiteX30" fmla="*/ 931545 w 1076610"/>
                <a:gd name="connsiteY30" fmla="*/ 905161 h 1076324"/>
                <a:gd name="connsiteX31" fmla="*/ 1007364 w 1076610"/>
                <a:gd name="connsiteY31" fmla="*/ 802005 h 1076324"/>
                <a:gd name="connsiteX32" fmla="*/ 1071848 w 1076610"/>
                <a:gd name="connsiteY32" fmla="*/ 608552 h 1076324"/>
                <a:gd name="connsiteX33" fmla="*/ 1076611 w 1076610"/>
                <a:gd name="connsiteY33" fmla="*/ 538162 h 1076324"/>
                <a:gd name="connsiteX34" fmla="*/ 921925 w 1076610"/>
                <a:gd name="connsiteY34" fmla="*/ 160687 h 1076324"/>
                <a:gd name="connsiteX35" fmla="*/ 845534 w 1076610"/>
                <a:gd name="connsiteY35" fmla="*/ 786479 h 1076324"/>
                <a:gd name="connsiteX36" fmla="*/ 685514 w 1076610"/>
                <a:gd name="connsiteY36" fmla="*/ 904970 h 1076324"/>
                <a:gd name="connsiteX37" fmla="*/ 579977 w 1076610"/>
                <a:gd name="connsiteY37" fmla="*/ 931259 h 1076324"/>
                <a:gd name="connsiteX38" fmla="*/ 538163 w 1076610"/>
                <a:gd name="connsiteY38" fmla="*/ 933545 h 1076324"/>
                <a:gd name="connsiteX39" fmla="*/ 524637 w 1076610"/>
                <a:gd name="connsiteY39" fmla="*/ 933260 h 1076324"/>
                <a:gd name="connsiteX40" fmla="*/ 430339 w 1076610"/>
                <a:gd name="connsiteY40" fmla="*/ 918496 h 1076324"/>
                <a:gd name="connsiteX41" fmla="*/ 407384 w 1076610"/>
                <a:gd name="connsiteY41" fmla="*/ 911352 h 1076324"/>
                <a:gd name="connsiteX42" fmla="*/ 390525 w 1076610"/>
                <a:gd name="connsiteY42" fmla="*/ 904780 h 1076324"/>
                <a:gd name="connsiteX43" fmla="*/ 230600 w 1076610"/>
                <a:gd name="connsiteY43" fmla="*/ 786575 h 1076324"/>
                <a:gd name="connsiteX44" fmla="*/ 173069 w 1076610"/>
                <a:gd name="connsiteY44" fmla="*/ 689991 h 1076324"/>
                <a:gd name="connsiteX45" fmla="*/ 161163 w 1076610"/>
                <a:gd name="connsiteY45" fmla="*/ 657416 h 1076324"/>
                <a:gd name="connsiteX46" fmla="*/ 143065 w 1076610"/>
                <a:gd name="connsiteY46" fmla="*/ 549593 h 1076324"/>
                <a:gd name="connsiteX47" fmla="*/ 142780 w 1076610"/>
                <a:gd name="connsiteY47" fmla="*/ 538258 h 1076324"/>
                <a:gd name="connsiteX48" fmla="*/ 143161 w 1076610"/>
                <a:gd name="connsiteY48" fmla="*/ 524256 h 1076324"/>
                <a:gd name="connsiteX49" fmla="*/ 145732 w 1076610"/>
                <a:gd name="connsiteY49" fmla="*/ 491871 h 1076324"/>
                <a:gd name="connsiteX50" fmla="*/ 212503 w 1076610"/>
                <a:gd name="connsiteY50" fmla="*/ 314135 h 1076324"/>
                <a:gd name="connsiteX51" fmla="*/ 441770 w 1076610"/>
                <a:gd name="connsiteY51" fmla="*/ 154876 h 1076324"/>
                <a:gd name="connsiteX52" fmla="*/ 538067 w 1076610"/>
                <a:gd name="connsiteY52" fmla="*/ 142970 h 1076324"/>
                <a:gd name="connsiteX53" fmla="*/ 631984 w 1076610"/>
                <a:gd name="connsiteY53" fmla="*/ 154305 h 1076324"/>
                <a:gd name="connsiteX54" fmla="*/ 859155 w 1076610"/>
                <a:gd name="connsiteY54" fmla="*/ 307943 h 1076324"/>
                <a:gd name="connsiteX55" fmla="*/ 932974 w 1076610"/>
                <a:gd name="connsiteY55" fmla="*/ 524256 h 1076324"/>
                <a:gd name="connsiteX56" fmla="*/ 933355 w 1076610"/>
                <a:gd name="connsiteY56" fmla="*/ 538258 h 1076324"/>
                <a:gd name="connsiteX57" fmla="*/ 845534 w 1076610"/>
                <a:gd name="connsiteY57" fmla="*/ 786575 h 1076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1076610" h="1076324">
                  <a:moveTo>
                    <a:pt x="921544" y="160782"/>
                  </a:moveTo>
                  <a:cubicBezTo>
                    <a:pt x="871633" y="110109"/>
                    <a:pt x="811911" y="69247"/>
                    <a:pt x="745236" y="41434"/>
                  </a:cubicBezTo>
                  <a:cubicBezTo>
                    <a:pt x="681419" y="14764"/>
                    <a:pt x="611505" y="0"/>
                    <a:pt x="538067" y="0"/>
                  </a:cubicBezTo>
                  <a:cubicBezTo>
                    <a:pt x="458534" y="0"/>
                    <a:pt x="383000" y="17431"/>
                    <a:pt x="315087" y="48387"/>
                  </a:cubicBezTo>
                  <a:cubicBezTo>
                    <a:pt x="256032" y="75343"/>
                    <a:pt x="202692" y="112490"/>
                    <a:pt x="157353" y="157829"/>
                  </a:cubicBezTo>
                  <a:lnTo>
                    <a:pt x="157258" y="157829"/>
                  </a:lnTo>
                  <a:cubicBezTo>
                    <a:pt x="108109" y="207169"/>
                    <a:pt x="68580" y="265843"/>
                    <a:pt x="41338" y="330898"/>
                  </a:cubicBezTo>
                  <a:cubicBezTo>
                    <a:pt x="22574" y="375857"/>
                    <a:pt x="9811" y="423958"/>
                    <a:pt x="3810" y="474155"/>
                  </a:cubicBezTo>
                  <a:cubicBezTo>
                    <a:pt x="1429" y="494252"/>
                    <a:pt x="95" y="514636"/>
                    <a:pt x="0" y="535305"/>
                  </a:cubicBezTo>
                  <a:cubicBezTo>
                    <a:pt x="0" y="536258"/>
                    <a:pt x="0" y="537210"/>
                    <a:pt x="0" y="538067"/>
                  </a:cubicBezTo>
                  <a:cubicBezTo>
                    <a:pt x="0" y="561975"/>
                    <a:pt x="1714" y="585407"/>
                    <a:pt x="4763" y="608457"/>
                  </a:cubicBezTo>
                  <a:cubicBezTo>
                    <a:pt x="5810" y="616172"/>
                    <a:pt x="7048" y="623887"/>
                    <a:pt x="8382" y="631508"/>
                  </a:cubicBezTo>
                  <a:cubicBezTo>
                    <a:pt x="11144" y="647224"/>
                    <a:pt x="14669" y="662750"/>
                    <a:pt x="18764" y="677989"/>
                  </a:cubicBezTo>
                  <a:cubicBezTo>
                    <a:pt x="26575" y="706946"/>
                    <a:pt x="36671" y="734949"/>
                    <a:pt x="48959" y="761810"/>
                  </a:cubicBezTo>
                  <a:cubicBezTo>
                    <a:pt x="54769" y="774478"/>
                    <a:pt x="60960" y="786860"/>
                    <a:pt x="67723" y="798957"/>
                  </a:cubicBezTo>
                  <a:cubicBezTo>
                    <a:pt x="68294" y="799910"/>
                    <a:pt x="68771" y="800957"/>
                    <a:pt x="69342" y="802005"/>
                  </a:cubicBezTo>
                  <a:cubicBezTo>
                    <a:pt x="81248" y="823151"/>
                    <a:pt x="94679" y="843248"/>
                    <a:pt x="109252" y="862489"/>
                  </a:cubicBezTo>
                  <a:cubicBezTo>
                    <a:pt x="117062" y="872871"/>
                    <a:pt x="125254" y="882872"/>
                    <a:pt x="133826" y="892683"/>
                  </a:cubicBezTo>
                  <a:cubicBezTo>
                    <a:pt x="150590" y="911828"/>
                    <a:pt x="168783" y="929831"/>
                    <a:pt x="188119" y="946404"/>
                  </a:cubicBezTo>
                  <a:cubicBezTo>
                    <a:pt x="197929" y="954786"/>
                    <a:pt x="208026" y="962787"/>
                    <a:pt x="218408" y="970502"/>
                  </a:cubicBezTo>
                  <a:cubicBezTo>
                    <a:pt x="239554" y="986219"/>
                    <a:pt x="261842" y="1000411"/>
                    <a:pt x="285179" y="1012888"/>
                  </a:cubicBezTo>
                  <a:cubicBezTo>
                    <a:pt x="297180" y="1019366"/>
                    <a:pt x="309563" y="1025271"/>
                    <a:pt x="322136" y="1030796"/>
                  </a:cubicBezTo>
                  <a:cubicBezTo>
                    <a:pt x="347948" y="1042130"/>
                    <a:pt x="374713" y="1051465"/>
                    <a:pt x="402527" y="1058704"/>
                  </a:cubicBezTo>
                  <a:cubicBezTo>
                    <a:pt x="417386" y="1062609"/>
                    <a:pt x="432340" y="1065943"/>
                    <a:pt x="447675" y="1068515"/>
                  </a:cubicBezTo>
                  <a:cubicBezTo>
                    <a:pt x="449104" y="1068800"/>
                    <a:pt x="450532" y="1069086"/>
                    <a:pt x="451961" y="1069372"/>
                  </a:cubicBezTo>
                  <a:cubicBezTo>
                    <a:pt x="480155" y="1073944"/>
                    <a:pt x="508921" y="1076325"/>
                    <a:pt x="538353" y="1076325"/>
                  </a:cubicBezTo>
                  <a:cubicBezTo>
                    <a:pt x="544639" y="1076325"/>
                    <a:pt x="550926" y="1076039"/>
                    <a:pt x="557213" y="1075849"/>
                  </a:cubicBezTo>
                  <a:cubicBezTo>
                    <a:pt x="577501" y="1075182"/>
                    <a:pt x="597503" y="1073372"/>
                    <a:pt x="617125" y="1070515"/>
                  </a:cubicBezTo>
                  <a:cubicBezTo>
                    <a:pt x="627697" y="1068991"/>
                    <a:pt x="638270" y="1067181"/>
                    <a:pt x="648557" y="1064990"/>
                  </a:cubicBezTo>
                  <a:cubicBezTo>
                    <a:pt x="691039" y="1056132"/>
                    <a:pt x="731520" y="1042130"/>
                    <a:pt x="769715" y="1023937"/>
                  </a:cubicBezTo>
                  <a:cubicBezTo>
                    <a:pt x="830961" y="994696"/>
                    <a:pt x="885730" y="954214"/>
                    <a:pt x="931545" y="905161"/>
                  </a:cubicBezTo>
                  <a:cubicBezTo>
                    <a:pt x="960692" y="874014"/>
                    <a:pt x="986219" y="839438"/>
                    <a:pt x="1007364" y="802005"/>
                  </a:cubicBezTo>
                  <a:cubicBezTo>
                    <a:pt x="1040416" y="743426"/>
                    <a:pt x="1062704" y="678085"/>
                    <a:pt x="1071848" y="608552"/>
                  </a:cubicBezTo>
                  <a:cubicBezTo>
                    <a:pt x="1074896" y="585502"/>
                    <a:pt x="1076611" y="562070"/>
                    <a:pt x="1076611" y="538162"/>
                  </a:cubicBezTo>
                  <a:cubicBezTo>
                    <a:pt x="1076611" y="391097"/>
                    <a:pt x="1017556" y="257842"/>
                    <a:pt x="921925" y="160687"/>
                  </a:cubicBezTo>
                  <a:close/>
                  <a:moveTo>
                    <a:pt x="845534" y="786479"/>
                  </a:moveTo>
                  <a:cubicBezTo>
                    <a:pt x="803434" y="838486"/>
                    <a:pt x="748474" y="879539"/>
                    <a:pt x="685514" y="904970"/>
                  </a:cubicBezTo>
                  <a:cubicBezTo>
                    <a:pt x="652272" y="918305"/>
                    <a:pt x="616839" y="927259"/>
                    <a:pt x="579977" y="931259"/>
                  </a:cubicBezTo>
                  <a:cubicBezTo>
                    <a:pt x="566261" y="932688"/>
                    <a:pt x="552260" y="933545"/>
                    <a:pt x="538163" y="933545"/>
                  </a:cubicBezTo>
                  <a:cubicBezTo>
                    <a:pt x="533686" y="933545"/>
                    <a:pt x="529114" y="933450"/>
                    <a:pt x="524637" y="933260"/>
                  </a:cubicBezTo>
                  <a:cubicBezTo>
                    <a:pt x="492062" y="932117"/>
                    <a:pt x="460534" y="927068"/>
                    <a:pt x="430339" y="918496"/>
                  </a:cubicBezTo>
                  <a:cubicBezTo>
                    <a:pt x="422624" y="916305"/>
                    <a:pt x="414909" y="913924"/>
                    <a:pt x="407384" y="911352"/>
                  </a:cubicBezTo>
                  <a:cubicBezTo>
                    <a:pt x="401669" y="909352"/>
                    <a:pt x="396049" y="906971"/>
                    <a:pt x="390525" y="904780"/>
                  </a:cubicBezTo>
                  <a:cubicBezTo>
                    <a:pt x="327565" y="879443"/>
                    <a:pt x="272605" y="838581"/>
                    <a:pt x="230600" y="786575"/>
                  </a:cubicBezTo>
                  <a:cubicBezTo>
                    <a:pt x="207073" y="757523"/>
                    <a:pt x="187643" y="725043"/>
                    <a:pt x="173069" y="689991"/>
                  </a:cubicBezTo>
                  <a:cubicBezTo>
                    <a:pt x="168593" y="679323"/>
                    <a:pt x="164687" y="668464"/>
                    <a:pt x="161163" y="657416"/>
                  </a:cubicBezTo>
                  <a:cubicBezTo>
                    <a:pt x="150304" y="623221"/>
                    <a:pt x="144113" y="587026"/>
                    <a:pt x="143065" y="549593"/>
                  </a:cubicBezTo>
                  <a:cubicBezTo>
                    <a:pt x="142970" y="545783"/>
                    <a:pt x="142780" y="542068"/>
                    <a:pt x="142780" y="538258"/>
                  </a:cubicBezTo>
                  <a:cubicBezTo>
                    <a:pt x="142780" y="533591"/>
                    <a:pt x="142970" y="528923"/>
                    <a:pt x="143161" y="524256"/>
                  </a:cubicBezTo>
                  <a:cubicBezTo>
                    <a:pt x="143542" y="513302"/>
                    <a:pt x="144494" y="502539"/>
                    <a:pt x="145732" y="491871"/>
                  </a:cubicBezTo>
                  <a:cubicBezTo>
                    <a:pt x="153353" y="426434"/>
                    <a:pt x="176879" y="365760"/>
                    <a:pt x="212503" y="314135"/>
                  </a:cubicBezTo>
                  <a:cubicBezTo>
                    <a:pt x="266319" y="236220"/>
                    <a:pt x="347281" y="178498"/>
                    <a:pt x="441770" y="154876"/>
                  </a:cubicBezTo>
                  <a:cubicBezTo>
                    <a:pt x="472630" y="147161"/>
                    <a:pt x="504825" y="142970"/>
                    <a:pt x="538067" y="142970"/>
                  </a:cubicBezTo>
                  <a:cubicBezTo>
                    <a:pt x="571310" y="142970"/>
                    <a:pt x="601885" y="146971"/>
                    <a:pt x="631984" y="154305"/>
                  </a:cubicBezTo>
                  <a:cubicBezTo>
                    <a:pt x="724948" y="176974"/>
                    <a:pt x="804958" y="232505"/>
                    <a:pt x="859155" y="307943"/>
                  </a:cubicBezTo>
                  <a:cubicBezTo>
                    <a:pt x="903256" y="369284"/>
                    <a:pt x="930116" y="443674"/>
                    <a:pt x="932974" y="524256"/>
                  </a:cubicBezTo>
                  <a:cubicBezTo>
                    <a:pt x="933164" y="528923"/>
                    <a:pt x="933355" y="533591"/>
                    <a:pt x="933355" y="538258"/>
                  </a:cubicBezTo>
                  <a:cubicBezTo>
                    <a:pt x="933355" y="632365"/>
                    <a:pt x="900398" y="718661"/>
                    <a:pt x="845534" y="786575"/>
                  </a:cubicBezTo>
                  <a:close/>
                </a:path>
              </a:pathLst>
            </a:custGeom>
            <a:solidFill>
              <a:srgbClr val="E500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41B6DF3B-312A-6C99-0A56-206B91F418A8}"/>
                </a:ext>
              </a:extLst>
            </p:cNvPr>
            <p:cNvSpPr/>
            <p:nvPr/>
          </p:nvSpPr>
          <p:spPr>
            <a:xfrm rot="16200000">
              <a:off x="173711" y="507700"/>
              <a:ext cx="383336" cy="372890"/>
            </a:xfrm>
            <a:custGeom>
              <a:avLst/>
              <a:gdLst>
                <a:gd name="connsiteX0" fmla="*/ 647414 w 789908"/>
                <a:gd name="connsiteY0" fmla="*/ 528638 h 768381"/>
                <a:gd name="connsiteX1" fmla="*/ 789909 w 789908"/>
                <a:gd name="connsiteY1" fmla="*/ 381286 h 768381"/>
                <a:gd name="connsiteX2" fmla="*/ 716090 w 789908"/>
                <a:gd name="connsiteY2" fmla="*/ 164973 h 768381"/>
                <a:gd name="connsiteX3" fmla="*/ 633032 w 789908"/>
                <a:gd name="connsiteY3" fmla="*/ 190500 h 768381"/>
                <a:gd name="connsiteX4" fmla="*/ 485394 w 789908"/>
                <a:gd name="connsiteY4" fmla="*/ 42863 h 768381"/>
                <a:gd name="connsiteX5" fmla="*/ 488823 w 789908"/>
                <a:gd name="connsiteY5" fmla="*/ 11335 h 768381"/>
                <a:gd name="connsiteX6" fmla="*/ 394907 w 789908"/>
                <a:gd name="connsiteY6" fmla="*/ 0 h 768381"/>
                <a:gd name="connsiteX7" fmla="*/ 298609 w 789908"/>
                <a:gd name="connsiteY7" fmla="*/ 11906 h 768381"/>
                <a:gd name="connsiteX8" fmla="*/ 304419 w 789908"/>
                <a:gd name="connsiteY8" fmla="*/ 52388 h 768381"/>
                <a:gd name="connsiteX9" fmla="*/ 156782 w 789908"/>
                <a:gd name="connsiteY9" fmla="*/ 200025 h 768381"/>
                <a:gd name="connsiteX10" fmla="*/ 69342 w 789908"/>
                <a:gd name="connsiteY10" fmla="*/ 171164 h 768381"/>
                <a:gd name="connsiteX11" fmla="*/ 0 w 789908"/>
                <a:gd name="connsiteY11" fmla="*/ 381286 h 768381"/>
                <a:gd name="connsiteX12" fmla="*/ 142494 w 789908"/>
                <a:gd name="connsiteY12" fmla="*/ 528638 h 768381"/>
                <a:gd name="connsiteX13" fmla="*/ 87440 w 789908"/>
                <a:gd name="connsiteY13" fmla="*/ 643604 h 768381"/>
                <a:gd name="connsiteX14" fmla="*/ 264224 w 789908"/>
                <a:gd name="connsiteY14" fmla="*/ 768382 h 768381"/>
                <a:gd name="connsiteX15" fmla="*/ 404432 w 789908"/>
                <a:gd name="connsiteY15" fmla="*/ 666750 h 768381"/>
                <a:gd name="connsiteX16" fmla="*/ 542354 w 789908"/>
                <a:gd name="connsiteY16" fmla="*/ 762000 h 768381"/>
                <a:gd name="connsiteX17" fmla="*/ 702374 w 789908"/>
                <a:gd name="connsiteY17" fmla="*/ 643509 h 768381"/>
                <a:gd name="connsiteX18" fmla="*/ 647319 w 789908"/>
                <a:gd name="connsiteY18" fmla="*/ 528542 h 768381"/>
                <a:gd name="connsiteX19" fmla="*/ 556451 w 789908"/>
                <a:gd name="connsiteY19" fmla="*/ 367951 h 768381"/>
                <a:gd name="connsiteX20" fmla="*/ 510731 w 789908"/>
                <a:gd name="connsiteY20" fmla="*/ 526161 h 768381"/>
                <a:gd name="connsiteX21" fmla="*/ 483394 w 789908"/>
                <a:gd name="connsiteY21" fmla="*/ 547402 h 768381"/>
                <a:gd name="connsiteX22" fmla="*/ 318802 w 789908"/>
                <a:gd name="connsiteY22" fmla="*/ 552736 h 768381"/>
                <a:gd name="connsiteX23" fmla="*/ 290132 w 789908"/>
                <a:gd name="connsiteY23" fmla="*/ 533305 h 768381"/>
                <a:gd name="connsiteX24" fmla="*/ 234220 w 789908"/>
                <a:gd name="connsiteY24" fmla="*/ 378428 h 768381"/>
                <a:gd name="connsiteX25" fmla="*/ 243840 w 789908"/>
                <a:gd name="connsiteY25" fmla="*/ 345186 h 768381"/>
                <a:gd name="connsiteX26" fmla="*/ 373856 w 789908"/>
                <a:gd name="connsiteY26" fmla="*/ 244126 h 768381"/>
                <a:gd name="connsiteX27" fmla="*/ 408432 w 789908"/>
                <a:gd name="connsiteY27" fmla="*/ 242983 h 768381"/>
                <a:gd name="connsiteX28" fmla="*/ 544735 w 789908"/>
                <a:gd name="connsiteY28" fmla="*/ 335375 h 768381"/>
                <a:gd name="connsiteX29" fmla="*/ 556451 w 789908"/>
                <a:gd name="connsiteY29" fmla="*/ 367951 h 768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789908" h="768381">
                  <a:moveTo>
                    <a:pt x="647414" y="528638"/>
                  </a:moveTo>
                  <a:cubicBezTo>
                    <a:pt x="647414" y="448818"/>
                    <a:pt x="710756" y="383953"/>
                    <a:pt x="789909" y="381286"/>
                  </a:cubicBezTo>
                  <a:cubicBezTo>
                    <a:pt x="787051" y="300704"/>
                    <a:pt x="760190" y="226314"/>
                    <a:pt x="716090" y="164973"/>
                  </a:cubicBezTo>
                  <a:cubicBezTo>
                    <a:pt x="692468" y="181070"/>
                    <a:pt x="663893" y="190500"/>
                    <a:pt x="633032" y="190500"/>
                  </a:cubicBezTo>
                  <a:cubicBezTo>
                    <a:pt x="551498" y="190500"/>
                    <a:pt x="485394" y="124397"/>
                    <a:pt x="485394" y="42863"/>
                  </a:cubicBezTo>
                  <a:cubicBezTo>
                    <a:pt x="485394" y="32004"/>
                    <a:pt x="486633" y="21527"/>
                    <a:pt x="488823" y="11335"/>
                  </a:cubicBezTo>
                  <a:cubicBezTo>
                    <a:pt x="458724" y="4001"/>
                    <a:pt x="427292" y="0"/>
                    <a:pt x="394907" y="0"/>
                  </a:cubicBezTo>
                  <a:cubicBezTo>
                    <a:pt x="362521" y="0"/>
                    <a:pt x="329470" y="4191"/>
                    <a:pt x="298609" y="11906"/>
                  </a:cubicBezTo>
                  <a:cubicBezTo>
                    <a:pt x="302324" y="24765"/>
                    <a:pt x="304419" y="38386"/>
                    <a:pt x="304419" y="52388"/>
                  </a:cubicBezTo>
                  <a:cubicBezTo>
                    <a:pt x="304419" y="133922"/>
                    <a:pt x="238316" y="200025"/>
                    <a:pt x="156782" y="200025"/>
                  </a:cubicBezTo>
                  <a:cubicBezTo>
                    <a:pt x="124016" y="200025"/>
                    <a:pt x="93821" y="189262"/>
                    <a:pt x="69342" y="171164"/>
                  </a:cubicBezTo>
                  <a:cubicBezTo>
                    <a:pt x="27908" y="231267"/>
                    <a:pt x="2667" y="303371"/>
                    <a:pt x="0" y="381286"/>
                  </a:cubicBezTo>
                  <a:cubicBezTo>
                    <a:pt x="79153" y="384048"/>
                    <a:pt x="142494" y="448818"/>
                    <a:pt x="142494" y="528638"/>
                  </a:cubicBezTo>
                  <a:cubicBezTo>
                    <a:pt x="142494" y="575120"/>
                    <a:pt x="120968" y="616553"/>
                    <a:pt x="87440" y="643604"/>
                  </a:cubicBezTo>
                  <a:cubicBezTo>
                    <a:pt x="133160" y="700183"/>
                    <a:pt x="194215" y="743807"/>
                    <a:pt x="264224" y="768382"/>
                  </a:cubicBezTo>
                  <a:cubicBezTo>
                    <a:pt x="283559" y="709422"/>
                    <a:pt x="338995" y="666750"/>
                    <a:pt x="404432" y="666750"/>
                  </a:cubicBezTo>
                  <a:cubicBezTo>
                    <a:pt x="469868" y="666750"/>
                    <a:pt x="521208" y="706374"/>
                    <a:pt x="542354" y="762000"/>
                  </a:cubicBezTo>
                  <a:cubicBezTo>
                    <a:pt x="605409" y="736664"/>
                    <a:pt x="660368" y="695516"/>
                    <a:pt x="702374" y="643509"/>
                  </a:cubicBezTo>
                  <a:cubicBezTo>
                    <a:pt x="668846" y="616458"/>
                    <a:pt x="647319" y="575024"/>
                    <a:pt x="647319" y="528542"/>
                  </a:cubicBezTo>
                  <a:close/>
                  <a:moveTo>
                    <a:pt x="556451" y="367951"/>
                  </a:moveTo>
                  <a:lnTo>
                    <a:pt x="510731" y="526161"/>
                  </a:lnTo>
                  <a:cubicBezTo>
                    <a:pt x="507206" y="538448"/>
                    <a:pt x="496158" y="547021"/>
                    <a:pt x="483394" y="547402"/>
                  </a:cubicBezTo>
                  <a:lnTo>
                    <a:pt x="318802" y="552736"/>
                  </a:lnTo>
                  <a:cubicBezTo>
                    <a:pt x="306038" y="553117"/>
                    <a:pt x="294513" y="545306"/>
                    <a:pt x="290132" y="533305"/>
                  </a:cubicBezTo>
                  <a:lnTo>
                    <a:pt x="234220" y="378428"/>
                  </a:lnTo>
                  <a:cubicBezTo>
                    <a:pt x="229838" y="366427"/>
                    <a:pt x="233744" y="352996"/>
                    <a:pt x="243840" y="345186"/>
                  </a:cubicBezTo>
                  <a:lnTo>
                    <a:pt x="373856" y="244126"/>
                  </a:lnTo>
                  <a:cubicBezTo>
                    <a:pt x="383953" y="236315"/>
                    <a:pt x="397859" y="235839"/>
                    <a:pt x="408432" y="242983"/>
                  </a:cubicBezTo>
                  <a:lnTo>
                    <a:pt x="544735" y="335375"/>
                  </a:lnTo>
                  <a:cubicBezTo>
                    <a:pt x="555308" y="342519"/>
                    <a:pt x="560070" y="355664"/>
                    <a:pt x="556451" y="367951"/>
                  </a:cubicBezTo>
                  <a:close/>
                </a:path>
              </a:pathLst>
            </a:custGeom>
            <a:solidFill>
              <a:srgbClr val="E500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143" name="Freeform: Shape 142">
            <a:extLst>
              <a:ext uri="{FF2B5EF4-FFF2-40B4-BE49-F238E27FC236}">
                <a16:creationId xmlns:a16="http://schemas.microsoft.com/office/drawing/2014/main" id="{212D191B-5B05-2A6A-17EC-B346EF8B5AF1}"/>
              </a:ext>
            </a:extLst>
          </p:cNvPr>
          <p:cNvSpPr/>
          <p:nvPr/>
        </p:nvSpPr>
        <p:spPr>
          <a:xfrm rot="16200000" flipV="1">
            <a:off x="12028682" y="4793736"/>
            <a:ext cx="99848" cy="99892"/>
          </a:xfrm>
          <a:custGeom>
            <a:avLst/>
            <a:gdLst>
              <a:gd name="connsiteX0" fmla="*/ 215551 w 215550"/>
              <a:gd name="connsiteY0" fmla="*/ 107918 h 215646"/>
              <a:gd name="connsiteX1" fmla="*/ 207454 w 215550"/>
              <a:gd name="connsiteY1" fmla="*/ 118491 h 215646"/>
              <a:gd name="connsiteX2" fmla="*/ 107728 w 215550"/>
              <a:gd name="connsiteY2" fmla="*/ 215646 h 215646"/>
              <a:gd name="connsiteX3" fmla="*/ 107728 w 215550"/>
              <a:gd name="connsiteY3" fmla="*/ 215646 h 215646"/>
              <a:gd name="connsiteX4" fmla="*/ 97155 w 215550"/>
              <a:gd name="connsiteY4" fmla="*/ 207550 h 215646"/>
              <a:gd name="connsiteX5" fmla="*/ 0 w 215550"/>
              <a:gd name="connsiteY5" fmla="*/ 107823 h 215646"/>
              <a:gd name="connsiteX6" fmla="*/ 0 w 215550"/>
              <a:gd name="connsiteY6" fmla="*/ 107823 h 215646"/>
              <a:gd name="connsiteX7" fmla="*/ 26194 w 215550"/>
              <a:gd name="connsiteY7" fmla="*/ 78200 h 215646"/>
              <a:gd name="connsiteX8" fmla="*/ 78200 w 215550"/>
              <a:gd name="connsiteY8" fmla="*/ 26194 h 215646"/>
              <a:gd name="connsiteX9" fmla="*/ 107823 w 215550"/>
              <a:gd name="connsiteY9" fmla="*/ 0 h 215646"/>
              <a:gd name="connsiteX10" fmla="*/ 107823 w 215550"/>
              <a:gd name="connsiteY10" fmla="*/ 0 h 215646"/>
              <a:gd name="connsiteX11" fmla="*/ 215551 w 215550"/>
              <a:gd name="connsiteY11" fmla="*/ 107728 h 215646"/>
              <a:gd name="connsiteX12" fmla="*/ 215551 w 215550"/>
              <a:gd name="connsiteY12" fmla="*/ 107728 h 215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15550" h="215646">
                <a:moveTo>
                  <a:pt x="215551" y="107918"/>
                </a:moveTo>
                <a:lnTo>
                  <a:pt x="207454" y="118491"/>
                </a:lnTo>
                <a:cubicBezTo>
                  <a:pt x="179260" y="155639"/>
                  <a:pt x="145637" y="188405"/>
                  <a:pt x="107728" y="215646"/>
                </a:cubicBezTo>
                <a:lnTo>
                  <a:pt x="107728" y="215646"/>
                </a:lnTo>
                <a:lnTo>
                  <a:pt x="97155" y="207550"/>
                </a:lnTo>
                <a:cubicBezTo>
                  <a:pt x="60007" y="179356"/>
                  <a:pt x="27241" y="145733"/>
                  <a:pt x="0" y="107823"/>
                </a:cubicBezTo>
                <a:lnTo>
                  <a:pt x="0" y="107823"/>
                </a:lnTo>
                <a:lnTo>
                  <a:pt x="26194" y="78200"/>
                </a:lnTo>
                <a:cubicBezTo>
                  <a:pt x="42481" y="59817"/>
                  <a:pt x="59817" y="42482"/>
                  <a:pt x="78200" y="26194"/>
                </a:cubicBezTo>
                <a:lnTo>
                  <a:pt x="107823" y="0"/>
                </a:lnTo>
                <a:lnTo>
                  <a:pt x="107823" y="0"/>
                </a:lnTo>
                <a:cubicBezTo>
                  <a:pt x="151638" y="27051"/>
                  <a:pt x="188595" y="63913"/>
                  <a:pt x="215551" y="107728"/>
                </a:cubicBezTo>
                <a:lnTo>
                  <a:pt x="215551" y="107728"/>
                </a:lnTo>
                <a:close/>
              </a:path>
            </a:pathLst>
          </a:custGeom>
          <a:solidFill>
            <a:srgbClr val="53BCB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4" name="Freeform: Shape 143">
            <a:extLst>
              <a:ext uri="{FF2B5EF4-FFF2-40B4-BE49-F238E27FC236}">
                <a16:creationId xmlns:a16="http://schemas.microsoft.com/office/drawing/2014/main" id="{C7E1003E-AF8F-A819-6726-817FBEFE068A}"/>
              </a:ext>
            </a:extLst>
          </p:cNvPr>
          <p:cNvSpPr/>
          <p:nvPr/>
        </p:nvSpPr>
        <p:spPr>
          <a:xfrm rot="16200000" flipV="1">
            <a:off x="11169653" y="5121628"/>
            <a:ext cx="282380" cy="282380"/>
          </a:xfrm>
          <a:custGeom>
            <a:avLst/>
            <a:gdLst>
              <a:gd name="connsiteX0" fmla="*/ 304800 w 609600"/>
              <a:gd name="connsiteY0" fmla="*/ 0 h 609600"/>
              <a:gd name="connsiteX1" fmla="*/ 0 w 609600"/>
              <a:gd name="connsiteY1" fmla="*/ 304800 h 609600"/>
              <a:gd name="connsiteX2" fmla="*/ 304800 w 609600"/>
              <a:gd name="connsiteY2" fmla="*/ 609600 h 609600"/>
              <a:gd name="connsiteX3" fmla="*/ 609600 w 609600"/>
              <a:gd name="connsiteY3" fmla="*/ 304800 h 609600"/>
              <a:gd name="connsiteX4" fmla="*/ 304800 w 609600"/>
              <a:gd name="connsiteY4" fmla="*/ 0 h 609600"/>
              <a:gd name="connsiteX5" fmla="*/ 304800 w 609600"/>
              <a:gd name="connsiteY5" fmla="*/ 523875 h 609600"/>
              <a:gd name="connsiteX6" fmla="*/ 85725 w 609600"/>
              <a:gd name="connsiteY6" fmla="*/ 304800 h 609600"/>
              <a:gd name="connsiteX7" fmla="*/ 304800 w 609600"/>
              <a:gd name="connsiteY7" fmla="*/ 85725 h 609600"/>
              <a:gd name="connsiteX8" fmla="*/ 523875 w 609600"/>
              <a:gd name="connsiteY8" fmla="*/ 304800 h 609600"/>
              <a:gd name="connsiteX9" fmla="*/ 304800 w 609600"/>
              <a:gd name="connsiteY9" fmla="*/ 523875 h 60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09600" h="609600">
                <a:moveTo>
                  <a:pt x="304800" y="0"/>
                </a:moveTo>
                <a:cubicBezTo>
                  <a:pt x="136493" y="0"/>
                  <a:pt x="0" y="136493"/>
                  <a:pt x="0" y="304800"/>
                </a:cubicBezTo>
                <a:cubicBezTo>
                  <a:pt x="0" y="473107"/>
                  <a:pt x="136493" y="609600"/>
                  <a:pt x="304800" y="609600"/>
                </a:cubicBezTo>
                <a:cubicBezTo>
                  <a:pt x="473107" y="609600"/>
                  <a:pt x="609600" y="473107"/>
                  <a:pt x="609600" y="304800"/>
                </a:cubicBezTo>
                <a:cubicBezTo>
                  <a:pt x="609600" y="136493"/>
                  <a:pt x="473107" y="0"/>
                  <a:pt x="304800" y="0"/>
                </a:cubicBezTo>
                <a:close/>
                <a:moveTo>
                  <a:pt x="304800" y="523875"/>
                </a:moveTo>
                <a:cubicBezTo>
                  <a:pt x="183833" y="523875"/>
                  <a:pt x="85725" y="425767"/>
                  <a:pt x="85725" y="304800"/>
                </a:cubicBezTo>
                <a:cubicBezTo>
                  <a:pt x="85725" y="183832"/>
                  <a:pt x="183833" y="85725"/>
                  <a:pt x="304800" y="85725"/>
                </a:cubicBezTo>
                <a:cubicBezTo>
                  <a:pt x="425768" y="85725"/>
                  <a:pt x="523875" y="183832"/>
                  <a:pt x="523875" y="304800"/>
                </a:cubicBezTo>
                <a:cubicBezTo>
                  <a:pt x="523875" y="425767"/>
                  <a:pt x="425768" y="523875"/>
                  <a:pt x="304800" y="523875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5" name="Freeform: Shape 144">
            <a:extLst>
              <a:ext uri="{FF2B5EF4-FFF2-40B4-BE49-F238E27FC236}">
                <a16:creationId xmlns:a16="http://schemas.microsoft.com/office/drawing/2014/main" id="{D8B7AD94-8526-A810-ADAA-3ED7F9D3DB1A}"/>
              </a:ext>
            </a:extLst>
          </p:cNvPr>
          <p:cNvSpPr/>
          <p:nvPr/>
        </p:nvSpPr>
        <p:spPr>
          <a:xfrm rot="16200000" flipV="1">
            <a:off x="11271133" y="5223107"/>
            <a:ext cx="79420" cy="79420"/>
          </a:xfrm>
          <a:custGeom>
            <a:avLst/>
            <a:gdLst>
              <a:gd name="connsiteX0" fmla="*/ 171450 w 171450"/>
              <a:gd name="connsiteY0" fmla="*/ 85725 h 171450"/>
              <a:gd name="connsiteX1" fmla="*/ 85725 w 171450"/>
              <a:gd name="connsiteY1" fmla="*/ 171450 h 171450"/>
              <a:gd name="connsiteX2" fmla="*/ 0 w 171450"/>
              <a:gd name="connsiteY2" fmla="*/ 85725 h 171450"/>
              <a:gd name="connsiteX3" fmla="*/ 85725 w 171450"/>
              <a:gd name="connsiteY3" fmla="*/ 0 h 171450"/>
              <a:gd name="connsiteX4" fmla="*/ 171450 w 171450"/>
              <a:gd name="connsiteY4" fmla="*/ 85725 h 171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450" h="171450">
                <a:moveTo>
                  <a:pt x="171450" y="85725"/>
                </a:moveTo>
                <a:cubicBezTo>
                  <a:pt x="171450" y="133070"/>
                  <a:pt x="133069" y="171450"/>
                  <a:pt x="85725" y="171450"/>
                </a:cubicBezTo>
                <a:cubicBezTo>
                  <a:pt x="38380" y="171450"/>
                  <a:pt x="0" y="133070"/>
                  <a:pt x="0" y="85725"/>
                </a:cubicBezTo>
                <a:cubicBezTo>
                  <a:pt x="0" y="38380"/>
                  <a:pt x="38380" y="0"/>
                  <a:pt x="85725" y="0"/>
                </a:cubicBezTo>
                <a:cubicBezTo>
                  <a:pt x="133069" y="0"/>
                  <a:pt x="171450" y="38380"/>
                  <a:pt x="171450" y="85725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6" name="Freeform: Shape 145">
            <a:extLst>
              <a:ext uri="{FF2B5EF4-FFF2-40B4-BE49-F238E27FC236}">
                <a16:creationId xmlns:a16="http://schemas.microsoft.com/office/drawing/2014/main" id="{4F06951A-5950-AD88-1B79-61504F718DD6}"/>
              </a:ext>
            </a:extLst>
          </p:cNvPr>
          <p:cNvSpPr/>
          <p:nvPr/>
        </p:nvSpPr>
        <p:spPr>
          <a:xfrm rot="16200000" flipV="1">
            <a:off x="11161931" y="5117303"/>
            <a:ext cx="290190" cy="290013"/>
          </a:xfrm>
          <a:custGeom>
            <a:avLst/>
            <a:gdLst>
              <a:gd name="connsiteX0" fmla="*/ 540734 w 626459"/>
              <a:gd name="connsiteY0" fmla="*/ 0 h 626078"/>
              <a:gd name="connsiteX1" fmla="*/ 190 w 626459"/>
              <a:gd name="connsiteY1" fmla="*/ 540544 h 626078"/>
              <a:gd name="connsiteX2" fmla="*/ 0 w 626459"/>
              <a:gd name="connsiteY2" fmla="*/ 540448 h 626078"/>
              <a:gd name="connsiteX3" fmla="*/ 0 w 626459"/>
              <a:gd name="connsiteY3" fmla="*/ 626078 h 626078"/>
              <a:gd name="connsiteX4" fmla="*/ 80867 w 626459"/>
              <a:gd name="connsiteY4" fmla="*/ 621411 h 626078"/>
              <a:gd name="connsiteX5" fmla="*/ 81058 w 626459"/>
              <a:gd name="connsiteY5" fmla="*/ 621601 h 626078"/>
              <a:gd name="connsiteX6" fmla="*/ 621697 w 626459"/>
              <a:gd name="connsiteY6" fmla="*/ 80963 h 626078"/>
              <a:gd name="connsiteX7" fmla="*/ 626459 w 626459"/>
              <a:gd name="connsiteY7" fmla="*/ 0 h 626078"/>
              <a:gd name="connsiteX8" fmla="*/ 540734 w 626459"/>
              <a:gd name="connsiteY8" fmla="*/ 0 h 626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6459" h="626078">
                <a:moveTo>
                  <a:pt x="540734" y="0"/>
                </a:moveTo>
                <a:lnTo>
                  <a:pt x="190" y="540544"/>
                </a:lnTo>
                <a:lnTo>
                  <a:pt x="0" y="540448"/>
                </a:lnTo>
                <a:lnTo>
                  <a:pt x="0" y="626078"/>
                </a:lnTo>
                <a:lnTo>
                  <a:pt x="80867" y="621411"/>
                </a:lnTo>
                <a:lnTo>
                  <a:pt x="81058" y="621601"/>
                </a:lnTo>
                <a:lnTo>
                  <a:pt x="621697" y="80963"/>
                </a:lnTo>
                <a:lnTo>
                  <a:pt x="626459" y="0"/>
                </a:lnTo>
                <a:lnTo>
                  <a:pt x="540734" y="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7" name="Freeform: Shape 146">
            <a:extLst>
              <a:ext uri="{FF2B5EF4-FFF2-40B4-BE49-F238E27FC236}">
                <a16:creationId xmlns:a16="http://schemas.microsoft.com/office/drawing/2014/main" id="{71933A93-7CB3-22B3-9CFE-828450BC024A}"/>
              </a:ext>
            </a:extLst>
          </p:cNvPr>
          <p:cNvSpPr/>
          <p:nvPr/>
        </p:nvSpPr>
        <p:spPr>
          <a:xfrm rot="16200000" flipV="1">
            <a:off x="11482740" y="4733179"/>
            <a:ext cx="708333" cy="708332"/>
          </a:xfrm>
          <a:custGeom>
            <a:avLst/>
            <a:gdLst>
              <a:gd name="connsiteX0" fmla="*/ 1529144 w 1529143"/>
              <a:gd name="connsiteY0" fmla="*/ 1529144 h 1529143"/>
              <a:gd name="connsiteX1" fmla="*/ 0 w 1529143"/>
              <a:gd name="connsiteY1" fmla="*/ 1529144 h 1529143"/>
              <a:gd name="connsiteX2" fmla="*/ 0 w 1529143"/>
              <a:gd name="connsiteY2" fmla="*/ 0 h 1529143"/>
              <a:gd name="connsiteX3" fmla="*/ 1529144 w 1529143"/>
              <a:gd name="connsiteY3" fmla="*/ 0 h 1529143"/>
              <a:gd name="connsiteX4" fmla="*/ 1529144 w 1529143"/>
              <a:gd name="connsiteY4" fmla="*/ 1529144 h 1529143"/>
              <a:gd name="connsiteX5" fmla="*/ 9525 w 1529143"/>
              <a:gd name="connsiteY5" fmla="*/ 1519619 h 1529143"/>
              <a:gd name="connsiteX6" fmla="*/ 1519619 w 1529143"/>
              <a:gd name="connsiteY6" fmla="*/ 1519619 h 1529143"/>
              <a:gd name="connsiteX7" fmla="*/ 1519619 w 1529143"/>
              <a:gd name="connsiteY7" fmla="*/ 9525 h 1529143"/>
              <a:gd name="connsiteX8" fmla="*/ 9525 w 1529143"/>
              <a:gd name="connsiteY8" fmla="*/ 9525 h 1529143"/>
              <a:gd name="connsiteX9" fmla="*/ 9525 w 1529143"/>
              <a:gd name="connsiteY9" fmla="*/ 1519619 h 1529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29143" h="1529143">
                <a:moveTo>
                  <a:pt x="1529144" y="1529144"/>
                </a:moveTo>
                <a:lnTo>
                  <a:pt x="0" y="1529144"/>
                </a:lnTo>
                <a:lnTo>
                  <a:pt x="0" y="0"/>
                </a:lnTo>
                <a:lnTo>
                  <a:pt x="1529144" y="0"/>
                </a:lnTo>
                <a:lnTo>
                  <a:pt x="1529144" y="1529144"/>
                </a:lnTo>
                <a:close/>
                <a:moveTo>
                  <a:pt x="9525" y="1519619"/>
                </a:moveTo>
                <a:lnTo>
                  <a:pt x="1519619" y="1519619"/>
                </a:lnTo>
                <a:lnTo>
                  <a:pt x="1519619" y="9525"/>
                </a:lnTo>
                <a:lnTo>
                  <a:pt x="9525" y="9525"/>
                </a:lnTo>
                <a:lnTo>
                  <a:pt x="9525" y="1519619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8" name="Freeform: Shape 147">
            <a:extLst>
              <a:ext uri="{FF2B5EF4-FFF2-40B4-BE49-F238E27FC236}">
                <a16:creationId xmlns:a16="http://schemas.microsoft.com/office/drawing/2014/main" id="{B97E2C7B-87EF-3A67-E14B-671397A3BE36}"/>
              </a:ext>
            </a:extLst>
          </p:cNvPr>
          <p:cNvSpPr/>
          <p:nvPr/>
        </p:nvSpPr>
        <p:spPr>
          <a:xfrm rot="16200000" flipV="1">
            <a:off x="11131487" y="5087875"/>
            <a:ext cx="356372" cy="350901"/>
          </a:xfrm>
          <a:custGeom>
            <a:avLst/>
            <a:gdLst>
              <a:gd name="connsiteX0" fmla="*/ 637794 w 769334"/>
              <a:gd name="connsiteY0" fmla="*/ 757523 h 757523"/>
              <a:gd name="connsiteX1" fmla="*/ 0 w 769334"/>
              <a:gd name="connsiteY1" fmla="*/ 757523 h 757523"/>
              <a:gd name="connsiteX2" fmla="*/ 0 w 769334"/>
              <a:gd name="connsiteY2" fmla="*/ 0 h 757523"/>
              <a:gd name="connsiteX3" fmla="*/ 769334 w 769334"/>
              <a:gd name="connsiteY3" fmla="*/ 0 h 757523"/>
              <a:gd name="connsiteX4" fmla="*/ 769334 w 769334"/>
              <a:gd name="connsiteY4" fmla="*/ 625983 h 757523"/>
              <a:gd name="connsiteX5" fmla="*/ 637794 w 769334"/>
              <a:gd name="connsiteY5" fmla="*/ 757523 h 757523"/>
              <a:gd name="connsiteX6" fmla="*/ 9525 w 769334"/>
              <a:gd name="connsiteY6" fmla="*/ 747998 h 757523"/>
              <a:gd name="connsiteX7" fmla="*/ 637794 w 769334"/>
              <a:gd name="connsiteY7" fmla="*/ 747998 h 757523"/>
              <a:gd name="connsiteX8" fmla="*/ 759809 w 769334"/>
              <a:gd name="connsiteY8" fmla="*/ 625983 h 757523"/>
              <a:gd name="connsiteX9" fmla="*/ 759809 w 769334"/>
              <a:gd name="connsiteY9" fmla="*/ 9525 h 757523"/>
              <a:gd name="connsiteX10" fmla="*/ 9525 w 769334"/>
              <a:gd name="connsiteY10" fmla="*/ 9525 h 757523"/>
              <a:gd name="connsiteX11" fmla="*/ 9525 w 769334"/>
              <a:gd name="connsiteY11" fmla="*/ 747998 h 757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69334" h="757523">
                <a:moveTo>
                  <a:pt x="637794" y="757523"/>
                </a:moveTo>
                <a:lnTo>
                  <a:pt x="0" y="757523"/>
                </a:lnTo>
                <a:lnTo>
                  <a:pt x="0" y="0"/>
                </a:lnTo>
                <a:lnTo>
                  <a:pt x="769334" y="0"/>
                </a:lnTo>
                <a:lnTo>
                  <a:pt x="769334" y="625983"/>
                </a:lnTo>
                <a:cubicBezTo>
                  <a:pt x="769334" y="698563"/>
                  <a:pt x="710279" y="757523"/>
                  <a:pt x="637794" y="757523"/>
                </a:cubicBezTo>
                <a:close/>
                <a:moveTo>
                  <a:pt x="9525" y="747998"/>
                </a:moveTo>
                <a:lnTo>
                  <a:pt x="637794" y="747998"/>
                </a:lnTo>
                <a:cubicBezTo>
                  <a:pt x="705041" y="747998"/>
                  <a:pt x="759809" y="693230"/>
                  <a:pt x="759809" y="625983"/>
                </a:cubicBezTo>
                <a:lnTo>
                  <a:pt x="759809" y="9525"/>
                </a:lnTo>
                <a:lnTo>
                  <a:pt x="9525" y="9525"/>
                </a:lnTo>
                <a:lnTo>
                  <a:pt x="9525" y="747998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9" name="Freeform: Shape 148">
            <a:extLst>
              <a:ext uri="{FF2B5EF4-FFF2-40B4-BE49-F238E27FC236}">
                <a16:creationId xmlns:a16="http://schemas.microsoft.com/office/drawing/2014/main" id="{4ECAF3EA-943B-5E41-02AC-BA05DE8BDBB1}"/>
              </a:ext>
            </a:extLst>
          </p:cNvPr>
          <p:cNvSpPr/>
          <p:nvPr/>
        </p:nvSpPr>
        <p:spPr>
          <a:xfrm rot="16200000" flipV="1">
            <a:off x="11156416" y="5721687"/>
            <a:ext cx="1297183" cy="732423"/>
          </a:xfrm>
          <a:custGeom>
            <a:avLst/>
            <a:gdLst>
              <a:gd name="connsiteX0" fmla="*/ 504825 w 2800349"/>
              <a:gd name="connsiteY0" fmla="*/ 1104900 h 1581150"/>
              <a:gd name="connsiteX1" fmla="*/ 504825 w 2800349"/>
              <a:gd name="connsiteY1" fmla="*/ 257175 h 1581150"/>
              <a:gd name="connsiteX2" fmla="*/ 514350 w 2800349"/>
              <a:gd name="connsiteY2" fmla="*/ 257175 h 1581150"/>
              <a:gd name="connsiteX3" fmla="*/ 257175 w 2800349"/>
              <a:gd name="connsiteY3" fmla="*/ 0 h 1581150"/>
              <a:gd name="connsiteX4" fmla="*/ 0 w 2800349"/>
              <a:gd name="connsiteY4" fmla="*/ 257175 h 1581150"/>
              <a:gd name="connsiteX5" fmla="*/ 9525 w 2800349"/>
              <a:gd name="connsiteY5" fmla="*/ 257175 h 1581150"/>
              <a:gd name="connsiteX6" fmla="*/ 9525 w 2800349"/>
              <a:gd name="connsiteY6" fmla="*/ 1104900 h 1581150"/>
              <a:gd name="connsiteX7" fmla="*/ 9525 w 2800349"/>
              <a:gd name="connsiteY7" fmla="*/ 1171575 h 1581150"/>
              <a:gd name="connsiteX8" fmla="*/ 9525 w 2800349"/>
              <a:gd name="connsiteY8" fmla="*/ 1581150 h 1581150"/>
              <a:gd name="connsiteX9" fmla="*/ 2800350 w 2800349"/>
              <a:gd name="connsiteY9" fmla="*/ 1581150 h 1581150"/>
              <a:gd name="connsiteX10" fmla="*/ 2800350 w 2800349"/>
              <a:gd name="connsiteY10" fmla="*/ 1104900 h 1581150"/>
              <a:gd name="connsiteX11" fmla="*/ 504825 w 2800349"/>
              <a:gd name="connsiteY11" fmla="*/ 1104900 h 1581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800349" h="1581150">
                <a:moveTo>
                  <a:pt x="504825" y="1104900"/>
                </a:moveTo>
                <a:lnTo>
                  <a:pt x="504825" y="257175"/>
                </a:lnTo>
                <a:lnTo>
                  <a:pt x="514350" y="257175"/>
                </a:lnTo>
                <a:lnTo>
                  <a:pt x="257175" y="0"/>
                </a:lnTo>
                <a:lnTo>
                  <a:pt x="0" y="257175"/>
                </a:lnTo>
                <a:lnTo>
                  <a:pt x="9525" y="257175"/>
                </a:lnTo>
                <a:lnTo>
                  <a:pt x="9525" y="1104900"/>
                </a:lnTo>
                <a:lnTo>
                  <a:pt x="9525" y="1171575"/>
                </a:lnTo>
                <a:lnTo>
                  <a:pt x="9525" y="1581150"/>
                </a:lnTo>
                <a:lnTo>
                  <a:pt x="2800350" y="1581150"/>
                </a:lnTo>
                <a:lnTo>
                  <a:pt x="2800350" y="1104900"/>
                </a:lnTo>
                <a:lnTo>
                  <a:pt x="504825" y="110490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ABF1EC6B-8F9A-6A16-D249-21D3885BBF6B}"/>
              </a:ext>
            </a:extLst>
          </p:cNvPr>
          <p:cNvGrpSpPr/>
          <p:nvPr/>
        </p:nvGrpSpPr>
        <p:grpSpPr>
          <a:xfrm>
            <a:off x="1666875" y="900138"/>
            <a:ext cx="4429125" cy="595062"/>
            <a:chOff x="1468755" y="900138"/>
            <a:chExt cx="2667239" cy="595062"/>
          </a:xfrm>
        </p:grpSpPr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4967820B-A74C-CDC5-AA6F-D6E372121CD2}"/>
                </a:ext>
              </a:extLst>
            </p:cNvPr>
            <p:cNvSpPr/>
            <p:nvPr/>
          </p:nvSpPr>
          <p:spPr>
            <a:xfrm>
              <a:off x="1663054" y="900138"/>
              <a:ext cx="2276486" cy="595062"/>
            </a:xfrm>
            <a:prstGeom prst="rect">
              <a:avLst/>
            </a:prstGeom>
            <a:solidFill>
              <a:srgbClr val="E500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52" name="Isosceles Triangle 151">
              <a:extLst>
                <a:ext uri="{FF2B5EF4-FFF2-40B4-BE49-F238E27FC236}">
                  <a16:creationId xmlns:a16="http://schemas.microsoft.com/office/drawing/2014/main" id="{D6471161-82D4-7C85-5D45-9E1FA9DEC8A0}"/>
                </a:ext>
              </a:extLst>
            </p:cNvPr>
            <p:cNvSpPr/>
            <p:nvPr/>
          </p:nvSpPr>
          <p:spPr>
            <a:xfrm rot="5400000" flipH="1">
              <a:off x="3868857" y="1085951"/>
              <a:ext cx="338256" cy="196019"/>
            </a:xfrm>
            <a:prstGeom prst="triangle">
              <a:avLst>
                <a:gd name="adj" fmla="val 47959"/>
              </a:avLst>
            </a:prstGeom>
            <a:solidFill>
              <a:srgbClr val="E500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53" name="Isosceles Triangle 152">
              <a:extLst>
                <a:ext uri="{FF2B5EF4-FFF2-40B4-BE49-F238E27FC236}">
                  <a16:creationId xmlns:a16="http://schemas.microsoft.com/office/drawing/2014/main" id="{C442EFA1-B0DA-2B3B-3587-7BA054E0CA60}"/>
                </a:ext>
              </a:extLst>
            </p:cNvPr>
            <p:cNvSpPr/>
            <p:nvPr/>
          </p:nvSpPr>
          <p:spPr>
            <a:xfrm rot="16200000">
              <a:off x="1397637" y="1085951"/>
              <a:ext cx="338256" cy="196019"/>
            </a:xfrm>
            <a:prstGeom prst="triangle">
              <a:avLst>
                <a:gd name="adj" fmla="val 47959"/>
              </a:avLst>
            </a:prstGeom>
            <a:solidFill>
              <a:srgbClr val="E500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154" name="TextBox 153">
            <a:extLst>
              <a:ext uri="{FF2B5EF4-FFF2-40B4-BE49-F238E27FC236}">
                <a16:creationId xmlns:a16="http://schemas.microsoft.com/office/drawing/2014/main" id="{A5A0AA76-5A0F-CCD0-3CE0-BA9E1ADF6CFF}"/>
              </a:ext>
            </a:extLst>
          </p:cNvPr>
          <p:cNvSpPr txBox="1"/>
          <p:nvPr/>
        </p:nvSpPr>
        <p:spPr>
          <a:xfrm>
            <a:off x="2682549" y="953771"/>
            <a:ext cx="23903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3200" dirty="0" err="1">
                <a:solidFill>
                  <a:schemeClr val="bg1"/>
                </a:solidFill>
                <a:latin typeface="Overpass SemiBold" pitchFamily="2" charset="0"/>
              </a:rPr>
              <a:t>Arhitektura</a:t>
            </a:r>
            <a:endParaRPr lang="en-IN" sz="3200" dirty="0">
              <a:solidFill>
                <a:schemeClr val="bg1"/>
              </a:solidFill>
              <a:latin typeface="Overpass SemiBold" pitchFamily="2" charset="0"/>
            </a:endParaRPr>
          </a:p>
        </p:txBody>
      </p:sp>
      <p:sp>
        <p:nvSpPr>
          <p:cNvPr id="155" name="Rectangle 154">
            <a:extLst>
              <a:ext uri="{FF2B5EF4-FFF2-40B4-BE49-F238E27FC236}">
                <a16:creationId xmlns:a16="http://schemas.microsoft.com/office/drawing/2014/main" id="{C55C1B5C-D94B-7B37-755E-91F442148C4A}"/>
              </a:ext>
            </a:extLst>
          </p:cNvPr>
          <p:cNvSpPr/>
          <p:nvPr/>
        </p:nvSpPr>
        <p:spPr>
          <a:xfrm rot="2700000" flipH="1">
            <a:off x="-324435" y="5371365"/>
            <a:ext cx="613458" cy="613458"/>
          </a:xfrm>
          <a:prstGeom prst="rect">
            <a:avLst/>
          </a:prstGeom>
          <a:solidFill>
            <a:srgbClr val="E500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6" name="Rectangle 155">
            <a:extLst>
              <a:ext uri="{FF2B5EF4-FFF2-40B4-BE49-F238E27FC236}">
                <a16:creationId xmlns:a16="http://schemas.microsoft.com/office/drawing/2014/main" id="{80087398-A4DD-0BAF-AEDB-5EB5D4A10D10}"/>
              </a:ext>
            </a:extLst>
          </p:cNvPr>
          <p:cNvSpPr/>
          <p:nvPr/>
        </p:nvSpPr>
        <p:spPr>
          <a:xfrm rot="2700000" flipH="1">
            <a:off x="934494" y="5510806"/>
            <a:ext cx="334577" cy="334577"/>
          </a:xfrm>
          <a:prstGeom prst="rect">
            <a:avLst/>
          </a:prstGeom>
          <a:solidFill>
            <a:srgbClr val="E500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7" name="Rectangle 156">
            <a:extLst>
              <a:ext uri="{FF2B5EF4-FFF2-40B4-BE49-F238E27FC236}">
                <a16:creationId xmlns:a16="http://schemas.microsoft.com/office/drawing/2014/main" id="{E6B80E84-AD9A-094A-8FB7-96E6A1C2A725}"/>
              </a:ext>
            </a:extLst>
          </p:cNvPr>
          <p:cNvSpPr/>
          <p:nvPr/>
        </p:nvSpPr>
        <p:spPr>
          <a:xfrm rot="2700000" flipH="1">
            <a:off x="1914541" y="5578629"/>
            <a:ext cx="198930" cy="198930"/>
          </a:xfrm>
          <a:prstGeom prst="rect">
            <a:avLst/>
          </a:prstGeom>
          <a:solidFill>
            <a:srgbClr val="E500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0E7E184A-F2D0-76A4-EF52-09C8A101C05B}"/>
              </a:ext>
            </a:extLst>
          </p:cNvPr>
          <p:cNvSpPr txBox="1"/>
          <p:nvPr/>
        </p:nvSpPr>
        <p:spPr>
          <a:xfrm>
            <a:off x="1988950" y="1800984"/>
            <a:ext cx="3780254" cy="2125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Troslojna</a:t>
            </a:r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arhitektura</a:t>
            </a:r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gde</a:t>
            </a:r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se </a:t>
            </a:r>
            <a:r>
              <a:rPr lang="en-US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veb</a:t>
            </a:r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aplikacija</a:t>
            </a:r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deli </a:t>
            </a:r>
            <a:r>
              <a:rPr lang="en-US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na</a:t>
            </a:r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frontend </a:t>
            </a:r>
            <a:r>
              <a:rPr lang="en-US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klije</a:t>
            </a:r>
            <a:r>
              <a:rPr lang="sr-Latn-RS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ntski</a:t>
            </a:r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</a:t>
            </a:r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backend </a:t>
            </a:r>
            <a:r>
              <a:rPr lang="en-US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serverski</a:t>
            </a:r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deo.</a:t>
            </a:r>
          </a:p>
          <a:p>
            <a:pPr>
              <a:lnSpc>
                <a:spcPct val="150000"/>
              </a:lnSpc>
            </a:pPr>
            <a:r>
              <a:rPr lang="en-US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Svaki</a:t>
            </a:r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od </a:t>
            </a:r>
            <a:r>
              <a:rPr lang="en-US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datih</a:t>
            </a:r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slojeva</a:t>
            </a:r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se jo</a:t>
            </a:r>
            <a:r>
              <a:rPr lang="sr-Latn-R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š</a:t>
            </a:r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dodatno</a:t>
            </a:r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ra</a:t>
            </a:r>
            <a:r>
              <a:rPr lang="sr-Latn-RS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ščlanjuje</a:t>
            </a:r>
            <a:r>
              <a:rPr lang="sr-Latn-R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  <a:endParaRPr lang="en-US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08B57D25-801E-F876-EADC-FC43DBA81486}"/>
              </a:ext>
            </a:extLst>
          </p:cNvPr>
          <p:cNvGrpSpPr/>
          <p:nvPr/>
        </p:nvGrpSpPr>
        <p:grpSpPr>
          <a:xfrm>
            <a:off x="4706217" y="5320225"/>
            <a:ext cx="1584939" cy="600307"/>
            <a:chOff x="12794591" y="-861325"/>
            <a:chExt cx="1584939" cy="600307"/>
          </a:xfrm>
        </p:grpSpPr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F2BDC0B3-A581-0488-D2D8-587172D078EA}"/>
                </a:ext>
              </a:extLst>
            </p:cNvPr>
            <p:cNvSpPr txBox="1"/>
            <p:nvPr/>
          </p:nvSpPr>
          <p:spPr>
            <a:xfrm>
              <a:off x="12965983" y="-711102"/>
              <a:ext cx="141354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000" dirty="0">
                  <a:solidFill>
                    <a:schemeClr val="bg1"/>
                  </a:solidFill>
                  <a:latin typeface="Overpass ExtraBold" pitchFamily="2" charset="0"/>
                </a:rPr>
                <a:t>FIFA WORLD CUP</a:t>
              </a:r>
            </a:p>
          </p:txBody>
        </p:sp>
        <p:pic>
          <p:nvPicPr>
            <p:cNvPr id="168" name="Picture 167" descr="A picture containing text, guitar&#10;&#10;Description automatically generated">
              <a:extLst>
                <a:ext uri="{FF2B5EF4-FFF2-40B4-BE49-F238E27FC236}">
                  <a16:creationId xmlns:a16="http://schemas.microsoft.com/office/drawing/2014/main" id="{EA1998BC-D5AE-3ACB-7B04-58A2307BE34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94591" y="-861325"/>
              <a:ext cx="279463" cy="600307"/>
            </a:xfrm>
            <a:prstGeom prst="rect">
              <a:avLst/>
            </a:prstGeom>
          </p:spPr>
        </p:pic>
        <p:pic>
          <p:nvPicPr>
            <p:cNvPr id="169" name="Picture 168" descr="A black and white sign&#10;&#10;Description automatically generated with low confidence">
              <a:extLst>
                <a:ext uri="{FF2B5EF4-FFF2-40B4-BE49-F238E27FC236}">
                  <a16:creationId xmlns:a16="http://schemas.microsoft.com/office/drawing/2014/main" id="{24569AA7-947B-7ED0-F7DF-BC8DADA09A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267565" y="-512609"/>
              <a:ext cx="810385" cy="134420"/>
            </a:xfrm>
            <a:prstGeom prst="rect">
              <a:avLst/>
            </a:prstGeom>
          </p:spPr>
        </p:pic>
      </p:grpSp>
      <p:sp>
        <p:nvSpPr>
          <p:cNvPr id="163" name="Smiley Face 162">
            <a:extLst>
              <a:ext uri="{FF2B5EF4-FFF2-40B4-BE49-F238E27FC236}">
                <a16:creationId xmlns:a16="http://schemas.microsoft.com/office/drawing/2014/main" id="{81B03A5B-CF61-C9C5-0DFC-AC7D61D9F41B}"/>
              </a:ext>
            </a:extLst>
          </p:cNvPr>
          <p:cNvSpPr/>
          <p:nvPr/>
        </p:nvSpPr>
        <p:spPr>
          <a:xfrm>
            <a:off x="7862004" y="79351"/>
            <a:ext cx="937875" cy="867849"/>
          </a:xfrm>
          <a:prstGeom prst="smileyFac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AE540E00-C50A-3835-1F95-FAF1A710465F}"/>
              </a:ext>
            </a:extLst>
          </p:cNvPr>
          <p:cNvSpPr/>
          <p:nvPr/>
        </p:nvSpPr>
        <p:spPr>
          <a:xfrm>
            <a:off x="7119054" y="1155104"/>
            <a:ext cx="2415540" cy="56391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React TS SPA</a:t>
            </a:r>
          </a:p>
        </p:txBody>
      </p:sp>
      <p:sp>
        <p:nvSpPr>
          <p:cNvPr id="171" name="Rectangle 170">
            <a:extLst>
              <a:ext uri="{FF2B5EF4-FFF2-40B4-BE49-F238E27FC236}">
                <a16:creationId xmlns:a16="http://schemas.microsoft.com/office/drawing/2014/main" id="{915DE858-DA72-A9FA-5018-D732297665B7}"/>
              </a:ext>
            </a:extLst>
          </p:cNvPr>
          <p:cNvSpPr/>
          <p:nvPr/>
        </p:nvSpPr>
        <p:spPr>
          <a:xfrm>
            <a:off x="6745316" y="1581058"/>
            <a:ext cx="1437373" cy="776287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Axios</a:t>
            </a:r>
            <a:r>
              <a:rPr lang="en-US" dirty="0"/>
              <a:t> </a:t>
            </a:r>
            <a:r>
              <a:rPr lang="en-US" dirty="0" err="1"/>
              <a:t>HttpClient</a:t>
            </a:r>
            <a:endParaRPr lang="en-US" dirty="0"/>
          </a:p>
        </p:txBody>
      </p:sp>
      <p:sp>
        <p:nvSpPr>
          <p:cNvPr id="172" name="Rectangle 171">
            <a:extLst>
              <a:ext uri="{FF2B5EF4-FFF2-40B4-BE49-F238E27FC236}">
                <a16:creationId xmlns:a16="http://schemas.microsoft.com/office/drawing/2014/main" id="{BD0DF19B-8A7E-FB89-C285-14EEF26A9E60}"/>
              </a:ext>
            </a:extLst>
          </p:cNvPr>
          <p:cNvSpPr/>
          <p:nvPr/>
        </p:nvSpPr>
        <p:spPr>
          <a:xfrm>
            <a:off x="7119054" y="2796540"/>
            <a:ext cx="2415540" cy="2752452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Java Spring Boot</a:t>
            </a:r>
          </a:p>
        </p:txBody>
      </p:sp>
      <p:sp>
        <p:nvSpPr>
          <p:cNvPr id="173" name="Rectangle 172">
            <a:extLst>
              <a:ext uri="{FF2B5EF4-FFF2-40B4-BE49-F238E27FC236}">
                <a16:creationId xmlns:a16="http://schemas.microsoft.com/office/drawing/2014/main" id="{A5B8B888-C096-2EC6-8EA0-04CA80F1AAC5}"/>
              </a:ext>
            </a:extLst>
          </p:cNvPr>
          <p:cNvSpPr/>
          <p:nvPr/>
        </p:nvSpPr>
        <p:spPr>
          <a:xfrm>
            <a:off x="7132851" y="3355043"/>
            <a:ext cx="1188403" cy="619486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REST API Controller</a:t>
            </a:r>
          </a:p>
        </p:txBody>
      </p:sp>
      <p:sp>
        <p:nvSpPr>
          <p:cNvPr id="174" name="Rectangle 173">
            <a:extLst>
              <a:ext uri="{FF2B5EF4-FFF2-40B4-BE49-F238E27FC236}">
                <a16:creationId xmlns:a16="http://schemas.microsoft.com/office/drawing/2014/main" id="{5CE3008C-041B-E398-1972-045464A64269}"/>
              </a:ext>
            </a:extLst>
          </p:cNvPr>
          <p:cNvSpPr/>
          <p:nvPr/>
        </p:nvSpPr>
        <p:spPr>
          <a:xfrm>
            <a:off x="7330654" y="4306053"/>
            <a:ext cx="1981200" cy="320041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Validator</a:t>
            </a:r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CF6CBE64-2496-9D61-ED7F-A6871AEA882A}"/>
              </a:ext>
            </a:extLst>
          </p:cNvPr>
          <p:cNvSpPr/>
          <p:nvPr/>
        </p:nvSpPr>
        <p:spPr>
          <a:xfrm>
            <a:off x="7335653" y="4678611"/>
            <a:ext cx="1981200" cy="32092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</a:t>
            </a:r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C39D8B8C-FAEA-953D-73EA-172232146FCE}"/>
              </a:ext>
            </a:extLst>
          </p:cNvPr>
          <p:cNvSpPr/>
          <p:nvPr/>
        </p:nvSpPr>
        <p:spPr>
          <a:xfrm>
            <a:off x="7335653" y="5052048"/>
            <a:ext cx="1981200" cy="32092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Repository</a:t>
            </a:r>
          </a:p>
        </p:txBody>
      </p:sp>
      <p:sp>
        <p:nvSpPr>
          <p:cNvPr id="177" name="Cylinder 176">
            <a:extLst>
              <a:ext uri="{FF2B5EF4-FFF2-40B4-BE49-F238E27FC236}">
                <a16:creationId xmlns:a16="http://schemas.microsoft.com/office/drawing/2014/main" id="{F024E50D-76F4-5DB9-B52C-989FDBE2AA23}"/>
              </a:ext>
            </a:extLst>
          </p:cNvPr>
          <p:cNvSpPr/>
          <p:nvPr/>
        </p:nvSpPr>
        <p:spPr>
          <a:xfrm>
            <a:off x="7888043" y="5880369"/>
            <a:ext cx="867562" cy="776855"/>
          </a:xfrm>
          <a:prstGeom prst="can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MySQL</a:t>
            </a:r>
          </a:p>
        </p:txBody>
      </p:sp>
      <p:cxnSp>
        <p:nvCxnSpPr>
          <p:cNvPr id="179" name="Straight Arrow Connector 178">
            <a:extLst>
              <a:ext uri="{FF2B5EF4-FFF2-40B4-BE49-F238E27FC236}">
                <a16:creationId xmlns:a16="http://schemas.microsoft.com/office/drawing/2014/main" id="{BB879F56-EA68-8A60-2804-CAA7EE9624D3}"/>
              </a:ext>
            </a:extLst>
          </p:cNvPr>
          <p:cNvCxnSpPr>
            <a:cxnSpLocks/>
            <a:stCxn id="170" idx="0"/>
            <a:endCxn id="163" idx="4"/>
          </p:cNvCxnSpPr>
          <p:nvPr/>
        </p:nvCxnSpPr>
        <p:spPr>
          <a:xfrm flipV="1">
            <a:off x="8326824" y="947200"/>
            <a:ext cx="4118" cy="20790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82" name="Straight Arrow Connector 181">
            <a:extLst>
              <a:ext uri="{FF2B5EF4-FFF2-40B4-BE49-F238E27FC236}">
                <a16:creationId xmlns:a16="http://schemas.microsoft.com/office/drawing/2014/main" id="{BCDE2046-CB09-56F3-E5BE-5C7D744DDB8B}"/>
              </a:ext>
            </a:extLst>
          </p:cNvPr>
          <p:cNvCxnSpPr>
            <a:cxnSpLocks/>
            <a:stCxn id="172" idx="0"/>
            <a:endCxn id="171" idx="2"/>
          </p:cNvCxnSpPr>
          <p:nvPr/>
        </p:nvCxnSpPr>
        <p:spPr>
          <a:xfrm flipH="1" flipV="1">
            <a:off x="7464003" y="2357345"/>
            <a:ext cx="862821" cy="43919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85" name="Straight Arrow Connector 184">
            <a:extLst>
              <a:ext uri="{FF2B5EF4-FFF2-40B4-BE49-F238E27FC236}">
                <a16:creationId xmlns:a16="http://schemas.microsoft.com/office/drawing/2014/main" id="{5CC73F54-9203-1FF1-961D-78D8F96EB2A7}"/>
              </a:ext>
            </a:extLst>
          </p:cNvPr>
          <p:cNvCxnSpPr>
            <a:cxnSpLocks/>
            <a:stCxn id="172" idx="2"/>
            <a:endCxn id="177" idx="1"/>
          </p:cNvCxnSpPr>
          <p:nvPr/>
        </p:nvCxnSpPr>
        <p:spPr>
          <a:xfrm flipH="1">
            <a:off x="8321824" y="5548992"/>
            <a:ext cx="5000" cy="33137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50" name="Rectangle 149">
            <a:extLst>
              <a:ext uri="{FF2B5EF4-FFF2-40B4-BE49-F238E27FC236}">
                <a16:creationId xmlns:a16="http://schemas.microsoft.com/office/drawing/2014/main" id="{F9C4DFA2-2A2B-D85E-B959-432D3B598E56}"/>
              </a:ext>
            </a:extLst>
          </p:cNvPr>
          <p:cNvSpPr/>
          <p:nvPr/>
        </p:nvSpPr>
        <p:spPr>
          <a:xfrm>
            <a:off x="8346193" y="3355043"/>
            <a:ext cx="1188402" cy="619486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GraphQL</a:t>
            </a:r>
            <a:r>
              <a:rPr lang="en-US" dirty="0"/>
              <a:t> Controller</a:t>
            </a:r>
          </a:p>
        </p:txBody>
      </p:sp>
      <p:sp>
        <p:nvSpPr>
          <p:cNvPr id="159" name="Rectangle 158">
            <a:extLst>
              <a:ext uri="{FF2B5EF4-FFF2-40B4-BE49-F238E27FC236}">
                <a16:creationId xmlns:a16="http://schemas.microsoft.com/office/drawing/2014/main" id="{2C1587CF-9D2E-DB22-6D74-BB4E63640923}"/>
              </a:ext>
            </a:extLst>
          </p:cNvPr>
          <p:cNvSpPr/>
          <p:nvPr/>
        </p:nvSpPr>
        <p:spPr>
          <a:xfrm>
            <a:off x="7339748" y="2899486"/>
            <a:ext cx="1981200" cy="320041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Middleware</a:t>
            </a:r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FFC096E7-4760-8145-796E-EFD6FF343170}"/>
              </a:ext>
            </a:extLst>
          </p:cNvPr>
          <p:cNvSpPr/>
          <p:nvPr/>
        </p:nvSpPr>
        <p:spPr>
          <a:xfrm>
            <a:off x="8280540" y="1581058"/>
            <a:ext cx="1437373" cy="776287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Apollo </a:t>
            </a:r>
            <a:r>
              <a:rPr lang="en-US" dirty="0" err="1"/>
              <a:t>GraphQL</a:t>
            </a:r>
            <a:r>
              <a:rPr lang="en-US" dirty="0"/>
              <a:t> Client</a:t>
            </a:r>
          </a:p>
        </p:txBody>
      </p: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CDAFFEFB-25CA-2C16-0CF1-A11279A0F950}"/>
              </a:ext>
            </a:extLst>
          </p:cNvPr>
          <p:cNvCxnSpPr>
            <a:cxnSpLocks/>
            <a:stCxn id="172" idx="0"/>
            <a:endCxn id="162" idx="2"/>
          </p:cNvCxnSpPr>
          <p:nvPr/>
        </p:nvCxnSpPr>
        <p:spPr>
          <a:xfrm flipV="1">
            <a:off x="8326824" y="2357345"/>
            <a:ext cx="672403" cy="43919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5289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8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4" dur="20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5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1250" tmFilter="0, 0; .2, .5; .8, .5; 1, 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7" dur="625" autoRev="1" fill="hold"/>
                                        <p:tgtEl>
                                          <p:spTgt spid="14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1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4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7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0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3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6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9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2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5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8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1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4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7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" grpId="0" animBg="1"/>
      <p:bldP spid="154" grpId="0"/>
      <p:bldP spid="155" grpId="0" animBg="1"/>
      <p:bldP spid="156" grpId="0" animBg="1"/>
      <p:bldP spid="157" grpId="0" animBg="1"/>
      <p:bldP spid="164" grpId="0"/>
      <p:bldP spid="163" grpId="0" animBg="1"/>
      <p:bldP spid="170" grpId="0" animBg="1"/>
      <p:bldP spid="171" grpId="0" animBg="1"/>
      <p:bldP spid="172" grpId="0" animBg="1"/>
      <p:bldP spid="173" grpId="0" animBg="1"/>
      <p:bldP spid="174" grpId="0" animBg="1"/>
      <p:bldP spid="175" grpId="0" animBg="1"/>
      <p:bldP spid="176" grpId="0" animBg="1"/>
      <p:bldP spid="177" grpId="0" animBg="1"/>
      <p:bldP spid="150" grpId="0" animBg="1"/>
      <p:bldP spid="159" grpId="0" animBg="1"/>
      <p:bldP spid="16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0609BC8-AA09-EBBF-902A-9489414565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7899" y="172313"/>
            <a:ext cx="7058025" cy="6181725"/>
          </a:xfrm>
          <a:prstGeom prst="rect">
            <a:avLst/>
          </a:prstGeom>
          <a:effectLst>
            <a:glow>
              <a:schemeClr val="accent3">
                <a:satMod val="175000"/>
                <a:alpha val="40000"/>
              </a:schemeClr>
            </a:glow>
          </a:effec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509602CE-6880-7A82-E447-82568B64D006}"/>
              </a:ext>
            </a:extLst>
          </p:cNvPr>
          <p:cNvGrpSpPr/>
          <p:nvPr/>
        </p:nvGrpSpPr>
        <p:grpSpPr>
          <a:xfrm>
            <a:off x="5358317" y="4349979"/>
            <a:ext cx="5859731" cy="947024"/>
            <a:chOff x="4737304" y="900138"/>
            <a:chExt cx="2612344" cy="59506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A0FCF70-04C6-3774-2E11-F74A03FAF98F}"/>
                </a:ext>
              </a:extLst>
            </p:cNvPr>
            <p:cNvSpPr/>
            <p:nvPr/>
          </p:nvSpPr>
          <p:spPr>
            <a:xfrm>
              <a:off x="4930815" y="900138"/>
              <a:ext cx="2222339" cy="595062"/>
            </a:xfrm>
            <a:prstGeom prst="rect">
              <a:avLst/>
            </a:prstGeom>
            <a:solidFill>
              <a:srgbClr val="E500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9" name="Isosceles Triangle 8">
              <a:extLst>
                <a:ext uri="{FF2B5EF4-FFF2-40B4-BE49-F238E27FC236}">
                  <a16:creationId xmlns:a16="http://schemas.microsoft.com/office/drawing/2014/main" id="{EF4A58A3-6A55-4903-6FE0-D9524FE63350}"/>
                </a:ext>
              </a:extLst>
            </p:cNvPr>
            <p:cNvSpPr/>
            <p:nvPr/>
          </p:nvSpPr>
          <p:spPr>
            <a:xfrm rot="5400000" flipH="1">
              <a:off x="7082511" y="1085951"/>
              <a:ext cx="338256" cy="196019"/>
            </a:xfrm>
            <a:prstGeom prst="triangle">
              <a:avLst>
                <a:gd name="adj" fmla="val 47959"/>
              </a:avLst>
            </a:prstGeom>
            <a:solidFill>
              <a:srgbClr val="E500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" name="Isosceles Triangle 9">
              <a:extLst>
                <a:ext uri="{FF2B5EF4-FFF2-40B4-BE49-F238E27FC236}">
                  <a16:creationId xmlns:a16="http://schemas.microsoft.com/office/drawing/2014/main" id="{1BDAD087-1160-6072-0ADA-C04110FF6B51}"/>
                </a:ext>
              </a:extLst>
            </p:cNvPr>
            <p:cNvSpPr/>
            <p:nvPr/>
          </p:nvSpPr>
          <p:spPr>
            <a:xfrm rot="16200000">
              <a:off x="4666186" y="1085951"/>
              <a:ext cx="338256" cy="196019"/>
            </a:xfrm>
            <a:prstGeom prst="triangle">
              <a:avLst>
                <a:gd name="adj" fmla="val 47959"/>
              </a:avLst>
            </a:prstGeom>
            <a:solidFill>
              <a:srgbClr val="E500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3119D385-BC76-419C-1863-9C9C9B9D4F9A}"/>
              </a:ext>
            </a:extLst>
          </p:cNvPr>
          <p:cNvSpPr txBox="1"/>
          <p:nvPr/>
        </p:nvSpPr>
        <p:spPr>
          <a:xfrm>
            <a:off x="5938462" y="4490084"/>
            <a:ext cx="46614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 dirty="0" err="1">
                <a:solidFill>
                  <a:schemeClr val="bg1"/>
                </a:solidFill>
                <a:latin typeface="Overpass SemiBold" pitchFamily="2" charset="0"/>
              </a:rPr>
              <a:t>Domenski</a:t>
            </a:r>
            <a:r>
              <a:rPr lang="en-IN" sz="4000" dirty="0">
                <a:solidFill>
                  <a:schemeClr val="bg1"/>
                </a:solidFill>
                <a:latin typeface="Overpass SemiBold" pitchFamily="2" charset="0"/>
              </a:rPr>
              <a:t> model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D15AA5-8CD6-FAB3-6518-D67BC3965956}"/>
              </a:ext>
            </a:extLst>
          </p:cNvPr>
          <p:cNvSpPr/>
          <p:nvPr/>
        </p:nvSpPr>
        <p:spPr>
          <a:xfrm rot="16200000" flipV="1">
            <a:off x="12018799" y="5453225"/>
            <a:ext cx="172075" cy="169120"/>
          </a:xfrm>
          <a:custGeom>
            <a:avLst/>
            <a:gdLst>
              <a:gd name="connsiteX0" fmla="*/ 368237 w 371475"/>
              <a:gd name="connsiteY0" fmla="*/ 3143 h 365093"/>
              <a:gd name="connsiteX1" fmla="*/ 0 w 371475"/>
              <a:gd name="connsiteY1" fmla="*/ 0 h 365093"/>
              <a:gd name="connsiteX2" fmla="*/ 371475 w 371475"/>
              <a:gd name="connsiteY2" fmla="*/ 365093 h 365093"/>
              <a:gd name="connsiteX3" fmla="*/ 368237 w 371475"/>
              <a:gd name="connsiteY3" fmla="*/ 3143 h 365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1475" h="365093">
                <a:moveTo>
                  <a:pt x="368237" y="3143"/>
                </a:moveTo>
                <a:lnTo>
                  <a:pt x="0" y="0"/>
                </a:lnTo>
                <a:lnTo>
                  <a:pt x="371475" y="365093"/>
                </a:lnTo>
                <a:lnTo>
                  <a:pt x="368237" y="3143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056CB05E-108E-C1D1-8D2A-65B98FF165DF}"/>
              </a:ext>
            </a:extLst>
          </p:cNvPr>
          <p:cNvSpPr/>
          <p:nvPr/>
        </p:nvSpPr>
        <p:spPr>
          <a:xfrm rot="16200000" flipV="1">
            <a:off x="11405064" y="6071064"/>
            <a:ext cx="1028040" cy="545831"/>
          </a:xfrm>
          <a:custGeom>
            <a:avLst/>
            <a:gdLst>
              <a:gd name="connsiteX0" fmla="*/ 2219325 w 2219325"/>
              <a:gd name="connsiteY0" fmla="*/ 1178338 h 1178337"/>
              <a:gd name="connsiteX1" fmla="*/ 1603058 w 2219325"/>
              <a:gd name="connsiteY1" fmla="*/ 1178338 h 1178337"/>
              <a:gd name="connsiteX2" fmla="*/ 1600295 w 2219325"/>
              <a:gd name="connsiteY2" fmla="*/ 1175480 h 1178337"/>
              <a:gd name="connsiteX3" fmla="*/ 492633 w 2219325"/>
              <a:gd name="connsiteY3" fmla="*/ 43910 h 1178337"/>
              <a:gd name="connsiteX4" fmla="*/ 13716 w 2219325"/>
              <a:gd name="connsiteY4" fmla="*/ 537305 h 1178337"/>
              <a:gd name="connsiteX5" fmla="*/ 0 w 2219325"/>
              <a:gd name="connsiteY5" fmla="*/ 523970 h 1178337"/>
              <a:gd name="connsiteX6" fmla="*/ 492633 w 2219325"/>
              <a:gd name="connsiteY6" fmla="*/ 16669 h 1178337"/>
              <a:gd name="connsiteX7" fmla="*/ 1611059 w 2219325"/>
              <a:gd name="connsiteY7" fmla="*/ 1159288 h 1178337"/>
              <a:gd name="connsiteX8" fmla="*/ 2173129 w 2219325"/>
              <a:gd name="connsiteY8" fmla="*/ 1159288 h 1178337"/>
              <a:gd name="connsiteX9" fmla="*/ 1019366 w 2219325"/>
              <a:gd name="connsiteY9" fmla="*/ 13526 h 1178337"/>
              <a:gd name="connsiteX10" fmla="*/ 1032796 w 2219325"/>
              <a:gd name="connsiteY10" fmla="*/ 0 h 1178337"/>
              <a:gd name="connsiteX11" fmla="*/ 2219325 w 2219325"/>
              <a:gd name="connsiteY11" fmla="*/ 1178338 h 1178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19325" h="1178337">
                <a:moveTo>
                  <a:pt x="2219325" y="1178338"/>
                </a:moveTo>
                <a:lnTo>
                  <a:pt x="1603058" y="1178338"/>
                </a:lnTo>
                <a:lnTo>
                  <a:pt x="1600295" y="1175480"/>
                </a:lnTo>
                <a:lnTo>
                  <a:pt x="492633" y="43910"/>
                </a:lnTo>
                <a:lnTo>
                  <a:pt x="13716" y="537305"/>
                </a:lnTo>
                <a:lnTo>
                  <a:pt x="0" y="523970"/>
                </a:lnTo>
                <a:lnTo>
                  <a:pt x="492633" y="16669"/>
                </a:lnTo>
                <a:lnTo>
                  <a:pt x="1611059" y="1159288"/>
                </a:lnTo>
                <a:lnTo>
                  <a:pt x="2173129" y="1159288"/>
                </a:lnTo>
                <a:lnTo>
                  <a:pt x="1019366" y="13526"/>
                </a:lnTo>
                <a:lnTo>
                  <a:pt x="1032796" y="0"/>
                </a:lnTo>
                <a:lnTo>
                  <a:pt x="2219325" y="1178338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DDA9C38A-A828-71D8-C31A-0F91795BD343}"/>
              </a:ext>
            </a:extLst>
          </p:cNvPr>
          <p:cNvSpPr/>
          <p:nvPr/>
        </p:nvSpPr>
        <p:spPr>
          <a:xfrm rot="16200000" flipV="1">
            <a:off x="11582191" y="5520136"/>
            <a:ext cx="675065" cy="538286"/>
          </a:xfrm>
          <a:custGeom>
            <a:avLst/>
            <a:gdLst>
              <a:gd name="connsiteX0" fmla="*/ 0 w 1457324"/>
              <a:gd name="connsiteY0" fmla="*/ 0 h 1162049"/>
              <a:gd name="connsiteX1" fmla="*/ 539877 w 1457324"/>
              <a:gd name="connsiteY1" fmla="*/ 0 h 1162049"/>
              <a:gd name="connsiteX2" fmla="*/ 1457325 w 1457324"/>
              <a:gd name="connsiteY2" fmla="*/ 941165 h 1162049"/>
              <a:gd name="connsiteX3" fmla="*/ 1457325 w 1457324"/>
              <a:gd name="connsiteY3" fmla="*/ 1162050 h 1162049"/>
              <a:gd name="connsiteX4" fmla="*/ 1130046 w 1457324"/>
              <a:gd name="connsiteY4" fmla="*/ 1162050 h 1162049"/>
              <a:gd name="connsiteX5" fmla="*/ 0 w 1457324"/>
              <a:gd name="connsiteY5" fmla="*/ 0 h 11620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7324" h="1162049">
                <a:moveTo>
                  <a:pt x="0" y="0"/>
                </a:moveTo>
                <a:lnTo>
                  <a:pt x="539877" y="0"/>
                </a:lnTo>
                <a:lnTo>
                  <a:pt x="1457325" y="941165"/>
                </a:lnTo>
                <a:lnTo>
                  <a:pt x="1457325" y="1162050"/>
                </a:lnTo>
                <a:lnTo>
                  <a:pt x="1130046" y="1162050"/>
                </a:lnTo>
                <a:lnTo>
                  <a:pt x="0" y="0"/>
                </a:lnTo>
                <a:close/>
              </a:path>
            </a:pathLst>
          </a:custGeom>
          <a:solidFill>
            <a:srgbClr val="53BCB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D2C656BE-E78F-87FB-CB73-0A129A899CB2}"/>
              </a:ext>
            </a:extLst>
          </p:cNvPr>
          <p:cNvSpPr/>
          <p:nvPr/>
        </p:nvSpPr>
        <p:spPr>
          <a:xfrm rot="16200000" flipV="1">
            <a:off x="12162396" y="6576855"/>
            <a:ext cx="22060" cy="22060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3E3AF6DC-10F1-6B63-EA16-A5EA37A3146A}"/>
              </a:ext>
            </a:extLst>
          </p:cNvPr>
          <p:cNvSpPr/>
          <p:nvPr/>
        </p:nvSpPr>
        <p:spPr>
          <a:xfrm rot="16200000" flipV="1">
            <a:off x="12153571" y="6532733"/>
            <a:ext cx="22060" cy="22060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CCF134A2-36B0-4884-802F-12B1807DE8BD}"/>
              </a:ext>
            </a:extLst>
          </p:cNvPr>
          <p:cNvSpPr/>
          <p:nvPr/>
        </p:nvSpPr>
        <p:spPr>
          <a:xfrm rot="16200000" flipV="1">
            <a:off x="12118274" y="6568031"/>
            <a:ext cx="22060" cy="22060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1FD55CFF-297C-BEAC-F6E4-AC029DEFFB22}"/>
              </a:ext>
            </a:extLst>
          </p:cNvPr>
          <p:cNvSpPr/>
          <p:nvPr/>
        </p:nvSpPr>
        <p:spPr>
          <a:xfrm rot="16200000" flipV="1">
            <a:off x="12109449" y="6519497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8B5D39D6-3BA3-4E5B-98AC-830E6B0FA459}"/>
              </a:ext>
            </a:extLst>
          </p:cNvPr>
          <p:cNvSpPr/>
          <p:nvPr/>
        </p:nvSpPr>
        <p:spPr>
          <a:xfrm rot="16200000" flipV="1">
            <a:off x="12140334" y="6488611"/>
            <a:ext cx="22060" cy="22060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D7A8B8B3-5ECA-AE7D-C33D-3D4FB0AF2E49}"/>
              </a:ext>
            </a:extLst>
          </p:cNvPr>
          <p:cNvSpPr/>
          <p:nvPr/>
        </p:nvSpPr>
        <p:spPr>
          <a:xfrm rot="16200000" flipV="1">
            <a:off x="12166807" y="6453315"/>
            <a:ext cx="22060" cy="22060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9326E3E6-7C1E-2782-58B5-5417666873EC}"/>
              </a:ext>
            </a:extLst>
          </p:cNvPr>
          <p:cNvSpPr/>
          <p:nvPr/>
        </p:nvSpPr>
        <p:spPr>
          <a:xfrm rot="16200000" flipV="1">
            <a:off x="12162396" y="6409193"/>
            <a:ext cx="22060" cy="22060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F463E1E7-40C0-185C-03B6-E9E77B840BAC}"/>
              </a:ext>
            </a:extLst>
          </p:cNvPr>
          <p:cNvSpPr/>
          <p:nvPr/>
        </p:nvSpPr>
        <p:spPr>
          <a:xfrm rot="16200000" flipV="1">
            <a:off x="12153571" y="6360659"/>
            <a:ext cx="22060" cy="22060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9BA099A6-0E5C-B12F-5F97-6967C016F583}"/>
              </a:ext>
            </a:extLst>
          </p:cNvPr>
          <p:cNvSpPr/>
          <p:nvPr/>
        </p:nvSpPr>
        <p:spPr>
          <a:xfrm rot="16200000" flipV="1">
            <a:off x="12131509" y="6444491"/>
            <a:ext cx="22060" cy="22060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456CACAD-53AD-280F-A0FF-F05C615DCBAB}"/>
              </a:ext>
            </a:extLst>
          </p:cNvPr>
          <p:cNvSpPr/>
          <p:nvPr/>
        </p:nvSpPr>
        <p:spPr>
          <a:xfrm rot="16200000" flipV="1">
            <a:off x="12096213" y="6479788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C64A78CD-B0D9-89A9-FE19-94AF6D01C870}"/>
              </a:ext>
            </a:extLst>
          </p:cNvPr>
          <p:cNvSpPr/>
          <p:nvPr/>
        </p:nvSpPr>
        <p:spPr>
          <a:xfrm rot="16200000" flipV="1">
            <a:off x="12065327" y="6510673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B8AC2B16-A7F0-A1EF-C37E-C5590A5D0FCB}"/>
              </a:ext>
            </a:extLst>
          </p:cNvPr>
          <p:cNvSpPr/>
          <p:nvPr/>
        </p:nvSpPr>
        <p:spPr>
          <a:xfrm rot="16200000" flipV="1">
            <a:off x="12052091" y="6466551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BC9045B4-75B0-0BDD-6632-122F3BC1DF78}"/>
              </a:ext>
            </a:extLst>
          </p:cNvPr>
          <p:cNvSpPr/>
          <p:nvPr/>
        </p:nvSpPr>
        <p:spPr>
          <a:xfrm rot="16200000" flipV="1">
            <a:off x="12087387" y="6431253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2CB82588-B5F4-6EA4-480A-C8D8D4545BDD}"/>
              </a:ext>
            </a:extLst>
          </p:cNvPr>
          <p:cNvSpPr/>
          <p:nvPr/>
        </p:nvSpPr>
        <p:spPr>
          <a:xfrm rot="16200000" flipV="1">
            <a:off x="12122685" y="6395957"/>
            <a:ext cx="22060" cy="22060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50E448BB-06B4-A9F8-3A5F-4D1BC55C02AE}"/>
              </a:ext>
            </a:extLst>
          </p:cNvPr>
          <p:cNvSpPr/>
          <p:nvPr/>
        </p:nvSpPr>
        <p:spPr>
          <a:xfrm rot="16200000" flipV="1">
            <a:off x="12109449" y="6356247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FAC3608B-B3EE-2773-A410-5AC046300181}"/>
              </a:ext>
            </a:extLst>
          </p:cNvPr>
          <p:cNvSpPr/>
          <p:nvPr/>
        </p:nvSpPr>
        <p:spPr>
          <a:xfrm rot="16200000" flipV="1">
            <a:off x="12100624" y="6307713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3DD4FF02-B556-3A61-AA45-5E0717C80058}"/>
              </a:ext>
            </a:extLst>
          </p:cNvPr>
          <p:cNvSpPr/>
          <p:nvPr/>
        </p:nvSpPr>
        <p:spPr>
          <a:xfrm rot="16200000" flipV="1">
            <a:off x="12065327" y="6343009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0ECCF6EE-7780-06F4-69FC-8E44D4E6F969}"/>
              </a:ext>
            </a:extLst>
          </p:cNvPr>
          <p:cNvSpPr/>
          <p:nvPr/>
        </p:nvSpPr>
        <p:spPr>
          <a:xfrm rot="16200000" flipV="1">
            <a:off x="12074151" y="6387131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79929215-ACEC-9C26-2C10-DCCA54734A1B}"/>
              </a:ext>
            </a:extLst>
          </p:cNvPr>
          <p:cNvSpPr/>
          <p:nvPr/>
        </p:nvSpPr>
        <p:spPr>
          <a:xfrm rot="16200000" flipV="1">
            <a:off x="12043266" y="6422430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EA1A452D-80BC-98D0-377C-C86A77EF3884}"/>
              </a:ext>
            </a:extLst>
          </p:cNvPr>
          <p:cNvSpPr/>
          <p:nvPr/>
        </p:nvSpPr>
        <p:spPr>
          <a:xfrm rot="16200000" flipV="1">
            <a:off x="12007969" y="6457727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05027008-4529-2C92-6C65-1AA281102740}"/>
              </a:ext>
            </a:extLst>
          </p:cNvPr>
          <p:cNvSpPr/>
          <p:nvPr/>
        </p:nvSpPr>
        <p:spPr>
          <a:xfrm rot="16200000" flipV="1">
            <a:off x="11994732" y="6409193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E48438A6-A5E4-E9C8-CC55-35F123881535}"/>
              </a:ext>
            </a:extLst>
          </p:cNvPr>
          <p:cNvSpPr/>
          <p:nvPr/>
        </p:nvSpPr>
        <p:spPr>
          <a:xfrm rot="16200000" flipV="1">
            <a:off x="12030029" y="6373895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E7C72B51-D568-F19D-DCF2-C0E820AF489F}"/>
              </a:ext>
            </a:extLst>
          </p:cNvPr>
          <p:cNvSpPr/>
          <p:nvPr/>
        </p:nvSpPr>
        <p:spPr>
          <a:xfrm rot="16200000" flipV="1">
            <a:off x="12021206" y="6329773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C026F310-2571-275E-7D45-A9F9081F2209}"/>
              </a:ext>
            </a:extLst>
          </p:cNvPr>
          <p:cNvSpPr/>
          <p:nvPr/>
        </p:nvSpPr>
        <p:spPr>
          <a:xfrm rot="16200000" flipV="1">
            <a:off x="11985907" y="6369483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A2B25852-B3BA-C26A-AAD0-D5623760E225}"/>
              </a:ext>
            </a:extLst>
          </p:cNvPr>
          <p:cNvSpPr/>
          <p:nvPr/>
        </p:nvSpPr>
        <p:spPr>
          <a:xfrm rot="16200000" flipV="1">
            <a:off x="11955023" y="6400369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814F6087-FAE4-ACB3-77DB-354B28700925}"/>
              </a:ext>
            </a:extLst>
          </p:cNvPr>
          <p:cNvSpPr/>
          <p:nvPr/>
        </p:nvSpPr>
        <p:spPr>
          <a:xfrm rot="16200000" flipV="1">
            <a:off x="11941785" y="6356247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5628ECEA-3C33-F9D4-D82F-37292B9844C4}"/>
              </a:ext>
            </a:extLst>
          </p:cNvPr>
          <p:cNvSpPr/>
          <p:nvPr/>
        </p:nvSpPr>
        <p:spPr>
          <a:xfrm rot="16200000" flipV="1">
            <a:off x="11977083" y="6320948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16C20907-82A5-F0F6-07C0-6D3DB221FC72}"/>
              </a:ext>
            </a:extLst>
          </p:cNvPr>
          <p:cNvSpPr/>
          <p:nvPr/>
        </p:nvSpPr>
        <p:spPr>
          <a:xfrm rot="16200000" flipV="1">
            <a:off x="12007969" y="6290063"/>
            <a:ext cx="22060" cy="22060"/>
          </a:xfrm>
          <a:custGeom>
            <a:avLst/>
            <a:gdLst>
              <a:gd name="connsiteX0" fmla="*/ 47625 w 47624"/>
              <a:gd name="connsiteY0" fmla="*/ 23812 h 47625"/>
              <a:gd name="connsiteX1" fmla="*/ 23813 w 47624"/>
              <a:gd name="connsiteY1" fmla="*/ 47625 h 47625"/>
              <a:gd name="connsiteX2" fmla="*/ 0 w 47624"/>
              <a:gd name="connsiteY2" fmla="*/ 23812 h 47625"/>
              <a:gd name="connsiteX3" fmla="*/ 23813 w 47624"/>
              <a:gd name="connsiteY3" fmla="*/ 0 h 47625"/>
              <a:gd name="connsiteX4" fmla="*/ 47625 w 47624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4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1582121A-3A6B-C959-4261-2B3EAE347842}"/>
              </a:ext>
            </a:extLst>
          </p:cNvPr>
          <p:cNvSpPr/>
          <p:nvPr/>
        </p:nvSpPr>
        <p:spPr>
          <a:xfrm rot="16200000" flipV="1">
            <a:off x="11999144" y="6245941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5EF02B9B-DEC9-D970-AAB1-78D2F4DE2F2A}"/>
              </a:ext>
            </a:extLst>
          </p:cNvPr>
          <p:cNvSpPr/>
          <p:nvPr/>
        </p:nvSpPr>
        <p:spPr>
          <a:xfrm rot="16200000" flipV="1">
            <a:off x="11990319" y="6197408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7E9702FE-03CE-EFD2-42AE-F5C7364A4813}"/>
              </a:ext>
            </a:extLst>
          </p:cNvPr>
          <p:cNvSpPr/>
          <p:nvPr/>
        </p:nvSpPr>
        <p:spPr>
          <a:xfrm rot="16200000" flipV="1">
            <a:off x="11968259" y="6276827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F2DD2233-7D14-CBD4-3911-7CE9CF6B4F5E}"/>
              </a:ext>
            </a:extLst>
          </p:cNvPr>
          <p:cNvSpPr/>
          <p:nvPr/>
        </p:nvSpPr>
        <p:spPr>
          <a:xfrm rot="16200000" flipV="1">
            <a:off x="11932961" y="6312125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368FDEFA-34B9-E9C3-4625-4A5D3866BB37}"/>
              </a:ext>
            </a:extLst>
          </p:cNvPr>
          <p:cNvSpPr/>
          <p:nvPr/>
        </p:nvSpPr>
        <p:spPr>
          <a:xfrm rot="16200000" flipV="1">
            <a:off x="11897663" y="6347423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01368053-E04C-3436-7E4B-6357A8B99458}"/>
              </a:ext>
            </a:extLst>
          </p:cNvPr>
          <p:cNvSpPr/>
          <p:nvPr/>
        </p:nvSpPr>
        <p:spPr>
          <a:xfrm rot="16200000" flipV="1">
            <a:off x="11888839" y="6298888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3C1DCC05-83FE-BFEA-4725-8D39FDA39A50}"/>
              </a:ext>
            </a:extLst>
          </p:cNvPr>
          <p:cNvSpPr/>
          <p:nvPr/>
        </p:nvSpPr>
        <p:spPr>
          <a:xfrm rot="16200000" flipV="1">
            <a:off x="11919725" y="6263590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C2F5CE12-572B-2004-D1FF-2F5BFBE071DE}"/>
              </a:ext>
            </a:extLst>
          </p:cNvPr>
          <p:cNvSpPr/>
          <p:nvPr/>
        </p:nvSpPr>
        <p:spPr>
          <a:xfrm rot="16200000" flipV="1">
            <a:off x="11955023" y="6232705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17E1FDD1-5B44-07EE-A5C3-43CA36876EF6}"/>
              </a:ext>
            </a:extLst>
          </p:cNvPr>
          <p:cNvSpPr/>
          <p:nvPr/>
        </p:nvSpPr>
        <p:spPr>
          <a:xfrm rot="16200000" flipV="1">
            <a:off x="11946197" y="6188583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A31BF4BF-AF61-F753-BDC6-EBE312C6B43C}"/>
              </a:ext>
            </a:extLst>
          </p:cNvPr>
          <p:cNvSpPr/>
          <p:nvPr/>
        </p:nvSpPr>
        <p:spPr>
          <a:xfrm rot="16200000" flipV="1">
            <a:off x="11937374" y="6144461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81156A93-AC61-338C-7AFE-6EB923C28C31}"/>
              </a:ext>
            </a:extLst>
          </p:cNvPr>
          <p:cNvSpPr/>
          <p:nvPr/>
        </p:nvSpPr>
        <p:spPr>
          <a:xfrm rot="16200000" flipV="1">
            <a:off x="11910901" y="6228293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31CCD9D2-0FAC-1776-A9C2-103273665F54}"/>
              </a:ext>
            </a:extLst>
          </p:cNvPr>
          <p:cNvSpPr/>
          <p:nvPr/>
        </p:nvSpPr>
        <p:spPr>
          <a:xfrm rot="16200000" flipV="1">
            <a:off x="11880016" y="6259179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9A47BCF0-FC02-9472-59C4-1BBA84DA5A45}"/>
              </a:ext>
            </a:extLst>
          </p:cNvPr>
          <p:cNvSpPr/>
          <p:nvPr/>
        </p:nvSpPr>
        <p:spPr>
          <a:xfrm rot="16200000" flipV="1">
            <a:off x="11844717" y="6290063"/>
            <a:ext cx="22060" cy="22060"/>
          </a:xfrm>
          <a:custGeom>
            <a:avLst/>
            <a:gdLst>
              <a:gd name="connsiteX0" fmla="*/ 47625 w 47624"/>
              <a:gd name="connsiteY0" fmla="*/ 23812 h 47625"/>
              <a:gd name="connsiteX1" fmla="*/ 23813 w 47624"/>
              <a:gd name="connsiteY1" fmla="*/ 47625 h 47625"/>
              <a:gd name="connsiteX2" fmla="*/ 0 w 47624"/>
              <a:gd name="connsiteY2" fmla="*/ 23812 h 47625"/>
              <a:gd name="connsiteX3" fmla="*/ 23813 w 47624"/>
              <a:gd name="connsiteY3" fmla="*/ 0 h 47625"/>
              <a:gd name="connsiteX4" fmla="*/ 47625 w 47624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4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894A760D-F24B-53E5-BD5B-B7AA0A30DBA7}"/>
              </a:ext>
            </a:extLst>
          </p:cNvPr>
          <p:cNvSpPr/>
          <p:nvPr/>
        </p:nvSpPr>
        <p:spPr>
          <a:xfrm rot="16200000" flipV="1">
            <a:off x="11831481" y="6245941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38ACE9EE-B5E1-79E8-FDDE-3072CF7153E0}"/>
              </a:ext>
            </a:extLst>
          </p:cNvPr>
          <p:cNvSpPr/>
          <p:nvPr/>
        </p:nvSpPr>
        <p:spPr>
          <a:xfrm rot="16200000" flipV="1">
            <a:off x="11866779" y="6210645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F36641A9-6F4B-17A1-2542-49256535104C}"/>
              </a:ext>
            </a:extLst>
          </p:cNvPr>
          <p:cNvSpPr/>
          <p:nvPr/>
        </p:nvSpPr>
        <p:spPr>
          <a:xfrm rot="16200000" flipV="1">
            <a:off x="11897663" y="6179758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FBEDD88C-0ED4-70A5-CCD8-00EBCF6384DE}"/>
              </a:ext>
            </a:extLst>
          </p:cNvPr>
          <p:cNvSpPr/>
          <p:nvPr/>
        </p:nvSpPr>
        <p:spPr>
          <a:xfrm rot="16200000" flipV="1">
            <a:off x="11893251" y="6135637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id="{C21DDB9C-6370-0E72-F48C-0B9E69244873}"/>
              </a:ext>
            </a:extLst>
          </p:cNvPr>
          <p:cNvSpPr/>
          <p:nvPr/>
        </p:nvSpPr>
        <p:spPr>
          <a:xfrm rot="16200000" flipV="1">
            <a:off x="11857955" y="6170935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5" name="Freeform: Shape 64">
            <a:extLst>
              <a:ext uri="{FF2B5EF4-FFF2-40B4-BE49-F238E27FC236}">
                <a16:creationId xmlns:a16="http://schemas.microsoft.com/office/drawing/2014/main" id="{F838A4DB-37CF-6D4D-F8B7-11149EDE3FCC}"/>
              </a:ext>
            </a:extLst>
          </p:cNvPr>
          <p:cNvSpPr/>
          <p:nvPr/>
        </p:nvSpPr>
        <p:spPr>
          <a:xfrm rot="16200000" flipV="1">
            <a:off x="11822657" y="6201819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B885A024-CE4F-D818-8635-B9236C2D6E0B}"/>
              </a:ext>
            </a:extLst>
          </p:cNvPr>
          <p:cNvSpPr/>
          <p:nvPr/>
        </p:nvSpPr>
        <p:spPr>
          <a:xfrm rot="16200000" flipV="1">
            <a:off x="11787359" y="6241530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EDF59D77-AABA-C04F-2529-75896EC07070}"/>
              </a:ext>
            </a:extLst>
          </p:cNvPr>
          <p:cNvSpPr/>
          <p:nvPr/>
        </p:nvSpPr>
        <p:spPr>
          <a:xfrm rot="16200000" flipV="1">
            <a:off x="11778535" y="6188583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D924A390-90FE-29A4-9CA2-AE17D9C41FC6}"/>
              </a:ext>
            </a:extLst>
          </p:cNvPr>
          <p:cNvSpPr/>
          <p:nvPr/>
        </p:nvSpPr>
        <p:spPr>
          <a:xfrm rot="16200000" flipV="1">
            <a:off x="11813833" y="6157698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9" name="Freeform: Shape 68">
            <a:extLst>
              <a:ext uri="{FF2B5EF4-FFF2-40B4-BE49-F238E27FC236}">
                <a16:creationId xmlns:a16="http://schemas.microsoft.com/office/drawing/2014/main" id="{C4E22763-2E52-42F4-709B-4CF9F9155935}"/>
              </a:ext>
            </a:extLst>
          </p:cNvPr>
          <p:cNvSpPr/>
          <p:nvPr/>
        </p:nvSpPr>
        <p:spPr>
          <a:xfrm rot="16200000" flipV="1">
            <a:off x="11844717" y="6122401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AF343A21-6947-3A19-8109-1CBBC43A7C33}"/>
              </a:ext>
            </a:extLst>
          </p:cNvPr>
          <p:cNvSpPr/>
          <p:nvPr/>
        </p:nvSpPr>
        <p:spPr>
          <a:xfrm rot="16200000" flipV="1">
            <a:off x="11835893" y="6082691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5E6C2618-E0D0-D0F1-EB5F-8F3FBF9EC298}"/>
              </a:ext>
            </a:extLst>
          </p:cNvPr>
          <p:cNvSpPr/>
          <p:nvPr/>
        </p:nvSpPr>
        <p:spPr>
          <a:xfrm rot="16200000" flipV="1">
            <a:off x="11827069" y="6029745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C62D3084-F9AA-B211-89DE-A110E2A34FEC}"/>
              </a:ext>
            </a:extLst>
          </p:cNvPr>
          <p:cNvSpPr/>
          <p:nvPr/>
        </p:nvSpPr>
        <p:spPr>
          <a:xfrm rot="16200000" flipV="1">
            <a:off x="11787359" y="6069455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3D360343-1A47-3F0F-B59E-5E73F82B2CC7}"/>
              </a:ext>
            </a:extLst>
          </p:cNvPr>
          <p:cNvSpPr/>
          <p:nvPr/>
        </p:nvSpPr>
        <p:spPr>
          <a:xfrm rot="16200000" flipV="1">
            <a:off x="11800595" y="6117988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33ED6956-CE93-9D92-CFFA-2A5BB0827265}"/>
              </a:ext>
            </a:extLst>
          </p:cNvPr>
          <p:cNvSpPr/>
          <p:nvPr/>
        </p:nvSpPr>
        <p:spPr>
          <a:xfrm rot="16200000" flipV="1">
            <a:off x="11765299" y="6148873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37056AB6-5941-38B7-430C-71E05C0777A6}"/>
              </a:ext>
            </a:extLst>
          </p:cNvPr>
          <p:cNvSpPr/>
          <p:nvPr/>
        </p:nvSpPr>
        <p:spPr>
          <a:xfrm rot="16200000" flipV="1">
            <a:off x="11734413" y="6184171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E8D096C0-C72B-155A-43A4-498C9C761572}"/>
              </a:ext>
            </a:extLst>
          </p:cNvPr>
          <p:cNvSpPr/>
          <p:nvPr/>
        </p:nvSpPr>
        <p:spPr>
          <a:xfrm rot="16200000" flipV="1">
            <a:off x="11721177" y="6135637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11894C37-28C5-9BEC-9F4A-0839D136C17C}"/>
              </a:ext>
            </a:extLst>
          </p:cNvPr>
          <p:cNvSpPr/>
          <p:nvPr/>
        </p:nvSpPr>
        <p:spPr>
          <a:xfrm rot="16200000" flipV="1">
            <a:off x="11756474" y="6104751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8" name="Freeform: Shape 77">
            <a:extLst>
              <a:ext uri="{FF2B5EF4-FFF2-40B4-BE49-F238E27FC236}">
                <a16:creationId xmlns:a16="http://schemas.microsoft.com/office/drawing/2014/main" id="{31247397-3F82-4B43-8C88-CF581FE4A17D}"/>
              </a:ext>
            </a:extLst>
          </p:cNvPr>
          <p:cNvSpPr/>
          <p:nvPr/>
        </p:nvSpPr>
        <p:spPr>
          <a:xfrm rot="16200000" flipV="1">
            <a:off x="11747649" y="6060630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E44A7436-E7C1-783C-B1D1-34E586045F08}"/>
              </a:ext>
            </a:extLst>
          </p:cNvPr>
          <p:cNvSpPr/>
          <p:nvPr/>
        </p:nvSpPr>
        <p:spPr>
          <a:xfrm rot="16200000" flipV="1">
            <a:off x="11778535" y="6025333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0" name="Freeform: Shape 79">
            <a:extLst>
              <a:ext uri="{FF2B5EF4-FFF2-40B4-BE49-F238E27FC236}">
                <a16:creationId xmlns:a16="http://schemas.microsoft.com/office/drawing/2014/main" id="{0D161BF2-D984-5F34-119A-3ABB612BDEC1}"/>
              </a:ext>
            </a:extLst>
          </p:cNvPr>
          <p:cNvSpPr/>
          <p:nvPr/>
        </p:nvSpPr>
        <p:spPr>
          <a:xfrm rot="16200000" flipV="1">
            <a:off x="11769711" y="5976798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32F0EBAA-6287-97E4-42F8-65A4AE100E50}"/>
              </a:ext>
            </a:extLst>
          </p:cNvPr>
          <p:cNvSpPr/>
          <p:nvPr/>
        </p:nvSpPr>
        <p:spPr>
          <a:xfrm rot="16200000" flipV="1">
            <a:off x="11734413" y="6016509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2" name="Freeform: Shape 81">
            <a:extLst>
              <a:ext uri="{FF2B5EF4-FFF2-40B4-BE49-F238E27FC236}">
                <a16:creationId xmlns:a16="http://schemas.microsoft.com/office/drawing/2014/main" id="{58744DF0-37D1-2878-9842-197439BA634E}"/>
              </a:ext>
            </a:extLst>
          </p:cNvPr>
          <p:cNvSpPr/>
          <p:nvPr/>
        </p:nvSpPr>
        <p:spPr>
          <a:xfrm rot="16200000" flipV="1">
            <a:off x="11699116" y="6047393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C7BC92BF-FFBC-9825-690D-BF89A4C3B3C7}"/>
              </a:ext>
            </a:extLst>
          </p:cNvPr>
          <p:cNvSpPr/>
          <p:nvPr/>
        </p:nvSpPr>
        <p:spPr>
          <a:xfrm rot="16200000" flipV="1">
            <a:off x="11712352" y="6091515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4" name="Freeform: Shape 83">
            <a:extLst>
              <a:ext uri="{FF2B5EF4-FFF2-40B4-BE49-F238E27FC236}">
                <a16:creationId xmlns:a16="http://schemas.microsoft.com/office/drawing/2014/main" id="{19B358AA-F813-FA07-8FB6-0F3C8E8FBA6A}"/>
              </a:ext>
            </a:extLst>
          </p:cNvPr>
          <p:cNvSpPr/>
          <p:nvPr/>
        </p:nvSpPr>
        <p:spPr>
          <a:xfrm rot="16200000" flipV="1">
            <a:off x="11681467" y="6131225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5" name="Freeform: Shape 84">
            <a:extLst>
              <a:ext uri="{FF2B5EF4-FFF2-40B4-BE49-F238E27FC236}">
                <a16:creationId xmlns:a16="http://schemas.microsoft.com/office/drawing/2014/main" id="{18CDFF12-A00E-03A3-330D-8A9BE2289083}"/>
              </a:ext>
            </a:extLst>
          </p:cNvPr>
          <p:cNvSpPr/>
          <p:nvPr/>
        </p:nvSpPr>
        <p:spPr>
          <a:xfrm rot="16200000" flipV="1">
            <a:off x="11668231" y="6078279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6" name="Freeform: Shape 85">
            <a:extLst>
              <a:ext uri="{FF2B5EF4-FFF2-40B4-BE49-F238E27FC236}">
                <a16:creationId xmlns:a16="http://schemas.microsoft.com/office/drawing/2014/main" id="{AD1DA4CC-43F4-59FB-89A5-7EE86CDCB8CE}"/>
              </a:ext>
            </a:extLst>
          </p:cNvPr>
          <p:cNvSpPr/>
          <p:nvPr/>
        </p:nvSpPr>
        <p:spPr>
          <a:xfrm rot="16200000" flipV="1">
            <a:off x="11659406" y="6038569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7" name="Freeform: Shape 86">
            <a:extLst>
              <a:ext uri="{FF2B5EF4-FFF2-40B4-BE49-F238E27FC236}">
                <a16:creationId xmlns:a16="http://schemas.microsoft.com/office/drawing/2014/main" id="{054691A4-0C05-1F65-C768-A5FEE0DC011B}"/>
              </a:ext>
            </a:extLst>
          </p:cNvPr>
          <p:cNvSpPr/>
          <p:nvPr/>
        </p:nvSpPr>
        <p:spPr>
          <a:xfrm rot="16200000" flipV="1">
            <a:off x="11694703" y="6003271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8" name="Freeform: Shape 87">
            <a:extLst>
              <a:ext uri="{FF2B5EF4-FFF2-40B4-BE49-F238E27FC236}">
                <a16:creationId xmlns:a16="http://schemas.microsoft.com/office/drawing/2014/main" id="{5DE0EE4C-0C11-8262-5F29-56DD633D8BD5}"/>
              </a:ext>
            </a:extLst>
          </p:cNvPr>
          <p:cNvSpPr/>
          <p:nvPr/>
        </p:nvSpPr>
        <p:spPr>
          <a:xfrm rot="16200000" flipV="1">
            <a:off x="11725589" y="5967975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9" name="Freeform: Shape 88">
            <a:extLst>
              <a:ext uri="{FF2B5EF4-FFF2-40B4-BE49-F238E27FC236}">
                <a16:creationId xmlns:a16="http://schemas.microsoft.com/office/drawing/2014/main" id="{DD190BD1-0C68-3EC8-BA43-155761F3EF5D}"/>
              </a:ext>
            </a:extLst>
          </p:cNvPr>
          <p:cNvSpPr/>
          <p:nvPr/>
        </p:nvSpPr>
        <p:spPr>
          <a:xfrm rot="16200000" flipV="1">
            <a:off x="11716764" y="5923852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0" name="Freeform: Shape 89">
            <a:extLst>
              <a:ext uri="{FF2B5EF4-FFF2-40B4-BE49-F238E27FC236}">
                <a16:creationId xmlns:a16="http://schemas.microsoft.com/office/drawing/2014/main" id="{4A4F8D2E-D4EB-2B84-E1EA-E4F5F62CB56C}"/>
              </a:ext>
            </a:extLst>
          </p:cNvPr>
          <p:cNvSpPr/>
          <p:nvPr/>
        </p:nvSpPr>
        <p:spPr>
          <a:xfrm rot="16200000" flipV="1">
            <a:off x="11681467" y="5963561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1" name="Freeform: Shape 90">
            <a:extLst>
              <a:ext uri="{FF2B5EF4-FFF2-40B4-BE49-F238E27FC236}">
                <a16:creationId xmlns:a16="http://schemas.microsoft.com/office/drawing/2014/main" id="{BBC01ACF-2B8D-498B-0129-22C82197F2BC}"/>
              </a:ext>
            </a:extLst>
          </p:cNvPr>
          <p:cNvSpPr/>
          <p:nvPr/>
        </p:nvSpPr>
        <p:spPr>
          <a:xfrm rot="16200000" flipV="1">
            <a:off x="11361363" y="5315498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2" name="Freeform: Shape 91">
            <a:extLst>
              <a:ext uri="{FF2B5EF4-FFF2-40B4-BE49-F238E27FC236}">
                <a16:creationId xmlns:a16="http://schemas.microsoft.com/office/drawing/2014/main" id="{E4581FEF-7892-EAB2-9DAE-E88D1DE82D16}"/>
              </a:ext>
            </a:extLst>
          </p:cNvPr>
          <p:cNvSpPr/>
          <p:nvPr/>
        </p:nvSpPr>
        <p:spPr>
          <a:xfrm rot="16200000" flipV="1">
            <a:off x="11380114" y="5311220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3" name="Freeform: Shape 92">
            <a:extLst>
              <a:ext uri="{FF2B5EF4-FFF2-40B4-BE49-F238E27FC236}">
                <a16:creationId xmlns:a16="http://schemas.microsoft.com/office/drawing/2014/main" id="{67E7AA2D-7B0D-4BBB-0AEE-E5AEF5466CE6}"/>
              </a:ext>
            </a:extLst>
          </p:cNvPr>
          <p:cNvSpPr/>
          <p:nvPr/>
        </p:nvSpPr>
        <p:spPr>
          <a:xfrm rot="16200000" flipV="1">
            <a:off x="11374202" y="5328868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4" name="Freeform: Shape 93">
            <a:extLst>
              <a:ext uri="{FF2B5EF4-FFF2-40B4-BE49-F238E27FC236}">
                <a16:creationId xmlns:a16="http://schemas.microsoft.com/office/drawing/2014/main" id="{FDD91EAA-EE0F-A826-BFCE-8EB39C71D1B2}"/>
              </a:ext>
            </a:extLst>
          </p:cNvPr>
          <p:cNvSpPr/>
          <p:nvPr/>
        </p:nvSpPr>
        <p:spPr>
          <a:xfrm rot="16200000" flipV="1">
            <a:off x="11398910" y="5306674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17E58F7C-27E1-5A4B-0715-0C6CEBA8627A}"/>
              </a:ext>
            </a:extLst>
          </p:cNvPr>
          <p:cNvSpPr/>
          <p:nvPr/>
        </p:nvSpPr>
        <p:spPr>
          <a:xfrm rot="16200000" flipV="1">
            <a:off x="11404425" y="5289997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6" name="Freeform: Shape 95">
            <a:extLst>
              <a:ext uri="{FF2B5EF4-FFF2-40B4-BE49-F238E27FC236}">
                <a16:creationId xmlns:a16="http://schemas.microsoft.com/office/drawing/2014/main" id="{F42E9514-B737-8FFB-D55A-48737182F1CF}"/>
              </a:ext>
            </a:extLst>
          </p:cNvPr>
          <p:cNvSpPr/>
          <p:nvPr/>
        </p:nvSpPr>
        <p:spPr>
          <a:xfrm rot="16200000" flipV="1">
            <a:off x="11406322" y="5272347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7" name="Freeform: Shape 96">
            <a:extLst>
              <a:ext uri="{FF2B5EF4-FFF2-40B4-BE49-F238E27FC236}">
                <a16:creationId xmlns:a16="http://schemas.microsoft.com/office/drawing/2014/main" id="{B5FF4DC2-7874-0024-21BA-8A74352639BB}"/>
              </a:ext>
            </a:extLst>
          </p:cNvPr>
          <p:cNvSpPr/>
          <p:nvPr/>
        </p:nvSpPr>
        <p:spPr>
          <a:xfrm rot="16200000" flipV="1">
            <a:off x="11395822" y="5240800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8" name="Freeform: Shape 97">
            <a:extLst>
              <a:ext uri="{FF2B5EF4-FFF2-40B4-BE49-F238E27FC236}">
                <a16:creationId xmlns:a16="http://schemas.microsoft.com/office/drawing/2014/main" id="{0370B62F-4C4A-6A96-2D07-7077424BE365}"/>
              </a:ext>
            </a:extLst>
          </p:cNvPr>
          <p:cNvSpPr/>
          <p:nvPr/>
        </p:nvSpPr>
        <p:spPr>
          <a:xfrm rot="16200000" flipV="1">
            <a:off x="11382761" y="5228888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9" name="Freeform: Shape 98">
            <a:extLst>
              <a:ext uri="{FF2B5EF4-FFF2-40B4-BE49-F238E27FC236}">
                <a16:creationId xmlns:a16="http://schemas.microsoft.com/office/drawing/2014/main" id="{E566E8AB-7345-14F2-FED9-F39091605C83}"/>
              </a:ext>
            </a:extLst>
          </p:cNvPr>
          <p:cNvSpPr/>
          <p:nvPr/>
        </p:nvSpPr>
        <p:spPr>
          <a:xfrm rot="16200000" flipV="1">
            <a:off x="11378922" y="5246448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0" name="Freeform: Shape 99">
            <a:extLst>
              <a:ext uri="{FF2B5EF4-FFF2-40B4-BE49-F238E27FC236}">
                <a16:creationId xmlns:a16="http://schemas.microsoft.com/office/drawing/2014/main" id="{C55C320E-3B49-71D0-EFAD-E697A01917F2}"/>
              </a:ext>
            </a:extLst>
          </p:cNvPr>
          <p:cNvSpPr/>
          <p:nvPr/>
        </p:nvSpPr>
        <p:spPr>
          <a:xfrm rot="16200000" flipV="1">
            <a:off x="11375039" y="5262773"/>
            <a:ext cx="8559" cy="8559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1" name="Freeform: Shape 100">
            <a:extLst>
              <a:ext uri="{FF2B5EF4-FFF2-40B4-BE49-F238E27FC236}">
                <a16:creationId xmlns:a16="http://schemas.microsoft.com/office/drawing/2014/main" id="{27AA6D34-4B62-94F3-22C0-7AACA43D3FEE}"/>
              </a:ext>
            </a:extLst>
          </p:cNvPr>
          <p:cNvSpPr/>
          <p:nvPr/>
        </p:nvSpPr>
        <p:spPr>
          <a:xfrm rot="16200000" flipV="1">
            <a:off x="11391100" y="5259772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2" name="Freeform: Shape 101">
            <a:extLst>
              <a:ext uri="{FF2B5EF4-FFF2-40B4-BE49-F238E27FC236}">
                <a16:creationId xmlns:a16="http://schemas.microsoft.com/office/drawing/2014/main" id="{01D41B53-E023-C5E3-325D-BE0F2B39ABC3}"/>
              </a:ext>
            </a:extLst>
          </p:cNvPr>
          <p:cNvSpPr/>
          <p:nvPr/>
        </p:nvSpPr>
        <p:spPr>
          <a:xfrm rot="16200000" flipV="1">
            <a:off x="11405660" y="5249978"/>
            <a:ext cx="8559" cy="8559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3" name="Freeform: Shape 102">
            <a:extLst>
              <a:ext uri="{FF2B5EF4-FFF2-40B4-BE49-F238E27FC236}">
                <a16:creationId xmlns:a16="http://schemas.microsoft.com/office/drawing/2014/main" id="{B419F85A-D12B-4A0A-F942-F31B6F35F093}"/>
              </a:ext>
            </a:extLst>
          </p:cNvPr>
          <p:cNvSpPr/>
          <p:nvPr/>
        </p:nvSpPr>
        <p:spPr>
          <a:xfrm rot="16200000" flipV="1">
            <a:off x="11387748" y="5276627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4" name="Freeform: Shape 103">
            <a:extLst>
              <a:ext uri="{FF2B5EF4-FFF2-40B4-BE49-F238E27FC236}">
                <a16:creationId xmlns:a16="http://schemas.microsoft.com/office/drawing/2014/main" id="{371CDC56-3A83-04A5-3935-22AF5A4ED676}"/>
              </a:ext>
            </a:extLst>
          </p:cNvPr>
          <p:cNvSpPr/>
          <p:nvPr/>
        </p:nvSpPr>
        <p:spPr>
          <a:xfrm rot="16200000" flipV="1">
            <a:off x="11382277" y="5293923"/>
            <a:ext cx="8559" cy="8559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5" name="Freeform: Shape 104">
            <a:extLst>
              <a:ext uri="{FF2B5EF4-FFF2-40B4-BE49-F238E27FC236}">
                <a16:creationId xmlns:a16="http://schemas.microsoft.com/office/drawing/2014/main" id="{E5836A50-7412-B30D-D481-5AD648C83F11}"/>
              </a:ext>
            </a:extLst>
          </p:cNvPr>
          <p:cNvSpPr/>
          <p:nvPr/>
        </p:nvSpPr>
        <p:spPr>
          <a:xfrm rot="16200000" flipV="1">
            <a:off x="11369922" y="5280907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6" name="Freeform: Shape 105">
            <a:extLst>
              <a:ext uri="{FF2B5EF4-FFF2-40B4-BE49-F238E27FC236}">
                <a16:creationId xmlns:a16="http://schemas.microsoft.com/office/drawing/2014/main" id="{68EBD585-84A8-2D54-F07C-8CC96B7F5B11}"/>
              </a:ext>
            </a:extLst>
          </p:cNvPr>
          <p:cNvSpPr/>
          <p:nvPr/>
        </p:nvSpPr>
        <p:spPr>
          <a:xfrm rot="16200000" flipV="1">
            <a:off x="11356201" y="5268155"/>
            <a:ext cx="8559" cy="8559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7" name="Freeform: Shape 106">
            <a:extLst>
              <a:ext uri="{FF2B5EF4-FFF2-40B4-BE49-F238E27FC236}">
                <a16:creationId xmlns:a16="http://schemas.microsoft.com/office/drawing/2014/main" id="{1E0FBE1D-60A6-9B05-D147-9FC877FB3C5F}"/>
              </a:ext>
            </a:extLst>
          </p:cNvPr>
          <p:cNvSpPr/>
          <p:nvPr/>
        </p:nvSpPr>
        <p:spPr>
          <a:xfrm rot="16200000" flipV="1">
            <a:off x="11352758" y="5285186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8" name="Freeform: Shape 107">
            <a:extLst>
              <a:ext uri="{FF2B5EF4-FFF2-40B4-BE49-F238E27FC236}">
                <a16:creationId xmlns:a16="http://schemas.microsoft.com/office/drawing/2014/main" id="{BC5F6952-F2B7-FED3-4E58-43915843F463}"/>
              </a:ext>
            </a:extLst>
          </p:cNvPr>
          <p:cNvSpPr/>
          <p:nvPr/>
        </p:nvSpPr>
        <p:spPr>
          <a:xfrm rot="16200000" flipV="1">
            <a:off x="11368025" y="5297674"/>
            <a:ext cx="8559" cy="8559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9" y="4136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9" name="Freeform: Shape 108">
            <a:extLst>
              <a:ext uri="{FF2B5EF4-FFF2-40B4-BE49-F238E27FC236}">
                <a16:creationId xmlns:a16="http://schemas.microsoft.com/office/drawing/2014/main" id="{DCB9789B-8E6A-DA6D-6A0C-971B2262CD89}"/>
              </a:ext>
            </a:extLst>
          </p:cNvPr>
          <p:cNvSpPr/>
          <p:nvPr/>
        </p:nvSpPr>
        <p:spPr>
          <a:xfrm rot="16200000" flipV="1">
            <a:off x="11347861" y="5302968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0" name="Freeform: Shape 109">
            <a:extLst>
              <a:ext uri="{FF2B5EF4-FFF2-40B4-BE49-F238E27FC236}">
                <a16:creationId xmlns:a16="http://schemas.microsoft.com/office/drawing/2014/main" id="{A812727C-12B6-6203-0EEB-569F99E936BA}"/>
              </a:ext>
            </a:extLst>
          </p:cNvPr>
          <p:cNvSpPr/>
          <p:nvPr/>
        </p:nvSpPr>
        <p:spPr>
          <a:xfrm rot="16200000" flipV="1">
            <a:off x="11344199" y="5319381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1" name="Freeform: Shape 110">
            <a:extLst>
              <a:ext uri="{FF2B5EF4-FFF2-40B4-BE49-F238E27FC236}">
                <a16:creationId xmlns:a16="http://schemas.microsoft.com/office/drawing/2014/main" id="{A7CEF45C-5B93-E9B0-6BDB-6294A0DA9DDE}"/>
              </a:ext>
            </a:extLst>
          </p:cNvPr>
          <p:cNvSpPr/>
          <p:nvPr/>
        </p:nvSpPr>
        <p:spPr>
          <a:xfrm rot="16200000" flipV="1">
            <a:off x="11357083" y="5332882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2" name="Freeform: Shape 111">
            <a:extLst>
              <a:ext uri="{FF2B5EF4-FFF2-40B4-BE49-F238E27FC236}">
                <a16:creationId xmlns:a16="http://schemas.microsoft.com/office/drawing/2014/main" id="{8AE826E0-C0CB-93AC-D9EC-6A258D87FFB2}"/>
              </a:ext>
            </a:extLst>
          </p:cNvPr>
          <p:cNvSpPr/>
          <p:nvPr/>
        </p:nvSpPr>
        <p:spPr>
          <a:xfrm rot="16200000" flipV="1">
            <a:off x="11353200" y="5351502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3" name="Freeform: Shape 112">
            <a:extLst>
              <a:ext uri="{FF2B5EF4-FFF2-40B4-BE49-F238E27FC236}">
                <a16:creationId xmlns:a16="http://schemas.microsoft.com/office/drawing/2014/main" id="{85C33725-5466-F71A-4FBA-EC73ABF9E8E2}"/>
              </a:ext>
            </a:extLst>
          </p:cNvPr>
          <p:cNvSpPr/>
          <p:nvPr/>
        </p:nvSpPr>
        <p:spPr>
          <a:xfrm rot="16200000" flipV="1">
            <a:off x="11339918" y="5337163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4" name="Freeform: Shape 113">
            <a:extLst>
              <a:ext uri="{FF2B5EF4-FFF2-40B4-BE49-F238E27FC236}">
                <a16:creationId xmlns:a16="http://schemas.microsoft.com/office/drawing/2014/main" id="{2FC24716-66C5-3BD4-FEFE-B57D692A2AA6}"/>
              </a:ext>
            </a:extLst>
          </p:cNvPr>
          <p:cNvSpPr/>
          <p:nvPr/>
        </p:nvSpPr>
        <p:spPr>
          <a:xfrm rot="16200000" flipV="1">
            <a:off x="11325536" y="5325161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5" name="Freeform: Shape 114">
            <a:extLst>
              <a:ext uri="{FF2B5EF4-FFF2-40B4-BE49-F238E27FC236}">
                <a16:creationId xmlns:a16="http://schemas.microsoft.com/office/drawing/2014/main" id="{6017652A-D6CA-96DF-3441-4373120176CD}"/>
              </a:ext>
            </a:extLst>
          </p:cNvPr>
          <p:cNvSpPr/>
          <p:nvPr/>
        </p:nvSpPr>
        <p:spPr>
          <a:xfrm rot="16200000" flipV="1">
            <a:off x="11323682" y="5341487"/>
            <a:ext cx="8559" cy="8559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6" name="Freeform: Shape 115">
            <a:extLst>
              <a:ext uri="{FF2B5EF4-FFF2-40B4-BE49-F238E27FC236}">
                <a16:creationId xmlns:a16="http://schemas.microsoft.com/office/drawing/2014/main" id="{8E182231-D0C8-8AA8-9185-ACCA8A39C064}"/>
              </a:ext>
            </a:extLst>
          </p:cNvPr>
          <p:cNvSpPr/>
          <p:nvPr/>
        </p:nvSpPr>
        <p:spPr>
          <a:xfrm rot="16200000" flipV="1">
            <a:off x="11337360" y="5355075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7" name="Freeform: Shape 116">
            <a:extLst>
              <a:ext uri="{FF2B5EF4-FFF2-40B4-BE49-F238E27FC236}">
                <a16:creationId xmlns:a16="http://schemas.microsoft.com/office/drawing/2014/main" id="{93451FFA-B650-F653-4B32-830D9140929B}"/>
              </a:ext>
            </a:extLst>
          </p:cNvPr>
          <p:cNvSpPr/>
          <p:nvPr/>
        </p:nvSpPr>
        <p:spPr>
          <a:xfrm rot="16200000" flipV="1">
            <a:off x="11317858" y="5358252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8" name="Freeform: Shape 117">
            <a:extLst>
              <a:ext uri="{FF2B5EF4-FFF2-40B4-BE49-F238E27FC236}">
                <a16:creationId xmlns:a16="http://schemas.microsoft.com/office/drawing/2014/main" id="{D554AB8D-1AF3-DB96-BA68-A4244D6295C1}"/>
              </a:ext>
            </a:extLst>
          </p:cNvPr>
          <p:cNvSpPr/>
          <p:nvPr/>
        </p:nvSpPr>
        <p:spPr>
          <a:xfrm rot="16200000" flipV="1">
            <a:off x="11308813" y="5328692"/>
            <a:ext cx="8559" cy="8559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9" y="4136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9" name="Freeform: Shape 118">
            <a:extLst>
              <a:ext uri="{FF2B5EF4-FFF2-40B4-BE49-F238E27FC236}">
                <a16:creationId xmlns:a16="http://schemas.microsoft.com/office/drawing/2014/main" id="{BE02ACE1-F3F2-032D-76FC-CA405B3ECF02}"/>
              </a:ext>
            </a:extLst>
          </p:cNvPr>
          <p:cNvSpPr/>
          <p:nvPr/>
        </p:nvSpPr>
        <p:spPr>
          <a:xfrm rot="16200000" flipV="1">
            <a:off x="11292091" y="5332088"/>
            <a:ext cx="8559" cy="8559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0" name="Freeform: Shape 119">
            <a:extLst>
              <a:ext uri="{FF2B5EF4-FFF2-40B4-BE49-F238E27FC236}">
                <a16:creationId xmlns:a16="http://schemas.microsoft.com/office/drawing/2014/main" id="{8CEC91A9-0A6E-3E9C-126A-E2B2D27E3414}"/>
              </a:ext>
            </a:extLst>
          </p:cNvPr>
          <p:cNvSpPr/>
          <p:nvPr/>
        </p:nvSpPr>
        <p:spPr>
          <a:xfrm rot="16200000" flipV="1">
            <a:off x="11304710" y="5346605"/>
            <a:ext cx="8559" cy="8559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1" name="Freeform: Shape 120">
            <a:extLst>
              <a:ext uri="{FF2B5EF4-FFF2-40B4-BE49-F238E27FC236}">
                <a16:creationId xmlns:a16="http://schemas.microsoft.com/office/drawing/2014/main" id="{9343738F-A4A9-848B-A565-B3B440D3A5EC}"/>
              </a:ext>
            </a:extLst>
          </p:cNvPr>
          <p:cNvSpPr/>
          <p:nvPr/>
        </p:nvSpPr>
        <p:spPr>
          <a:xfrm rot="16200000" flipV="1">
            <a:off x="11302062" y="5364782"/>
            <a:ext cx="8559" cy="8559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9" y="4136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2" name="Freeform: Shape 121">
            <a:extLst>
              <a:ext uri="{FF2B5EF4-FFF2-40B4-BE49-F238E27FC236}">
                <a16:creationId xmlns:a16="http://schemas.microsoft.com/office/drawing/2014/main" id="{9E48D6A8-F1DA-CE0B-8924-8F44D1F53DFE}"/>
              </a:ext>
            </a:extLst>
          </p:cNvPr>
          <p:cNvSpPr/>
          <p:nvPr/>
        </p:nvSpPr>
        <p:spPr>
          <a:xfrm rot="16200000" flipV="1">
            <a:off x="11288208" y="5348723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3" name="Freeform: Shape 122">
            <a:extLst>
              <a:ext uri="{FF2B5EF4-FFF2-40B4-BE49-F238E27FC236}">
                <a16:creationId xmlns:a16="http://schemas.microsoft.com/office/drawing/2014/main" id="{8849924D-AC1D-6D41-8FCD-EC79C842239A}"/>
              </a:ext>
            </a:extLst>
          </p:cNvPr>
          <p:cNvSpPr/>
          <p:nvPr/>
        </p:nvSpPr>
        <p:spPr>
          <a:xfrm rot="16200000" flipV="1">
            <a:off x="11284016" y="5368578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4" name="Freeform: Shape 123">
            <a:extLst>
              <a:ext uri="{FF2B5EF4-FFF2-40B4-BE49-F238E27FC236}">
                <a16:creationId xmlns:a16="http://schemas.microsoft.com/office/drawing/2014/main" id="{C4633EA3-3B48-87E2-0BBA-BEE34B9C32C4}"/>
              </a:ext>
            </a:extLst>
          </p:cNvPr>
          <p:cNvSpPr/>
          <p:nvPr/>
        </p:nvSpPr>
        <p:spPr>
          <a:xfrm rot="16200000" flipV="1">
            <a:off x="11269544" y="5355075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5" name="Freeform: Shape 124">
            <a:extLst>
              <a:ext uri="{FF2B5EF4-FFF2-40B4-BE49-F238E27FC236}">
                <a16:creationId xmlns:a16="http://schemas.microsoft.com/office/drawing/2014/main" id="{82BB84BD-B0C7-045D-390E-7947A8C9397D}"/>
              </a:ext>
            </a:extLst>
          </p:cNvPr>
          <p:cNvSpPr/>
          <p:nvPr/>
        </p:nvSpPr>
        <p:spPr>
          <a:xfrm rot="16200000" flipV="1">
            <a:off x="11276471" y="5335530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6" name="Freeform: Shape 125">
            <a:extLst>
              <a:ext uri="{FF2B5EF4-FFF2-40B4-BE49-F238E27FC236}">
                <a16:creationId xmlns:a16="http://schemas.microsoft.com/office/drawing/2014/main" id="{1FE0EAED-7366-B997-3469-B0B03ACEB438}"/>
              </a:ext>
            </a:extLst>
          </p:cNvPr>
          <p:cNvSpPr/>
          <p:nvPr/>
        </p:nvSpPr>
        <p:spPr>
          <a:xfrm rot="16200000" flipV="1">
            <a:off x="11315387" y="5310203"/>
            <a:ext cx="8559" cy="8559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7" name="Freeform: Shape 126">
            <a:extLst>
              <a:ext uri="{FF2B5EF4-FFF2-40B4-BE49-F238E27FC236}">
                <a16:creationId xmlns:a16="http://schemas.microsoft.com/office/drawing/2014/main" id="{0D3616C2-892C-59A4-22CA-91FBE857FCF1}"/>
              </a:ext>
            </a:extLst>
          </p:cNvPr>
          <p:cNvSpPr/>
          <p:nvPr/>
        </p:nvSpPr>
        <p:spPr>
          <a:xfrm rot="16200000" flipV="1">
            <a:off x="11374202" y="5345590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8" name="Freeform: Shape 127">
            <a:extLst>
              <a:ext uri="{FF2B5EF4-FFF2-40B4-BE49-F238E27FC236}">
                <a16:creationId xmlns:a16="http://schemas.microsoft.com/office/drawing/2014/main" id="{4891FBB9-2361-F777-04A8-2238A6E51091}"/>
              </a:ext>
            </a:extLst>
          </p:cNvPr>
          <p:cNvSpPr/>
          <p:nvPr/>
        </p:nvSpPr>
        <p:spPr>
          <a:xfrm rot="16200000" flipV="1">
            <a:off x="11391542" y="5323838"/>
            <a:ext cx="8559" cy="8559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9" y="4136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9" name="Freeform: Shape 128">
            <a:extLst>
              <a:ext uri="{FF2B5EF4-FFF2-40B4-BE49-F238E27FC236}">
                <a16:creationId xmlns:a16="http://schemas.microsoft.com/office/drawing/2014/main" id="{0645A828-6FDA-762F-7E31-BAE0124762C4}"/>
              </a:ext>
            </a:extLst>
          </p:cNvPr>
          <p:cNvSpPr/>
          <p:nvPr/>
        </p:nvSpPr>
        <p:spPr>
          <a:xfrm rot="16200000" flipV="1">
            <a:off x="11329947" y="5303587"/>
            <a:ext cx="8559" cy="8559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0" name="Freeform: Shape 129">
            <a:extLst>
              <a:ext uri="{FF2B5EF4-FFF2-40B4-BE49-F238E27FC236}">
                <a16:creationId xmlns:a16="http://schemas.microsoft.com/office/drawing/2014/main" id="{F83FF9B3-28AB-9C93-65BB-D822B6F2F8A9}"/>
              </a:ext>
            </a:extLst>
          </p:cNvPr>
          <p:cNvSpPr/>
          <p:nvPr/>
        </p:nvSpPr>
        <p:spPr>
          <a:xfrm rot="16200000" flipV="1">
            <a:off x="11361363" y="5248125"/>
            <a:ext cx="8559" cy="8559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9" y="4136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1" name="Freeform: Shape 130">
            <a:extLst>
              <a:ext uri="{FF2B5EF4-FFF2-40B4-BE49-F238E27FC236}">
                <a16:creationId xmlns:a16="http://schemas.microsoft.com/office/drawing/2014/main" id="{9D23F982-1AE0-AC6A-18BC-14F454E70602}"/>
              </a:ext>
            </a:extLst>
          </p:cNvPr>
          <p:cNvSpPr/>
          <p:nvPr/>
        </p:nvSpPr>
        <p:spPr>
          <a:xfrm rot="16200000" flipV="1">
            <a:off x="11672643" y="5915026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2" name="Freeform: Shape 131">
            <a:extLst>
              <a:ext uri="{FF2B5EF4-FFF2-40B4-BE49-F238E27FC236}">
                <a16:creationId xmlns:a16="http://schemas.microsoft.com/office/drawing/2014/main" id="{C37E8D9D-28B9-E185-6831-D03156216383}"/>
              </a:ext>
            </a:extLst>
          </p:cNvPr>
          <p:cNvSpPr/>
          <p:nvPr/>
        </p:nvSpPr>
        <p:spPr>
          <a:xfrm rot="16200000" flipV="1">
            <a:off x="11880016" y="6087103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3" name="Freeform: Shape 132">
            <a:extLst>
              <a:ext uri="{FF2B5EF4-FFF2-40B4-BE49-F238E27FC236}">
                <a16:creationId xmlns:a16="http://schemas.microsoft.com/office/drawing/2014/main" id="{440ED14F-5301-9F7E-D0A4-D1C207394CAB}"/>
              </a:ext>
            </a:extLst>
          </p:cNvPr>
          <p:cNvSpPr/>
          <p:nvPr/>
        </p:nvSpPr>
        <p:spPr>
          <a:xfrm rot="16200000" flipV="1">
            <a:off x="12056503" y="6303301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4" name="Freeform: Shape 133">
            <a:extLst>
              <a:ext uri="{FF2B5EF4-FFF2-40B4-BE49-F238E27FC236}">
                <a16:creationId xmlns:a16="http://schemas.microsoft.com/office/drawing/2014/main" id="{53A3E60F-397A-2B17-3419-BBB0F594B60A}"/>
              </a:ext>
            </a:extLst>
          </p:cNvPr>
          <p:cNvSpPr/>
          <p:nvPr/>
        </p:nvSpPr>
        <p:spPr>
          <a:xfrm rot="16200000" flipV="1">
            <a:off x="12043266" y="6250353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5" name="Freeform: Shape 134">
            <a:extLst>
              <a:ext uri="{FF2B5EF4-FFF2-40B4-BE49-F238E27FC236}">
                <a16:creationId xmlns:a16="http://schemas.microsoft.com/office/drawing/2014/main" id="{1DD429AE-1C71-13CC-C9B8-03D544C480E5}"/>
              </a:ext>
            </a:extLst>
          </p:cNvPr>
          <p:cNvSpPr/>
          <p:nvPr/>
        </p:nvSpPr>
        <p:spPr>
          <a:xfrm rot="16200000" flipV="1">
            <a:off x="11377291" y="5866759"/>
            <a:ext cx="17648" cy="140659"/>
          </a:xfrm>
          <a:custGeom>
            <a:avLst/>
            <a:gdLst>
              <a:gd name="connsiteX0" fmla="*/ 38100 w 38100"/>
              <a:gd name="connsiteY0" fmla="*/ 0 h 303656"/>
              <a:gd name="connsiteX1" fmla="*/ 0 w 38100"/>
              <a:gd name="connsiteY1" fmla="*/ 0 h 303656"/>
              <a:gd name="connsiteX2" fmla="*/ 0 w 38100"/>
              <a:gd name="connsiteY2" fmla="*/ 221551 h 303656"/>
              <a:gd name="connsiteX3" fmla="*/ 38100 w 38100"/>
              <a:gd name="connsiteY3" fmla="*/ 303657 h 303656"/>
              <a:gd name="connsiteX4" fmla="*/ 38100 w 38100"/>
              <a:gd name="connsiteY4" fmla="*/ 0 h 303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303656">
                <a:moveTo>
                  <a:pt x="38100" y="0"/>
                </a:moveTo>
                <a:lnTo>
                  <a:pt x="0" y="0"/>
                </a:lnTo>
                <a:lnTo>
                  <a:pt x="0" y="221551"/>
                </a:lnTo>
                <a:cubicBezTo>
                  <a:pt x="11621" y="249555"/>
                  <a:pt x="24384" y="276892"/>
                  <a:pt x="38100" y="303657"/>
                </a:cubicBezTo>
                <a:lnTo>
                  <a:pt x="38100" y="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6" name="Freeform: Shape 135">
            <a:extLst>
              <a:ext uri="{FF2B5EF4-FFF2-40B4-BE49-F238E27FC236}">
                <a16:creationId xmlns:a16="http://schemas.microsoft.com/office/drawing/2014/main" id="{9FF31C4D-D09B-CFEA-AF4C-46C418C4203D}"/>
              </a:ext>
            </a:extLst>
          </p:cNvPr>
          <p:cNvSpPr/>
          <p:nvPr/>
        </p:nvSpPr>
        <p:spPr>
          <a:xfrm rot="16200000" flipV="1">
            <a:off x="11330830" y="5759145"/>
            <a:ext cx="17648" cy="233581"/>
          </a:xfrm>
          <a:custGeom>
            <a:avLst/>
            <a:gdLst>
              <a:gd name="connsiteX0" fmla="*/ 38100 w 38100"/>
              <a:gd name="connsiteY0" fmla="*/ 0 h 504253"/>
              <a:gd name="connsiteX1" fmla="*/ 0 w 38100"/>
              <a:gd name="connsiteY1" fmla="*/ 0 h 504253"/>
              <a:gd name="connsiteX2" fmla="*/ 0 w 38100"/>
              <a:gd name="connsiteY2" fmla="*/ 455200 h 504253"/>
              <a:gd name="connsiteX3" fmla="*/ 38100 w 38100"/>
              <a:gd name="connsiteY3" fmla="*/ 504253 h 504253"/>
              <a:gd name="connsiteX4" fmla="*/ 38100 w 38100"/>
              <a:gd name="connsiteY4" fmla="*/ 0 h 504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504253">
                <a:moveTo>
                  <a:pt x="38100" y="0"/>
                </a:moveTo>
                <a:lnTo>
                  <a:pt x="0" y="0"/>
                </a:lnTo>
                <a:lnTo>
                  <a:pt x="0" y="455200"/>
                </a:lnTo>
                <a:cubicBezTo>
                  <a:pt x="12287" y="471868"/>
                  <a:pt x="24955" y="488251"/>
                  <a:pt x="38100" y="504253"/>
                </a:cubicBezTo>
                <a:lnTo>
                  <a:pt x="38100" y="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7" name="Freeform: Shape 136">
            <a:extLst>
              <a:ext uri="{FF2B5EF4-FFF2-40B4-BE49-F238E27FC236}">
                <a16:creationId xmlns:a16="http://schemas.microsoft.com/office/drawing/2014/main" id="{478DFF48-5FE1-C46F-ECA8-4EDBA90E7D8A}"/>
              </a:ext>
            </a:extLst>
          </p:cNvPr>
          <p:cNvSpPr/>
          <p:nvPr/>
        </p:nvSpPr>
        <p:spPr>
          <a:xfrm rot="16200000" flipV="1">
            <a:off x="11299460" y="5666622"/>
            <a:ext cx="17648" cy="296322"/>
          </a:xfrm>
          <a:custGeom>
            <a:avLst/>
            <a:gdLst>
              <a:gd name="connsiteX0" fmla="*/ 38100 w 38100"/>
              <a:gd name="connsiteY0" fmla="*/ 0 h 639698"/>
              <a:gd name="connsiteX1" fmla="*/ 0 w 38100"/>
              <a:gd name="connsiteY1" fmla="*/ 0 h 639698"/>
              <a:gd name="connsiteX2" fmla="*/ 0 w 38100"/>
              <a:gd name="connsiteY2" fmla="*/ 605123 h 639698"/>
              <a:gd name="connsiteX3" fmla="*/ 38100 w 38100"/>
              <a:gd name="connsiteY3" fmla="*/ 639699 h 639698"/>
              <a:gd name="connsiteX4" fmla="*/ 38100 w 38100"/>
              <a:gd name="connsiteY4" fmla="*/ 0 h 6396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639698">
                <a:moveTo>
                  <a:pt x="38100" y="0"/>
                </a:moveTo>
                <a:lnTo>
                  <a:pt x="0" y="0"/>
                </a:lnTo>
                <a:lnTo>
                  <a:pt x="0" y="605123"/>
                </a:lnTo>
                <a:cubicBezTo>
                  <a:pt x="12382" y="616934"/>
                  <a:pt x="25146" y="628459"/>
                  <a:pt x="38100" y="639699"/>
                </a:cubicBezTo>
                <a:lnTo>
                  <a:pt x="38100" y="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8" name="Freeform: Shape 137">
            <a:extLst>
              <a:ext uri="{FF2B5EF4-FFF2-40B4-BE49-F238E27FC236}">
                <a16:creationId xmlns:a16="http://schemas.microsoft.com/office/drawing/2014/main" id="{FC95909C-99A0-EE19-5DDE-3334807F55A4}"/>
              </a:ext>
            </a:extLst>
          </p:cNvPr>
          <p:cNvSpPr/>
          <p:nvPr/>
        </p:nvSpPr>
        <p:spPr>
          <a:xfrm rot="16200000" flipV="1">
            <a:off x="11276626" y="5582679"/>
            <a:ext cx="17648" cy="341989"/>
          </a:xfrm>
          <a:custGeom>
            <a:avLst/>
            <a:gdLst>
              <a:gd name="connsiteX0" fmla="*/ 38100 w 38100"/>
              <a:gd name="connsiteY0" fmla="*/ 0 h 738282"/>
              <a:gd name="connsiteX1" fmla="*/ 0 w 38100"/>
              <a:gd name="connsiteY1" fmla="*/ 0 h 738282"/>
              <a:gd name="connsiteX2" fmla="*/ 0 w 38100"/>
              <a:gd name="connsiteY2" fmla="*/ 712851 h 738282"/>
              <a:gd name="connsiteX3" fmla="*/ 38100 w 38100"/>
              <a:gd name="connsiteY3" fmla="*/ 738283 h 738282"/>
              <a:gd name="connsiteX4" fmla="*/ 38100 w 38100"/>
              <a:gd name="connsiteY4" fmla="*/ 0 h 738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738282">
                <a:moveTo>
                  <a:pt x="38100" y="0"/>
                </a:moveTo>
                <a:lnTo>
                  <a:pt x="0" y="0"/>
                </a:lnTo>
                <a:lnTo>
                  <a:pt x="0" y="712851"/>
                </a:lnTo>
                <a:cubicBezTo>
                  <a:pt x="12478" y="721614"/>
                  <a:pt x="25241" y="730091"/>
                  <a:pt x="38100" y="738283"/>
                </a:cubicBezTo>
                <a:lnTo>
                  <a:pt x="38100" y="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9" name="Freeform: Shape 138">
            <a:extLst>
              <a:ext uri="{FF2B5EF4-FFF2-40B4-BE49-F238E27FC236}">
                <a16:creationId xmlns:a16="http://schemas.microsoft.com/office/drawing/2014/main" id="{BADC005F-A5E5-DF2E-A37E-B70541D232E7}"/>
              </a:ext>
            </a:extLst>
          </p:cNvPr>
          <p:cNvSpPr/>
          <p:nvPr/>
        </p:nvSpPr>
        <p:spPr>
          <a:xfrm rot="16200000" flipV="1">
            <a:off x="11259861" y="5504760"/>
            <a:ext cx="17648" cy="375520"/>
          </a:xfrm>
          <a:custGeom>
            <a:avLst/>
            <a:gdLst>
              <a:gd name="connsiteX0" fmla="*/ 38100 w 38100"/>
              <a:gd name="connsiteY0" fmla="*/ 0 h 810672"/>
              <a:gd name="connsiteX1" fmla="*/ 0 w 38100"/>
              <a:gd name="connsiteY1" fmla="*/ 0 h 810672"/>
              <a:gd name="connsiteX2" fmla="*/ 0 w 38100"/>
              <a:gd name="connsiteY2" fmla="*/ 792099 h 810672"/>
              <a:gd name="connsiteX3" fmla="*/ 38100 w 38100"/>
              <a:gd name="connsiteY3" fmla="*/ 810673 h 810672"/>
              <a:gd name="connsiteX4" fmla="*/ 38100 w 38100"/>
              <a:gd name="connsiteY4" fmla="*/ 0 h 810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810672">
                <a:moveTo>
                  <a:pt x="38100" y="0"/>
                </a:moveTo>
                <a:lnTo>
                  <a:pt x="0" y="0"/>
                </a:lnTo>
                <a:lnTo>
                  <a:pt x="0" y="792099"/>
                </a:lnTo>
                <a:cubicBezTo>
                  <a:pt x="12573" y="798481"/>
                  <a:pt x="25241" y="804672"/>
                  <a:pt x="38100" y="810673"/>
                </a:cubicBezTo>
                <a:lnTo>
                  <a:pt x="38100" y="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0" name="Freeform: Shape 139">
            <a:extLst>
              <a:ext uri="{FF2B5EF4-FFF2-40B4-BE49-F238E27FC236}">
                <a16:creationId xmlns:a16="http://schemas.microsoft.com/office/drawing/2014/main" id="{AEA6E217-B235-C3C6-4F4B-3E0853768B00}"/>
              </a:ext>
            </a:extLst>
          </p:cNvPr>
          <p:cNvSpPr/>
          <p:nvPr/>
        </p:nvSpPr>
        <p:spPr>
          <a:xfrm rot="16200000" flipV="1">
            <a:off x="11247969" y="5431716"/>
            <a:ext cx="17648" cy="399303"/>
          </a:xfrm>
          <a:custGeom>
            <a:avLst/>
            <a:gdLst>
              <a:gd name="connsiteX0" fmla="*/ 38100 w 38100"/>
              <a:gd name="connsiteY0" fmla="*/ 0 h 862012"/>
              <a:gd name="connsiteX1" fmla="*/ 0 w 38100"/>
              <a:gd name="connsiteY1" fmla="*/ 0 h 862012"/>
              <a:gd name="connsiteX2" fmla="*/ 0 w 38100"/>
              <a:gd name="connsiteY2" fmla="*/ 849154 h 862012"/>
              <a:gd name="connsiteX3" fmla="*/ 38100 w 38100"/>
              <a:gd name="connsiteY3" fmla="*/ 862012 h 862012"/>
              <a:gd name="connsiteX4" fmla="*/ 38100 w 38100"/>
              <a:gd name="connsiteY4" fmla="*/ 95 h 862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862012">
                <a:moveTo>
                  <a:pt x="38100" y="0"/>
                </a:moveTo>
                <a:lnTo>
                  <a:pt x="0" y="0"/>
                </a:lnTo>
                <a:lnTo>
                  <a:pt x="0" y="849154"/>
                </a:lnTo>
                <a:cubicBezTo>
                  <a:pt x="12573" y="853630"/>
                  <a:pt x="25337" y="857917"/>
                  <a:pt x="38100" y="862012"/>
                </a:cubicBezTo>
                <a:lnTo>
                  <a:pt x="38100" y="95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1" name="Freeform: Shape 140">
            <a:extLst>
              <a:ext uri="{FF2B5EF4-FFF2-40B4-BE49-F238E27FC236}">
                <a16:creationId xmlns:a16="http://schemas.microsoft.com/office/drawing/2014/main" id="{3386E837-9DF5-D223-2F86-1B7ECA8ACC07}"/>
              </a:ext>
            </a:extLst>
          </p:cNvPr>
          <p:cNvSpPr/>
          <p:nvPr/>
        </p:nvSpPr>
        <p:spPr>
          <a:xfrm rot="16200000" flipV="1">
            <a:off x="11240292" y="5362930"/>
            <a:ext cx="17648" cy="414658"/>
          </a:xfrm>
          <a:custGeom>
            <a:avLst/>
            <a:gdLst>
              <a:gd name="connsiteX0" fmla="*/ 38100 w 38100"/>
              <a:gd name="connsiteY0" fmla="*/ 0 h 895159"/>
              <a:gd name="connsiteX1" fmla="*/ 0 w 38100"/>
              <a:gd name="connsiteY1" fmla="*/ 0 h 895159"/>
              <a:gd name="connsiteX2" fmla="*/ 0 w 38100"/>
              <a:gd name="connsiteY2" fmla="*/ 887349 h 895159"/>
              <a:gd name="connsiteX3" fmla="*/ 38100 w 38100"/>
              <a:gd name="connsiteY3" fmla="*/ 895159 h 895159"/>
              <a:gd name="connsiteX4" fmla="*/ 38100 w 38100"/>
              <a:gd name="connsiteY4" fmla="*/ 95 h 895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895159">
                <a:moveTo>
                  <a:pt x="38100" y="0"/>
                </a:moveTo>
                <a:lnTo>
                  <a:pt x="0" y="0"/>
                </a:lnTo>
                <a:lnTo>
                  <a:pt x="0" y="887349"/>
                </a:lnTo>
                <a:cubicBezTo>
                  <a:pt x="12573" y="890207"/>
                  <a:pt x="25337" y="892778"/>
                  <a:pt x="38100" y="895159"/>
                </a:cubicBezTo>
                <a:lnTo>
                  <a:pt x="38100" y="95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2" name="Freeform: Shape 141">
            <a:extLst>
              <a:ext uri="{FF2B5EF4-FFF2-40B4-BE49-F238E27FC236}">
                <a16:creationId xmlns:a16="http://schemas.microsoft.com/office/drawing/2014/main" id="{6FA135F0-DE4C-E1E7-8AA2-D1D0167167BE}"/>
              </a:ext>
            </a:extLst>
          </p:cNvPr>
          <p:cNvSpPr/>
          <p:nvPr/>
        </p:nvSpPr>
        <p:spPr>
          <a:xfrm rot="16200000" flipV="1">
            <a:off x="11236432" y="5297918"/>
            <a:ext cx="17648" cy="422378"/>
          </a:xfrm>
          <a:custGeom>
            <a:avLst/>
            <a:gdLst>
              <a:gd name="connsiteX0" fmla="*/ 38100 w 38100"/>
              <a:gd name="connsiteY0" fmla="*/ 0 h 911828"/>
              <a:gd name="connsiteX1" fmla="*/ 0 w 38100"/>
              <a:gd name="connsiteY1" fmla="*/ 0 h 911828"/>
              <a:gd name="connsiteX2" fmla="*/ 0 w 38100"/>
              <a:gd name="connsiteY2" fmla="*/ 908590 h 911828"/>
              <a:gd name="connsiteX3" fmla="*/ 38100 w 38100"/>
              <a:gd name="connsiteY3" fmla="*/ 911828 h 911828"/>
              <a:gd name="connsiteX4" fmla="*/ 38100 w 38100"/>
              <a:gd name="connsiteY4" fmla="*/ 0 h 9118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911828">
                <a:moveTo>
                  <a:pt x="38100" y="0"/>
                </a:moveTo>
                <a:lnTo>
                  <a:pt x="0" y="0"/>
                </a:lnTo>
                <a:lnTo>
                  <a:pt x="0" y="908590"/>
                </a:lnTo>
                <a:cubicBezTo>
                  <a:pt x="12668" y="909828"/>
                  <a:pt x="25337" y="910971"/>
                  <a:pt x="38100" y="911828"/>
                </a:cubicBezTo>
                <a:lnTo>
                  <a:pt x="38100" y="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3" name="Freeform: Shape 142">
            <a:extLst>
              <a:ext uri="{FF2B5EF4-FFF2-40B4-BE49-F238E27FC236}">
                <a16:creationId xmlns:a16="http://schemas.microsoft.com/office/drawing/2014/main" id="{87B5DFD4-B159-BB98-7A03-326614B44584}"/>
              </a:ext>
            </a:extLst>
          </p:cNvPr>
          <p:cNvSpPr/>
          <p:nvPr/>
        </p:nvSpPr>
        <p:spPr>
          <a:xfrm rot="16200000" flipV="1">
            <a:off x="10721705" y="5511598"/>
            <a:ext cx="776854" cy="657416"/>
          </a:xfrm>
          <a:custGeom>
            <a:avLst/>
            <a:gdLst>
              <a:gd name="connsiteX0" fmla="*/ 1648777 w 1677066"/>
              <a:gd name="connsiteY0" fmla="*/ 876395 h 1419225"/>
              <a:gd name="connsiteX1" fmla="*/ 1572577 w 1677066"/>
              <a:gd name="connsiteY1" fmla="*/ 873824 h 1419225"/>
              <a:gd name="connsiteX2" fmla="*/ 1534477 w 1677066"/>
              <a:gd name="connsiteY2" fmla="*/ 870585 h 1419225"/>
              <a:gd name="connsiteX3" fmla="*/ 1440561 w 1677066"/>
              <a:gd name="connsiteY3" fmla="*/ 857059 h 1419225"/>
              <a:gd name="connsiteX4" fmla="*/ 1402461 w 1677066"/>
              <a:gd name="connsiteY4" fmla="*/ 849249 h 1419225"/>
              <a:gd name="connsiteX5" fmla="*/ 1308544 w 1677066"/>
              <a:gd name="connsiteY5" fmla="*/ 823913 h 1419225"/>
              <a:gd name="connsiteX6" fmla="*/ 1270444 w 1677066"/>
              <a:gd name="connsiteY6" fmla="*/ 811054 h 1419225"/>
              <a:gd name="connsiteX7" fmla="*/ 1176528 w 1677066"/>
              <a:gd name="connsiteY7" fmla="*/ 772573 h 1419225"/>
              <a:gd name="connsiteX8" fmla="*/ 1138428 w 1677066"/>
              <a:gd name="connsiteY8" fmla="*/ 753999 h 1419225"/>
              <a:gd name="connsiteX9" fmla="*/ 1044512 w 1677066"/>
              <a:gd name="connsiteY9" fmla="*/ 700183 h 1419225"/>
              <a:gd name="connsiteX10" fmla="*/ 1006412 w 1677066"/>
              <a:gd name="connsiteY10" fmla="*/ 674751 h 1419225"/>
              <a:gd name="connsiteX11" fmla="*/ 912495 w 1677066"/>
              <a:gd name="connsiteY11" fmla="*/ 601599 h 1419225"/>
              <a:gd name="connsiteX12" fmla="*/ 874395 w 1677066"/>
              <a:gd name="connsiteY12" fmla="*/ 567023 h 1419225"/>
              <a:gd name="connsiteX13" fmla="*/ 780479 w 1677066"/>
              <a:gd name="connsiteY13" fmla="*/ 466154 h 1419225"/>
              <a:gd name="connsiteX14" fmla="*/ 742379 w 1677066"/>
              <a:gd name="connsiteY14" fmla="*/ 417100 h 1419225"/>
              <a:gd name="connsiteX15" fmla="*/ 648462 w 1677066"/>
              <a:gd name="connsiteY15" fmla="*/ 265557 h 1419225"/>
              <a:gd name="connsiteX16" fmla="*/ 610362 w 1677066"/>
              <a:gd name="connsiteY16" fmla="*/ 183452 h 1419225"/>
              <a:gd name="connsiteX17" fmla="*/ 552069 w 1677066"/>
              <a:gd name="connsiteY17" fmla="*/ 0 h 1419225"/>
              <a:gd name="connsiteX18" fmla="*/ 0 w 1677066"/>
              <a:gd name="connsiteY18" fmla="*/ 0 h 1419225"/>
              <a:gd name="connsiteX19" fmla="*/ 1648492 w 1677066"/>
              <a:gd name="connsiteY19" fmla="*/ 1419225 h 1419225"/>
              <a:gd name="connsiteX20" fmla="*/ 1677067 w 1677066"/>
              <a:gd name="connsiteY20" fmla="*/ 1418844 h 1419225"/>
              <a:gd name="connsiteX21" fmla="*/ 1677067 w 1677066"/>
              <a:gd name="connsiteY21" fmla="*/ 875919 h 1419225"/>
              <a:gd name="connsiteX22" fmla="*/ 1648492 w 1677066"/>
              <a:gd name="connsiteY22" fmla="*/ 876300 h 1419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677066" h="1419225">
                <a:moveTo>
                  <a:pt x="1648777" y="876395"/>
                </a:moveTo>
                <a:cubicBezTo>
                  <a:pt x="1623155" y="876395"/>
                  <a:pt x="1597724" y="875538"/>
                  <a:pt x="1572577" y="873824"/>
                </a:cubicBezTo>
                <a:cubicBezTo>
                  <a:pt x="1559814" y="872966"/>
                  <a:pt x="1547146" y="871823"/>
                  <a:pt x="1534477" y="870585"/>
                </a:cubicBezTo>
                <a:cubicBezTo>
                  <a:pt x="1502759" y="867347"/>
                  <a:pt x="1471422" y="862870"/>
                  <a:pt x="1440561" y="857059"/>
                </a:cubicBezTo>
                <a:cubicBezTo>
                  <a:pt x="1427798" y="854678"/>
                  <a:pt x="1415034" y="852107"/>
                  <a:pt x="1402461" y="849249"/>
                </a:cubicBezTo>
                <a:cubicBezTo>
                  <a:pt x="1370648" y="842105"/>
                  <a:pt x="1339310" y="833628"/>
                  <a:pt x="1308544" y="823913"/>
                </a:cubicBezTo>
                <a:cubicBezTo>
                  <a:pt x="1295781" y="819817"/>
                  <a:pt x="1283018" y="815531"/>
                  <a:pt x="1270444" y="811054"/>
                </a:cubicBezTo>
                <a:cubicBezTo>
                  <a:pt x="1238441" y="799624"/>
                  <a:pt x="1207103" y="786765"/>
                  <a:pt x="1176528" y="772573"/>
                </a:cubicBezTo>
                <a:cubicBezTo>
                  <a:pt x="1163669" y="766667"/>
                  <a:pt x="1151001" y="760476"/>
                  <a:pt x="1138428" y="753999"/>
                </a:cubicBezTo>
                <a:cubicBezTo>
                  <a:pt x="1106234" y="737521"/>
                  <a:pt x="1074896" y="719519"/>
                  <a:pt x="1044512" y="700183"/>
                </a:cubicBezTo>
                <a:cubicBezTo>
                  <a:pt x="1031653" y="691991"/>
                  <a:pt x="1018889" y="683514"/>
                  <a:pt x="1006412" y="674751"/>
                </a:cubicBezTo>
                <a:cubicBezTo>
                  <a:pt x="973836" y="651986"/>
                  <a:pt x="942499" y="627602"/>
                  <a:pt x="912495" y="601599"/>
                </a:cubicBezTo>
                <a:cubicBezTo>
                  <a:pt x="899541" y="590359"/>
                  <a:pt x="886778" y="578834"/>
                  <a:pt x="874395" y="567023"/>
                </a:cubicBezTo>
                <a:cubicBezTo>
                  <a:pt x="841058" y="535400"/>
                  <a:pt x="809720" y="501682"/>
                  <a:pt x="780479" y="466154"/>
                </a:cubicBezTo>
                <a:cubicBezTo>
                  <a:pt x="767334" y="450152"/>
                  <a:pt x="754666" y="433864"/>
                  <a:pt x="742379" y="417100"/>
                </a:cubicBezTo>
                <a:cubicBezTo>
                  <a:pt x="707231" y="369284"/>
                  <a:pt x="675799" y="318707"/>
                  <a:pt x="648462" y="265557"/>
                </a:cubicBezTo>
                <a:cubicBezTo>
                  <a:pt x="634746" y="238792"/>
                  <a:pt x="621983" y="211360"/>
                  <a:pt x="610362" y="183452"/>
                </a:cubicBezTo>
                <a:cubicBezTo>
                  <a:pt x="585883" y="124682"/>
                  <a:pt x="566357" y="63341"/>
                  <a:pt x="552069" y="0"/>
                </a:cubicBezTo>
                <a:lnTo>
                  <a:pt x="0" y="0"/>
                </a:lnTo>
                <a:cubicBezTo>
                  <a:pt x="119634" y="803148"/>
                  <a:pt x="812101" y="1419225"/>
                  <a:pt x="1648492" y="1419225"/>
                </a:cubicBezTo>
                <a:cubicBezTo>
                  <a:pt x="1658017" y="1419225"/>
                  <a:pt x="1667542" y="1419035"/>
                  <a:pt x="1677067" y="1418844"/>
                </a:cubicBezTo>
                <a:lnTo>
                  <a:pt x="1677067" y="875919"/>
                </a:lnTo>
                <a:cubicBezTo>
                  <a:pt x="1667542" y="876109"/>
                  <a:pt x="1658017" y="876300"/>
                  <a:pt x="1648492" y="876300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4" name="Freeform: Shape 143">
            <a:extLst>
              <a:ext uri="{FF2B5EF4-FFF2-40B4-BE49-F238E27FC236}">
                <a16:creationId xmlns:a16="http://schemas.microsoft.com/office/drawing/2014/main" id="{E7AF6372-8BB3-05F2-73B9-03652C751F5E}"/>
              </a:ext>
            </a:extLst>
          </p:cNvPr>
          <p:cNvSpPr/>
          <p:nvPr/>
        </p:nvSpPr>
        <p:spPr>
          <a:xfrm rot="16200000" flipV="1">
            <a:off x="11824774" y="5261936"/>
            <a:ext cx="174457" cy="205256"/>
          </a:xfrm>
          <a:custGeom>
            <a:avLst/>
            <a:gdLst>
              <a:gd name="connsiteX0" fmla="*/ 376618 w 376618"/>
              <a:gd name="connsiteY0" fmla="*/ 762 h 443103"/>
              <a:gd name="connsiteX1" fmla="*/ 375856 w 376618"/>
              <a:gd name="connsiteY1" fmla="*/ 0 h 443103"/>
              <a:gd name="connsiteX2" fmla="*/ 190 w 376618"/>
              <a:gd name="connsiteY2" fmla="*/ 382143 h 443103"/>
              <a:gd name="connsiteX3" fmla="*/ 0 w 376618"/>
              <a:gd name="connsiteY3" fmla="*/ 443103 h 443103"/>
              <a:gd name="connsiteX4" fmla="*/ 260509 w 376618"/>
              <a:gd name="connsiteY4" fmla="*/ 173926 h 443103"/>
              <a:gd name="connsiteX5" fmla="*/ 376428 w 376618"/>
              <a:gd name="connsiteY5" fmla="*/ 952 h 443103"/>
              <a:gd name="connsiteX6" fmla="*/ 376523 w 376618"/>
              <a:gd name="connsiteY6" fmla="*/ 952 h 443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6618" h="443103">
                <a:moveTo>
                  <a:pt x="376618" y="762"/>
                </a:moveTo>
                <a:cubicBezTo>
                  <a:pt x="376618" y="762"/>
                  <a:pt x="376142" y="191"/>
                  <a:pt x="375856" y="0"/>
                </a:cubicBezTo>
                <a:lnTo>
                  <a:pt x="190" y="382143"/>
                </a:lnTo>
                <a:lnTo>
                  <a:pt x="0" y="443103"/>
                </a:lnTo>
                <a:lnTo>
                  <a:pt x="260509" y="173926"/>
                </a:lnTo>
                <a:cubicBezTo>
                  <a:pt x="287750" y="108775"/>
                  <a:pt x="327279" y="50101"/>
                  <a:pt x="376428" y="952"/>
                </a:cubicBezTo>
                <a:lnTo>
                  <a:pt x="376523" y="952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5" name="Freeform: Shape 144">
            <a:extLst>
              <a:ext uri="{FF2B5EF4-FFF2-40B4-BE49-F238E27FC236}">
                <a16:creationId xmlns:a16="http://schemas.microsoft.com/office/drawing/2014/main" id="{910D6989-5965-5B4E-B3C3-441F916ECC8E}"/>
              </a:ext>
            </a:extLst>
          </p:cNvPr>
          <p:cNvSpPr/>
          <p:nvPr/>
        </p:nvSpPr>
        <p:spPr>
          <a:xfrm rot="16200000" flipV="1">
            <a:off x="11749370" y="5333501"/>
            <a:ext cx="103378" cy="133292"/>
          </a:xfrm>
          <a:custGeom>
            <a:avLst/>
            <a:gdLst>
              <a:gd name="connsiteX0" fmla="*/ 190 w 223170"/>
              <a:gd name="connsiteY0" fmla="*/ 226790 h 287750"/>
              <a:gd name="connsiteX1" fmla="*/ 0 w 223170"/>
              <a:gd name="connsiteY1" fmla="*/ 287750 h 287750"/>
              <a:gd name="connsiteX2" fmla="*/ 219361 w 223170"/>
              <a:gd name="connsiteY2" fmla="*/ 61150 h 287750"/>
              <a:gd name="connsiteX3" fmla="*/ 223171 w 223170"/>
              <a:gd name="connsiteY3" fmla="*/ 0 h 287750"/>
              <a:gd name="connsiteX4" fmla="*/ 190 w 223170"/>
              <a:gd name="connsiteY4" fmla="*/ 226886 h 287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3170" h="287750">
                <a:moveTo>
                  <a:pt x="190" y="226790"/>
                </a:moveTo>
                <a:lnTo>
                  <a:pt x="0" y="287750"/>
                </a:lnTo>
                <a:lnTo>
                  <a:pt x="219361" y="61150"/>
                </a:lnTo>
                <a:cubicBezTo>
                  <a:pt x="219456" y="40481"/>
                  <a:pt x="220789" y="20098"/>
                  <a:pt x="223171" y="0"/>
                </a:cubicBezTo>
                <a:lnTo>
                  <a:pt x="190" y="226886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6" name="Freeform: Shape 145">
            <a:extLst>
              <a:ext uri="{FF2B5EF4-FFF2-40B4-BE49-F238E27FC236}">
                <a16:creationId xmlns:a16="http://schemas.microsoft.com/office/drawing/2014/main" id="{37BFAD0D-ED11-A8B2-81E2-D1AEC5403066}"/>
              </a:ext>
            </a:extLst>
          </p:cNvPr>
          <p:cNvSpPr/>
          <p:nvPr/>
        </p:nvSpPr>
        <p:spPr>
          <a:xfrm rot="16200000" flipV="1">
            <a:off x="11672003" y="5329022"/>
            <a:ext cx="110216" cy="135410"/>
          </a:xfrm>
          <a:custGeom>
            <a:avLst/>
            <a:gdLst>
              <a:gd name="connsiteX0" fmla="*/ 190 w 237934"/>
              <a:gd name="connsiteY0" fmla="*/ 231362 h 292322"/>
              <a:gd name="connsiteX1" fmla="*/ 0 w 237934"/>
              <a:gd name="connsiteY1" fmla="*/ 292322 h 292322"/>
              <a:gd name="connsiteX2" fmla="*/ 237935 w 237934"/>
              <a:gd name="connsiteY2" fmla="*/ 46482 h 292322"/>
              <a:gd name="connsiteX3" fmla="*/ 227552 w 237934"/>
              <a:gd name="connsiteY3" fmla="*/ 0 h 292322"/>
              <a:gd name="connsiteX4" fmla="*/ 190 w 237934"/>
              <a:gd name="connsiteY4" fmla="*/ 231362 h 292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7934" h="292322">
                <a:moveTo>
                  <a:pt x="190" y="231362"/>
                </a:moveTo>
                <a:lnTo>
                  <a:pt x="0" y="292322"/>
                </a:lnTo>
                <a:lnTo>
                  <a:pt x="237935" y="46482"/>
                </a:lnTo>
                <a:cubicBezTo>
                  <a:pt x="233839" y="31242"/>
                  <a:pt x="230314" y="15812"/>
                  <a:pt x="227552" y="0"/>
                </a:cubicBezTo>
                <a:lnTo>
                  <a:pt x="190" y="231362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7" name="Freeform: Shape 146">
            <a:extLst>
              <a:ext uri="{FF2B5EF4-FFF2-40B4-BE49-F238E27FC236}">
                <a16:creationId xmlns:a16="http://schemas.microsoft.com/office/drawing/2014/main" id="{4F0BA115-52D7-B9A2-441A-562816FEFA40}"/>
              </a:ext>
            </a:extLst>
          </p:cNvPr>
          <p:cNvSpPr/>
          <p:nvPr/>
        </p:nvSpPr>
        <p:spPr>
          <a:xfrm rot="16200000" flipV="1">
            <a:off x="11590817" y="5308153"/>
            <a:ext cx="132850" cy="154515"/>
          </a:xfrm>
          <a:custGeom>
            <a:avLst/>
            <a:gdLst>
              <a:gd name="connsiteX0" fmla="*/ 190 w 286797"/>
              <a:gd name="connsiteY0" fmla="*/ 272605 h 333565"/>
              <a:gd name="connsiteX1" fmla="*/ 0 w 286797"/>
              <a:gd name="connsiteY1" fmla="*/ 333566 h 333565"/>
              <a:gd name="connsiteX2" fmla="*/ 286798 w 286797"/>
              <a:gd name="connsiteY2" fmla="*/ 37147 h 333565"/>
              <a:gd name="connsiteX3" fmla="*/ 268034 w 286797"/>
              <a:gd name="connsiteY3" fmla="*/ 0 h 333565"/>
              <a:gd name="connsiteX4" fmla="*/ 95 w 286797"/>
              <a:gd name="connsiteY4" fmla="*/ 272510 h 3335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6797" h="333565">
                <a:moveTo>
                  <a:pt x="190" y="272605"/>
                </a:moveTo>
                <a:lnTo>
                  <a:pt x="0" y="333566"/>
                </a:lnTo>
                <a:lnTo>
                  <a:pt x="286798" y="37147"/>
                </a:lnTo>
                <a:cubicBezTo>
                  <a:pt x="280035" y="25051"/>
                  <a:pt x="273844" y="12668"/>
                  <a:pt x="268034" y="0"/>
                </a:cubicBezTo>
                <a:lnTo>
                  <a:pt x="95" y="27251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8" name="Freeform: Shape 147">
            <a:extLst>
              <a:ext uri="{FF2B5EF4-FFF2-40B4-BE49-F238E27FC236}">
                <a16:creationId xmlns:a16="http://schemas.microsoft.com/office/drawing/2014/main" id="{7D8417C2-0B3D-FB16-3309-D7096EF526C2}"/>
              </a:ext>
            </a:extLst>
          </p:cNvPr>
          <p:cNvSpPr/>
          <p:nvPr/>
        </p:nvSpPr>
        <p:spPr>
          <a:xfrm rot="16200000" flipV="1">
            <a:off x="11514685" y="5278657"/>
            <a:ext cx="163472" cy="182885"/>
          </a:xfrm>
          <a:custGeom>
            <a:avLst/>
            <a:gdLst>
              <a:gd name="connsiteX0" fmla="*/ 190 w 352901"/>
              <a:gd name="connsiteY0" fmla="*/ 333851 h 394811"/>
              <a:gd name="connsiteX1" fmla="*/ 0 w 352901"/>
              <a:gd name="connsiteY1" fmla="*/ 394811 h 394811"/>
              <a:gd name="connsiteX2" fmla="*/ 352901 w 352901"/>
              <a:gd name="connsiteY2" fmla="*/ 30194 h 394811"/>
              <a:gd name="connsiteX3" fmla="*/ 328327 w 352901"/>
              <a:gd name="connsiteY3" fmla="*/ 0 h 394811"/>
              <a:gd name="connsiteX4" fmla="*/ 190 w 352901"/>
              <a:gd name="connsiteY4" fmla="*/ 333851 h 394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2901" h="394811">
                <a:moveTo>
                  <a:pt x="190" y="333851"/>
                </a:moveTo>
                <a:lnTo>
                  <a:pt x="0" y="394811"/>
                </a:lnTo>
                <a:lnTo>
                  <a:pt x="352901" y="30194"/>
                </a:lnTo>
                <a:cubicBezTo>
                  <a:pt x="344329" y="20479"/>
                  <a:pt x="336232" y="10382"/>
                  <a:pt x="328327" y="0"/>
                </a:cubicBezTo>
                <a:lnTo>
                  <a:pt x="190" y="333851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9" name="Freeform: Shape 148">
            <a:extLst>
              <a:ext uri="{FF2B5EF4-FFF2-40B4-BE49-F238E27FC236}">
                <a16:creationId xmlns:a16="http://schemas.microsoft.com/office/drawing/2014/main" id="{0CD29ECA-F53F-ABA5-3492-44ECD07D00C5}"/>
              </a:ext>
            </a:extLst>
          </p:cNvPr>
          <p:cNvSpPr/>
          <p:nvPr/>
        </p:nvSpPr>
        <p:spPr>
          <a:xfrm rot="16200000" flipV="1">
            <a:off x="11480116" y="5251986"/>
            <a:ext cx="171677" cy="166075"/>
          </a:xfrm>
          <a:custGeom>
            <a:avLst/>
            <a:gdLst>
              <a:gd name="connsiteX0" fmla="*/ 0 w 370617"/>
              <a:gd name="connsiteY0" fmla="*/ 348996 h 358521"/>
              <a:gd name="connsiteX1" fmla="*/ 47625 w 370617"/>
              <a:gd name="connsiteY1" fmla="*/ 358521 h 358521"/>
              <a:gd name="connsiteX2" fmla="*/ 370618 w 370617"/>
              <a:gd name="connsiteY2" fmla="*/ 24098 h 358521"/>
              <a:gd name="connsiteX3" fmla="*/ 340328 w 370617"/>
              <a:gd name="connsiteY3" fmla="*/ 0 h 358521"/>
              <a:gd name="connsiteX4" fmla="*/ 0 w 370617"/>
              <a:gd name="connsiteY4" fmla="*/ 348996 h 358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0617" h="358521">
                <a:moveTo>
                  <a:pt x="0" y="348996"/>
                </a:moveTo>
                <a:lnTo>
                  <a:pt x="47625" y="358521"/>
                </a:lnTo>
                <a:lnTo>
                  <a:pt x="370618" y="24098"/>
                </a:lnTo>
                <a:cubicBezTo>
                  <a:pt x="360236" y="16383"/>
                  <a:pt x="350139" y="8382"/>
                  <a:pt x="340328" y="0"/>
                </a:cubicBezTo>
                <a:lnTo>
                  <a:pt x="0" y="348996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50" name="Freeform: Shape 149">
            <a:extLst>
              <a:ext uri="{FF2B5EF4-FFF2-40B4-BE49-F238E27FC236}">
                <a16:creationId xmlns:a16="http://schemas.microsoft.com/office/drawing/2014/main" id="{99B8713B-F430-3411-FA31-B87FD7462914}"/>
              </a:ext>
            </a:extLst>
          </p:cNvPr>
          <p:cNvSpPr/>
          <p:nvPr/>
        </p:nvSpPr>
        <p:spPr>
          <a:xfrm rot="16200000" flipV="1">
            <a:off x="11478196" y="5205856"/>
            <a:ext cx="144720" cy="135278"/>
          </a:xfrm>
          <a:custGeom>
            <a:avLst/>
            <a:gdLst>
              <a:gd name="connsiteX0" fmla="*/ 0 w 312420"/>
              <a:gd name="connsiteY0" fmla="*/ 282512 h 292036"/>
              <a:gd name="connsiteX1" fmla="*/ 47625 w 312420"/>
              <a:gd name="connsiteY1" fmla="*/ 292037 h 292036"/>
              <a:gd name="connsiteX2" fmla="*/ 312420 w 312420"/>
              <a:gd name="connsiteY2" fmla="*/ 17907 h 292036"/>
              <a:gd name="connsiteX3" fmla="*/ 275463 w 312420"/>
              <a:gd name="connsiteY3" fmla="*/ 0 h 292036"/>
              <a:gd name="connsiteX4" fmla="*/ 0 w 312420"/>
              <a:gd name="connsiteY4" fmla="*/ 282512 h 292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2420" h="292036">
                <a:moveTo>
                  <a:pt x="0" y="282512"/>
                </a:moveTo>
                <a:lnTo>
                  <a:pt x="47625" y="292037"/>
                </a:lnTo>
                <a:lnTo>
                  <a:pt x="312420" y="17907"/>
                </a:lnTo>
                <a:cubicBezTo>
                  <a:pt x="299847" y="12383"/>
                  <a:pt x="287560" y="6477"/>
                  <a:pt x="275463" y="0"/>
                </a:cubicBezTo>
                <a:lnTo>
                  <a:pt x="0" y="282512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51" name="Freeform: Shape 150">
            <a:extLst>
              <a:ext uri="{FF2B5EF4-FFF2-40B4-BE49-F238E27FC236}">
                <a16:creationId xmlns:a16="http://schemas.microsoft.com/office/drawing/2014/main" id="{77577D10-2F9C-312D-E21E-D55524975E22}"/>
              </a:ext>
            </a:extLst>
          </p:cNvPr>
          <p:cNvSpPr/>
          <p:nvPr/>
        </p:nvSpPr>
        <p:spPr>
          <a:xfrm rot="16200000" flipV="1">
            <a:off x="11476033" y="5149908"/>
            <a:ext cx="127822" cy="114055"/>
          </a:xfrm>
          <a:custGeom>
            <a:avLst/>
            <a:gdLst>
              <a:gd name="connsiteX0" fmla="*/ 0 w 275939"/>
              <a:gd name="connsiteY0" fmla="*/ 236696 h 246221"/>
              <a:gd name="connsiteX1" fmla="*/ 47625 w 275939"/>
              <a:gd name="connsiteY1" fmla="*/ 246221 h 246221"/>
              <a:gd name="connsiteX2" fmla="*/ 275939 w 275939"/>
              <a:gd name="connsiteY2" fmla="*/ 9811 h 246221"/>
              <a:gd name="connsiteX3" fmla="*/ 230791 w 275939"/>
              <a:gd name="connsiteY3" fmla="*/ 0 h 246221"/>
              <a:gd name="connsiteX4" fmla="*/ 0 w 275939"/>
              <a:gd name="connsiteY4" fmla="*/ 236696 h 246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5939" h="246221">
                <a:moveTo>
                  <a:pt x="0" y="236696"/>
                </a:moveTo>
                <a:lnTo>
                  <a:pt x="47625" y="246221"/>
                </a:lnTo>
                <a:lnTo>
                  <a:pt x="275939" y="9811"/>
                </a:lnTo>
                <a:cubicBezTo>
                  <a:pt x="260604" y="7239"/>
                  <a:pt x="245650" y="3905"/>
                  <a:pt x="230791" y="0"/>
                </a:cubicBezTo>
                <a:lnTo>
                  <a:pt x="0" y="236696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52" name="Freeform: Shape 151">
            <a:extLst>
              <a:ext uri="{FF2B5EF4-FFF2-40B4-BE49-F238E27FC236}">
                <a16:creationId xmlns:a16="http://schemas.microsoft.com/office/drawing/2014/main" id="{A37C55E5-5268-F536-3914-813C827C9773}"/>
              </a:ext>
            </a:extLst>
          </p:cNvPr>
          <p:cNvSpPr/>
          <p:nvPr/>
        </p:nvSpPr>
        <p:spPr>
          <a:xfrm rot="16200000" flipV="1">
            <a:off x="11473762" y="5073645"/>
            <a:ext cx="126939" cy="108629"/>
          </a:xfrm>
          <a:custGeom>
            <a:avLst/>
            <a:gdLst>
              <a:gd name="connsiteX0" fmla="*/ 0 w 274034"/>
              <a:gd name="connsiteY0" fmla="*/ 224981 h 234505"/>
              <a:gd name="connsiteX1" fmla="*/ 47625 w 274034"/>
              <a:gd name="connsiteY1" fmla="*/ 234506 h 234505"/>
              <a:gd name="connsiteX2" fmla="*/ 274034 w 274034"/>
              <a:gd name="connsiteY2" fmla="*/ 0 h 234505"/>
              <a:gd name="connsiteX3" fmla="*/ 214122 w 274034"/>
              <a:gd name="connsiteY3" fmla="*/ 5334 h 234505"/>
              <a:gd name="connsiteX4" fmla="*/ 0 w 274034"/>
              <a:gd name="connsiteY4" fmla="*/ 224885 h 234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4034" h="234505">
                <a:moveTo>
                  <a:pt x="0" y="224981"/>
                </a:moveTo>
                <a:lnTo>
                  <a:pt x="47625" y="234506"/>
                </a:lnTo>
                <a:lnTo>
                  <a:pt x="274034" y="0"/>
                </a:lnTo>
                <a:cubicBezTo>
                  <a:pt x="254413" y="2858"/>
                  <a:pt x="234410" y="4667"/>
                  <a:pt x="214122" y="5334"/>
                </a:cubicBezTo>
                <a:lnTo>
                  <a:pt x="0" y="224885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53" name="Freeform: Shape 152">
            <a:extLst>
              <a:ext uri="{FF2B5EF4-FFF2-40B4-BE49-F238E27FC236}">
                <a16:creationId xmlns:a16="http://schemas.microsoft.com/office/drawing/2014/main" id="{9841D0C6-D53C-3FC3-E1A6-DD4E7A2677E4}"/>
              </a:ext>
            </a:extLst>
          </p:cNvPr>
          <p:cNvSpPr/>
          <p:nvPr/>
        </p:nvSpPr>
        <p:spPr>
          <a:xfrm rot="16200000" flipV="1">
            <a:off x="11475902" y="4924182"/>
            <a:ext cx="199210" cy="185180"/>
          </a:xfrm>
          <a:custGeom>
            <a:avLst/>
            <a:gdLst>
              <a:gd name="connsiteX0" fmla="*/ 264700 w 430053"/>
              <a:gd name="connsiteY0" fmla="*/ 118777 h 399764"/>
              <a:gd name="connsiteX1" fmla="*/ 0 w 430053"/>
              <a:gd name="connsiteY1" fmla="*/ 390239 h 399764"/>
              <a:gd name="connsiteX2" fmla="*/ 47625 w 430053"/>
              <a:gd name="connsiteY2" fmla="*/ 399764 h 399764"/>
              <a:gd name="connsiteX3" fmla="*/ 430054 w 430053"/>
              <a:gd name="connsiteY3" fmla="*/ 3810 h 399764"/>
              <a:gd name="connsiteX4" fmla="*/ 426530 w 430053"/>
              <a:gd name="connsiteY4" fmla="*/ 0 h 399764"/>
              <a:gd name="connsiteX5" fmla="*/ 264700 w 430053"/>
              <a:gd name="connsiteY5" fmla="*/ 118777 h 399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0053" h="399764">
                <a:moveTo>
                  <a:pt x="264700" y="118777"/>
                </a:moveTo>
                <a:lnTo>
                  <a:pt x="0" y="390239"/>
                </a:lnTo>
                <a:lnTo>
                  <a:pt x="47625" y="399764"/>
                </a:lnTo>
                <a:lnTo>
                  <a:pt x="430054" y="3810"/>
                </a:lnTo>
                <a:cubicBezTo>
                  <a:pt x="428911" y="2572"/>
                  <a:pt x="427672" y="1238"/>
                  <a:pt x="426530" y="0"/>
                </a:cubicBezTo>
                <a:cubicBezTo>
                  <a:pt x="380714" y="49054"/>
                  <a:pt x="325946" y="89535"/>
                  <a:pt x="264700" y="118777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1FD3BD30-BC14-7D59-4220-1EC42D2F3EC6}"/>
              </a:ext>
            </a:extLst>
          </p:cNvPr>
          <p:cNvGrpSpPr/>
          <p:nvPr/>
        </p:nvGrpSpPr>
        <p:grpSpPr>
          <a:xfrm rot="10800000" flipV="1">
            <a:off x="11588855" y="4851514"/>
            <a:ext cx="498576" cy="498709"/>
            <a:chOff x="109551" y="432771"/>
            <a:chExt cx="522331" cy="522470"/>
          </a:xfrm>
        </p:grpSpPr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B5FE4DE9-EC4C-4C7F-2733-A803E115547A}"/>
                </a:ext>
              </a:extLst>
            </p:cNvPr>
            <p:cNvSpPr/>
            <p:nvPr/>
          </p:nvSpPr>
          <p:spPr>
            <a:xfrm rot="16200000">
              <a:off x="109482" y="432840"/>
              <a:ext cx="522470" cy="522331"/>
            </a:xfrm>
            <a:custGeom>
              <a:avLst/>
              <a:gdLst>
                <a:gd name="connsiteX0" fmla="*/ 921544 w 1076610"/>
                <a:gd name="connsiteY0" fmla="*/ 160782 h 1076324"/>
                <a:gd name="connsiteX1" fmla="*/ 745236 w 1076610"/>
                <a:gd name="connsiteY1" fmla="*/ 41434 h 1076324"/>
                <a:gd name="connsiteX2" fmla="*/ 538067 w 1076610"/>
                <a:gd name="connsiteY2" fmla="*/ 0 h 1076324"/>
                <a:gd name="connsiteX3" fmla="*/ 315087 w 1076610"/>
                <a:gd name="connsiteY3" fmla="*/ 48387 h 1076324"/>
                <a:gd name="connsiteX4" fmla="*/ 157353 w 1076610"/>
                <a:gd name="connsiteY4" fmla="*/ 157829 h 1076324"/>
                <a:gd name="connsiteX5" fmla="*/ 157258 w 1076610"/>
                <a:gd name="connsiteY5" fmla="*/ 157829 h 1076324"/>
                <a:gd name="connsiteX6" fmla="*/ 41338 w 1076610"/>
                <a:gd name="connsiteY6" fmla="*/ 330898 h 1076324"/>
                <a:gd name="connsiteX7" fmla="*/ 3810 w 1076610"/>
                <a:gd name="connsiteY7" fmla="*/ 474155 h 1076324"/>
                <a:gd name="connsiteX8" fmla="*/ 0 w 1076610"/>
                <a:gd name="connsiteY8" fmla="*/ 535305 h 1076324"/>
                <a:gd name="connsiteX9" fmla="*/ 0 w 1076610"/>
                <a:gd name="connsiteY9" fmla="*/ 538067 h 1076324"/>
                <a:gd name="connsiteX10" fmla="*/ 4763 w 1076610"/>
                <a:gd name="connsiteY10" fmla="*/ 608457 h 1076324"/>
                <a:gd name="connsiteX11" fmla="*/ 8382 w 1076610"/>
                <a:gd name="connsiteY11" fmla="*/ 631508 h 1076324"/>
                <a:gd name="connsiteX12" fmla="*/ 18764 w 1076610"/>
                <a:gd name="connsiteY12" fmla="*/ 677989 h 1076324"/>
                <a:gd name="connsiteX13" fmla="*/ 48959 w 1076610"/>
                <a:gd name="connsiteY13" fmla="*/ 761810 h 1076324"/>
                <a:gd name="connsiteX14" fmla="*/ 67723 w 1076610"/>
                <a:gd name="connsiteY14" fmla="*/ 798957 h 1076324"/>
                <a:gd name="connsiteX15" fmla="*/ 69342 w 1076610"/>
                <a:gd name="connsiteY15" fmla="*/ 802005 h 1076324"/>
                <a:gd name="connsiteX16" fmla="*/ 109252 w 1076610"/>
                <a:gd name="connsiteY16" fmla="*/ 862489 h 1076324"/>
                <a:gd name="connsiteX17" fmla="*/ 133826 w 1076610"/>
                <a:gd name="connsiteY17" fmla="*/ 892683 h 1076324"/>
                <a:gd name="connsiteX18" fmla="*/ 188119 w 1076610"/>
                <a:gd name="connsiteY18" fmla="*/ 946404 h 1076324"/>
                <a:gd name="connsiteX19" fmla="*/ 218408 w 1076610"/>
                <a:gd name="connsiteY19" fmla="*/ 970502 h 1076324"/>
                <a:gd name="connsiteX20" fmla="*/ 285179 w 1076610"/>
                <a:gd name="connsiteY20" fmla="*/ 1012888 h 1076324"/>
                <a:gd name="connsiteX21" fmla="*/ 322136 w 1076610"/>
                <a:gd name="connsiteY21" fmla="*/ 1030796 h 1076324"/>
                <a:gd name="connsiteX22" fmla="*/ 402527 w 1076610"/>
                <a:gd name="connsiteY22" fmla="*/ 1058704 h 1076324"/>
                <a:gd name="connsiteX23" fmla="*/ 447675 w 1076610"/>
                <a:gd name="connsiteY23" fmla="*/ 1068515 h 1076324"/>
                <a:gd name="connsiteX24" fmla="*/ 451961 w 1076610"/>
                <a:gd name="connsiteY24" fmla="*/ 1069372 h 1076324"/>
                <a:gd name="connsiteX25" fmla="*/ 538353 w 1076610"/>
                <a:gd name="connsiteY25" fmla="*/ 1076325 h 1076324"/>
                <a:gd name="connsiteX26" fmla="*/ 557213 w 1076610"/>
                <a:gd name="connsiteY26" fmla="*/ 1075849 h 1076324"/>
                <a:gd name="connsiteX27" fmla="*/ 617125 w 1076610"/>
                <a:gd name="connsiteY27" fmla="*/ 1070515 h 1076324"/>
                <a:gd name="connsiteX28" fmla="*/ 648557 w 1076610"/>
                <a:gd name="connsiteY28" fmla="*/ 1064990 h 1076324"/>
                <a:gd name="connsiteX29" fmla="*/ 769715 w 1076610"/>
                <a:gd name="connsiteY29" fmla="*/ 1023937 h 1076324"/>
                <a:gd name="connsiteX30" fmla="*/ 931545 w 1076610"/>
                <a:gd name="connsiteY30" fmla="*/ 905161 h 1076324"/>
                <a:gd name="connsiteX31" fmla="*/ 1007364 w 1076610"/>
                <a:gd name="connsiteY31" fmla="*/ 802005 h 1076324"/>
                <a:gd name="connsiteX32" fmla="*/ 1071848 w 1076610"/>
                <a:gd name="connsiteY32" fmla="*/ 608552 h 1076324"/>
                <a:gd name="connsiteX33" fmla="*/ 1076611 w 1076610"/>
                <a:gd name="connsiteY33" fmla="*/ 538162 h 1076324"/>
                <a:gd name="connsiteX34" fmla="*/ 921925 w 1076610"/>
                <a:gd name="connsiteY34" fmla="*/ 160687 h 1076324"/>
                <a:gd name="connsiteX35" fmla="*/ 845534 w 1076610"/>
                <a:gd name="connsiteY35" fmla="*/ 786479 h 1076324"/>
                <a:gd name="connsiteX36" fmla="*/ 685514 w 1076610"/>
                <a:gd name="connsiteY36" fmla="*/ 904970 h 1076324"/>
                <a:gd name="connsiteX37" fmla="*/ 579977 w 1076610"/>
                <a:gd name="connsiteY37" fmla="*/ 931259 h 1076324"/>
                <a:gd name="connsiteX38" fmla="*/ 538163 w 1076610"/>
                <a:gd name="connsiteY38" fmla="*/ 933545 h 1076324"/>
                <a:gd name="connsiteX39" fmla="*/ 524637 w 1076610"/>
                <a:gd name="connsiteY39" fmla="*/ 933260 h 1076324"/>
                <a:gd name="connsiteX40" fmla="*/ 430339 w 1076610"/>
                <a:gd name="connsiteY40" fmla="*/ 918496 h 1076324"/>
                <a:gd name="connsiteX41" fmla="*/ 407384 w 1076610"/>
                <a:gd name="connsiteY41" fmla="*/ 911352 h 1076324"/>
                <a:gd name="connsiteX42" fmla="*/ 390525 w 1076610"/>
                <a:gd name="connsiteY42" fmla="*/ 904780 h 1076324"/>
                <a:gd name="connsiteX43" fmla="*/ 230600 w 1076610"/>
                <a:gd name="connsiteY43" fmla="*/ 786575 h 1076324"/>
                <a:gd name="connsiteX44" fmla="*/ 173069 w 1076610"/>
                <a:gd name="connsiteY44" fmla="*/ 689991 h 1076324"/>
                <a:gd name="connsiteX45" fmla="*/ 161163 w 1076610"/>
                <a:gd name="connsiteY45" fmla="*/ 657416 h 1076324"/>
                <a:gd name="connsiteX46" fmla="*/ 143065 w 1076610"/>
                <a:gd name="connsiteY46" fmla="*/ 549593 h 1076324"/>
                <a:gd name="connsiteX47" fmla="*/ 142780 w 1076610"/>
                <a:gd name="connsiteY47" fmla="*/ 538258 h 1076324"/>
                <a:gd name="connsiteX48" fmla="*/ 143161 w 1076610"/>
                <a:gd name="connsiteY48" fmla="*/ 524256 h 1076324"/>
                <a:gd name="connsiteX49" fmla="*/ 145732 w 1076610"/>
                <a:gd name="connsiteY49" fmla="*/ 491871 h 1076324"/>
                <a:gd name="connsiteX50" fmla="*/ 212503 w 1076610"/>
                <a:gd name="connsiteY50" fmla="*/ 314135 h 1076324"/>
                <a:gd name="connsiteX51" fmla="*/ 441770 w 1076610"/>
                <a:gd name="connsiteY51" fmla="*/ 154876 h 1076324"/>
                <a:gd name="connsiteX52" fmla="*/ 538067 w 1076610"/>
                <a:gd name="connsiteY52" fmla="*/ 142970 h 1076324"/>
                <a:gd name="connsiteX53" fmla="*/ 631984 w 1076610"/>
                <a:gd name="connsiteY53" fmla="*/ 154305 h 1076324"/>
                <a:gd name="connsiteX54" fmla="*/ 859155 w 1076610"/>
                <a:gd name="connsiteY54" fmla="*/ 307943 h 1076324"/>
                <a:gd name="connsiteX55" fmla="*/ 932974 w 1076610"/>
                <a:gd name="connsiteY55" fmla="*/ 524256 h 1076324"/>
                <a:gd name="connsiteX56" fmla="*/ 933355 w 1076610"/>
                <a:gd name="connsiteY56" fmla="*/ 538258 h 1076324"/>
                <a:gd name="connsiteX57" fmla="*/ 845534 w 1076610"/>
                <a:gd name="connsiteY57" fmla="*/ 786575 h 1076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1076610" h="1076324">
                  <a:moveTo>
                    <a:pt x="921544" y="160782"/>
                  </a:moveTo>
                  <a:cubicBezTo>
                    <a:pt x="871633" y="110109"/>
                    <a:pt x="811911" y="69247"/>
                    <a:pt x="745236" y="41434"/>
                  </a:cubicBezTo>
                  <a:cubicBezTo>
                    <a:pt x="681419" y="14764"/>
                    <a:pt x="611505" y="0"/>
                    <a:pt x="538067" y="0"/>
                  </a:cubicBezTo>
                  <a:cubicBezTo>
                    <a:pt x="458534" y="0"/>
                    <a:pt x="383000" y="17431"/>
                    <a:pt x="315087" y="48387"/>
                  </a:cubicBezTo>
                  <a:cubicBezTo>
                    <a:pt x="256032" y="75343"/>
                    <a:pt x="202692" y="112490"/>
                    <a:pt x="157353" y="157829"/>
                  </a:cubicBezTo>
                  <a:lnTo>
                    <a:pt x="157258" y="157829"/>
                  </a:lnTo>
                  <a:cubicBezTo>
                    <a:pt x="108109" y="207169"/>
                    <a:pt x="68580" y="265843"/>
                    <a:pt x="41338" y="330898"/>
                  </a:cubicBezTo>
                  <a:cubicBezTo>
                    <a:pt x="22574" y="375857"/>
                    <a:pt x="9811" y="423958"/>
                    <a:pt x="3810" y="474155"/>
                  </a:cubicBezTo>
                  <a:cubicBezTo>
                    <a:pt x="1429" y="494252"/>
                    <a:pt x="95" y="514636"/>
                    <a:pt x="0" y="535305"/>
                  </a:cubicBezTo>
                  <a:cubicBezTo>
                    <a:pt x="0" y="536258"/>
                    <a:pt x="0" y="537210"/>
                    <a:pt x="0" y="538067"/>
                  </a:cubicBezTo>
                  <a:cubicBezTo>
                    <a:pt x="0" y="561975"/>
                    <a:pt x="1714" y="585407"/>
                    <a:pt x="4763" y="608457"/>
                  </a:cubicBezTo>
                  <a:cubicBezTo>
                    <a:pt x="5810" y="616172"/>
                    <a:pt x="7048" y="623887"/>
                    <a:pt x="8382" y="631508"/>
                  </a:cubicBezTo>
                  <a:cubicBezTo>
                    <a:pt x="11144" y="647224"/>
                    <a:pt x="14669" y="662750"/>
                    <a:pt x="18764" y="677989"/>
                  </a:cubicBezTo>
                  <a:cubicBezTo>
                    <a:pt x="26575" y="706946"/>
                    <a:pt x="36671" y="734949"/>
                    <a:pt x="48959" y="761810"/>
                  </a:cubicBezTo>
                  <a:cubicBezTo>
                    <a:pt x="54769" y="774478"/>
                    <a:pt x="60960" y="786860"/>
                    <a:pt x="67723" y="798957"/>
                  </a:cubicBezTo>
                  <a:cubicBezTo>
                    <a:pt x="68294" y="799910"/>
                    <a:pt x="68771" y="800957"/>
                    <a:pt x="69342" y="802005"/>
                  </a:cubicBezTo>
                  <a:cubicBezTo>
                    <a:pt x="81248" y="823151"/>
                    <a:pt x="94679" y="843248"/>
                    <a:pt x="109252" y="862489"/>
                  </a:cubicBezTo>
                  <a:cubicBezTo>
                    <a:pt x="117062" y="872871"/>
                    <a:pt x="125254" y="882872"/>
                    <a:pt x="133826" y="892683"/>
                  </a:cubicBezTo>
                  <a:cubicBezTo>
                    <a:pt x="150590" y="911828"/>
                    <a:pt x="168783" y="929831"/>
                    <a:pt x="188119" y="946404"/>
                  </a:cubicBezTo>
                  <a:cubicBezTo>
                    <a:pt x="197929" y="954786"/>
                    <a:pt x="208026" y="962787"/>
                    <a:pt x="218408" y="970502"/>
                  </a:cubicBezTo>
                  <a:cubicBezTo>
                    <a:pt x="239554" y="986219"/>
                    <a:pt x="261842" y="1000411"/>
                    <a:pt x="285179" y="1012888"/>
                  </a:cubicBezTo>
                  <a:cubicBezTo>
                    <a:pt x="297180" y="1019366"/>
                    <a:pt x="309563" y="1025271"/>
                    <a:pt x="322136" y="1030796"/>
                  </a:cubicBezTo>
                  <a:cubicBezTo>
                    <a:pt x="347948" y="1042130"/>
                    <a:pt x="374713" y="1051465"/>
                    <a:pt x="402527" y="1058704"/>
                  </a:cubicBezTo>
                  <a:cubicBezTo>
                    <a:pt x="417386" y="1062609"/>
                    <a:pt x="432340" y="1065943"/>
                    <a:pt x="447675" y="1068515"/>
                  </a:cubicBezTo>
                  <a:cubicBezTo>
                    <a:pt x="449104" y="1068800"/>
                    <a:pt x="450532" y="1069086"/>
                    <a:pt x="451961" y="1069372"/>
                  </a:cubicBezTo>
                  <a:cubicBezTo>
                    <a:pt x="480155" y="1073944"/>
                    <a:pt x="508921" y="1076325"/>
                    <a:pt x="538353" y="1076325"/>
                  </a:cubicBezTo>
                  <a:cubicBezTo>
                    <a:pt x="544639" y="1076325"/>
                    <a:pt x="550926" y="1076039"/>
                    <a:pt x="557213" y="1075849"/>
                  </a:cubicBezTo>
                  <a:cubicBezTo>
                    <a:pt x="577501" y="1075182"/>
                    <a:pt x="597503" y="1073372"/>
                    <a:pt x="617125" y="1070515"/>
                  </a:cubicBezTo>
                  <a:cubicBezTo>
                    <a:pt x="627697" y="1068991"/>
                    <a:pt x="638270" y="1067181"/>
                    <a:pt x="648557" y="1064990"/>
                  </a:cubicBezTo>
                  <a:cubicBezTo>
                    <a:pt x="691039" y="1056132"/>
                    <a:pt x="731520" y="1042130"/>
                    <a:pt x="769715" y="1023937"/>
                  </a:cubicBezTo>
                  <a:cubicBezTo>
                    <a:pt x="830961" y="994696"/>
                    <a:pt x="885730" y="954214"/>
                    <a:pt x="931545" y="905161"/>
                  </a:cubicBezTo>
                  <a:cubicBezTo>
                    <a:pt x="960692" y="874014"/>
                    <a:pt x="986219" y="839438"/>
                    <a:pt x="1007364" y="802005"/>
                  </a:cubicBezTo>
                  <a:cubicBezTo>
                    <a:pt x="1040416" y="743426"/>
                    <a:pt x="1062704" y="678085"/>
                    <a:pt x="1071848" y="608552"/>
                  </a:cubicBezTo>
                  <a:cubicBezTo>
                    <a:pt x="1074896" y="585502"/>
                    <a:pt x="1076611" y="562070"/>
                    <a:pt x="1076611" y="538162"/>
                  </a:cubicBezTo>
                  <a:cubicBezTo>
                    <a:pt x="1076611" y="391097"/>
                    <a:pt x="1017556" y="257842"/>
                    <a:pt x="921925" y="160687"/>
                  </a:cubicBezTo>
                  <a:close/>
                  <a:moveTo>
                    <a:pt x="845534" y="786479"/>
                  </a:moveTo>
                  <a:cubicBezTo>
                    <a:pt x="803434" y="838486"/>
                    <a:pt x="748474" y="879539"/>
                    <a:pt x="685514" y="904970"/>
                  </a:cubicBezTo>
                  <a:cubicBezTo>
                    <a:pt x="652272" y="918305"/>
                    <a:pt x="616839" y="927259"/>
                    <a:pt x="579977" y="931259"/>
                  </a:cubicBezTo>
                  <a:cubicBezTo>
                    <a:pt x="566261" y="932688"/>
                    <a:pt x="552260" y="933545"/>
                    <a:pt x="538163" y="933545"/>
                  </a:cubicBezTo>
                  <a:cubicBezTo>
                    <a:pt x="533686" y="933545"/>
                    <a:pt x="529114" y="933450"/>
                    <a:pt x="524637" y="933260"/>
                  </a:cubicBezTo>
                  <a:cubicBezTo>
                    <a:pt x="492062" y="932117"/>
                    <a:pt x="460534" y="927068"/>
                    <a:pt x="430339" y="918496"/>
                  </a:cubicBezTo>
                  <a:cubicBezTo>
                    <a:pt x="422624" y="916305"/>
                    <a:pt x="414909" y="913924"/>
                    <a:pt x="407384" y="911352"/>
                  </a:cubicBezTo>
                  <a:cubicBezTo>
                    <a:pt x="401669" y="909352"/>
                    <a:pt x="396049" y="906971"/>
                    <a:pt x="390525" y="904780"/>
                  </a:cubicBezTo>
                  <a:cubicBezTo>
                    <a:pt x="327565" y="879443"/>
                    <a:pt x="272605" y="838581"/>
                    <a:pt x="230600" y="786575"/>
                  </a:cubicBezTo>
                  <a:cubicBezTo>
                    <a:pt x="207073" y="757523"/>
                    <a:pt x="187643" y="725043"/>
                    <a:pt x="173069" y="689991"/>
                  </a:cubicBezTo>
                  <a:cubicBezTo>
                    <a:pt x="168593" y="679323"/>
                    <a:pt x="164687" y="668464"/>
                    <a:pt x="161163" y="657416"/>
                  </a:cubicBezTo>
                  <a:cubicBezTo>
                    <a:pt x="150304" y="623221"/>
                    <a:pt x="144113" y="587026"/>
                    <a:pt x="143065" y="549593"/>
                  </a:cubicBezTo>
                  <a:cubicBezTo>
                    <a:pt x="142970" y="545783"/>
                    <a:pt x="142780" y="542068"/>
                    <a:pt x="142780" y="538258"/>
                  </a:cubicBezTo>
                  <a:cubicBezTo>
                    <a:pt x="142780" y="533591"/>
                    <a:pt x="142970" y="528923"/>
                    <a:pt x="143161" y="524256"/>
                  </a:cubicBezTo>
                  <a:cubicBezTo>
                    <a:pt x="143542" y="513302"/>
                    <a:pt x="144494" y="502539"/>
                    <a:pt x="145732" y="491871"/>
                  </a:cubicBezTo>
                  <a:cubicBezTo>
                    <a:pt x="153353" y="426434"/>
                    <a:pt x="176879" y="365760"/>
                    <a:pt x="212503" y="314135"/>
                  </a:cubicBezTo>
                  <a:cubicBezTo>
                    <a:pt x="266319" y="236220"/>
                    <a:pt x="347281" y="178498"/>
                    <a:pt x="441770" y="154876"/>
                  </a:cubicBezTo>
                  <a:cubicBezTo>
                    <a:pt x="472630" y="147161"/>
                    <a:pt x="504825" y="142970"/>
                    <a:pt x="538067" y="142970"/>
                  </a:cubicBezTo>
                  <a:cubicBezTo>
                    <a:pt x="571310" y="142970"/>
                    <a:pt x="601885" y="146971"/>
                    <a:pt x="631984" y="154305"/>
                  </a:cubicBezTo>
                  <a:cubicBezTo>
                    <a:pt x="724948" y="176974"/>
                    <a:pt x="804958" y="232505"/>
                    <a:pt x="859155" y="307943"/>
                  </a:cubicBezTo>
                  <a:cubicBezTo>
                    <a:pt x="903256" y="369284"/>
                    <a:pt x="930116" y="443674"/>
                    <a:pt x="932974" y="524256"/>
                  </a:cubicBezTo>
                  <a:cubicBezTo>
                    <a:pt x="933164" y="528923"/>
                    <a:pt x="933355" y="533591"/>
                    <a:pt x="933355" y="538258"/>
                  </a:cubicBezTo>
                  <a:cubicBezTo>
                    <a:pt x="933355" y="632365"/>
                    <a:pt x="900398" y="718661"/>
                    <a:pt x="845534" y="786575"/>
                  </a:cubicBezTo>
                  <a:close/>
                </a:path>
              </a:pathLst>
            </a:custGeom>
            <a:solidFill>
              <a:srgbClr val="E500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81310347-D5EF-84BE-9D5B-EED18423DB8D}"/>
                </a:ext>
              </a:extLst>
            </p:cNvPr>
            <p:cNvSpPr/>
            <p:nvPr/>
          </p:nvSpPr>
          <p:spPr>
            <a:xfrm rot="16200000">
              <a:off x="173711" y="507700"/>
              <a:ext cx="383336" cy="372890"/>
            </a:xfrm>
            <a:custGeom>
              <a:avLst/>
              <a:gdLst>
                <a:gd name="connsiteX0" fmla="*/ 647414 w 789908"/>
                <a:gd name="connsiteY0" fmla="*/ 528638 h 768381"/>
                <a:gd name="connsiteX1" fmla="*/ 789909 w 789908"/>
                <a:gd name="connsiteY1" fmla="*/ 381286 h 768381"/>
                <a:gd name="connsiteX2" fmla="*/ 716090 w 789908"/>
                <a:gd name="connsiteY2" fmla="*/ 164973 h 768381"/>
                <a:gd name="connsiteX3" fmla="*/ 633032 w 789908"/>
                <a:gd name="connsiteY3" fmla="*/ 190500 h 768381"/>
                <a:gd name="connsiteX4" fmla="*/ 485394 w 789908"/>
                <a:gd name="connsiteY4" fmla="*/ 42863 h 768381"/>
                <a:gd name="connsiteX5" fmla="*/ 488823 w 789908"/>
                <a:gd name="connsiteY5" fmla="*/ 11335 h 768381"/>
                <a:gd name="connsiteX6" fmla="*/ 394907 w 789908"/>
                <a:gd name="connsiteY6" fmla="*/ 0 h 768381"/>
                <a:gd name="connsiteX7" fmla="*/ 298609 w 789908"/>
                <a:gd name="connsiteY7" fmla="*/ 11906 h 768381"/>
                <a:gd name="connsiteX8" fmla="*/ 304419 w 789908"/>
                <a:gd name="connsiteY8" fmla="*/ 52388 h 768381"/>
                <a:gd name="connsiteX9" fmla="*/ 156782 w 789908"/>
                <a:gd name="connsiteY9" fmla="*/ 200025 h 768381"/>
                <a:gd name="connsiteX10" fmla="*/ 69342 w 789908"/>
                <a:gd name="connsiteY10" fmla="*/ 171164 h 768381"/>
                <a:gd name="connsiteX11" fmla="*/ 0 w 789908"/>
                <a:gd name="connsiteY11" fmla="*/ 381286 h 768381"/>
                <a:gd name="connsiteX12" fmla="*/ 142494 w 789908"/>
                <a:gd name="connsiteY12" fmla="*/ 528638 h 768381"/>
                <a:gd name="connsiteX13" fmla="*/ 87440 w 789908"/>
                <a:gd name="connsiteY13" fmla="*/ 643604 h 768381"/>
                <a:gd name="connsiteX14" fmla="*/ 264224 w 789908"/>
                <a:gd name="connsiteY14" fmla="*/ 768382 h 768381"/>
                <a:gd name="connsiteX15" fmla="*/ 404432 w 789908"/>
                <a:gd name="connsiteY15" fmla="*/ 666750 h 768381"/>
                <a:gd name="connsiteX16" fmla="*/ 542354 w 789908"/>
                <a:gd name="connsiteY16" fmla="*/ 762000 h 768381"/>
                <a:gd name="connsiteX17" fmla="*/ 702374 w 789908"/>
                <a:gd name="connsiteY17" fmla="*/ 643509 h 768381"/>
                <a:gd name="connsiteX18" fmla="*/ 647319 w 789908"/>
                <a:gd name="connsiteY18" fmla="*/ 528542 h 768381"/>
                <a:gd name="connsiteX19" fmla="*/ 556451 w 789908"/>
                <a:gd name="connsiteY19" fmla="*/ 367951 h 768381"/>
                <a:gd name="connsiteX20" fmla="*/ 510731 w 789908"/>
                <a:gd name="connsiteY20" fmla="*/ 526161 h 768381"/>
                <a:gd name="connsiteX21" fmla="*/ 483394 w 789908"/>
                <a:gd name="connsiteY21" fmla="*/ 547402 h 768381"/>
                <a:gd name="connsiteX22" fmla="*/ 318802 w 789908"/>
                <a:gd name="connsiteY22" fmla="*/ 552736 h 768381"/>
                <a:gd name="connsiteX23" fmla="*/ 290132 w 789908"/>
                <a:gd name="connsiteY23" fmla="*/ 533305 h 768381"/>
                <a:gd name="connsiteX24" fmla="*/ 234220 w 789908"/>
                <a:gd name="connsiteY24" fmla="*/ 378428 h 768381"/>
                <a:gd name="connsiteX25" fmla="*/ 243840 w 789908"/>
                <a:gd name="connsiteY25" fmla="*/ 345186 h 768381"/>
                <a:gd name="connsiteX26" fmla="*/ 373856 w 789908"/>
                <a:gd name="connsiteY26" fmla="*/ 244126 h 768381"/>
                <a:gd name="connsiteX27" fmla="*/ 408432 w 789908"/>
                <a:gd name="connsiteY27" fmla="*/ 242983 h 768381"/>
                <a:gd name="connsiteX28" fmla="*/ 544735 w 789908"/>
                <a:gd name="connsiteY28" fmla="*/ 335375 h 768381"/>
                <a:gd name="connsiteX29" fmla="*/ 556451 w 789908"/>
                <a:gd name="connsiteY29" fmla="*/ 367951 h 768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789908" h="768381">
                  <a:moveTo>
                    <a:pt x="647414" y="528638"/>
                  </a:moveTo>
                  <a:cubicBezTo>
                    <a:pt x="647414" y="448818"/>
                    <a:pt x="710756" y="383953"/>
                    <a:pt x="789909" y="381286"/>
                  </a:cubicBezTo>
                  <a:cubicBezTo>
                    <a:pt x="787051" y="300704"/>
                    <a:pt x="760190" y="226314"/>
                    <a:pt x="716090" y="164973"/>
                  </a:cubicBezTo>
                  <a:cubicBezTo>
                    <a:pt x="692468" y="181070"/>
                    <a:pt x="663893" y="190500"/>
                    <a:pt x="633032" y="190500"/>
                  </a:cubicBezTo>
                  <a:cubicBezTo>
                    <a:pt x="551498" y="190500"/>
                    <a:pt x="485394" y="124397"/>
                    <a:pt x="485394" y="42863"/>
                  </a:cubicBezTo>
                  <a:cubicBezTo>
                    <a:pt x="485394" y="32004"/>
                    <a:pt x="486633" y="21527"/>
                    <a:pt x="488823" y="11335"/>
                  </a:cubicBezTo>
                  <a:cubicBezTo>
                    <a:pt x="458724" y="4001"/>
                    <a:pt x="427292" y="0"/>
                    <a:pt x="394907" y="0"/>
                  </a:cubicBezTo>
                  <a:cubicBezTo>
                    <a:pt x="362521" y="0"/>
                    <a:pt x="329470" y="4191"/>
                    <a:pt x="298609" y="11906"/>
                  </a:cubicBezTo>
                  <a:cubicBezTo>
                    <a:pt x="302324" y="24765"/>
                    <a:pt x="304419" y="38386"/>
                    <a:pt x="304419" y="52388"/>
                  </a:cubicBezTo>
                  <a:cubicBezTo>
                    <a:pt x="304419" y="133922"/>
                    <a:pt x="238316" y="200025"/>
                    <a:pt x="156782" y="200025"/>
                  </a:cubicBezTo>
                  <a:cubicBezTo>
                    <a:pt x="124016" y="200025"/>
                    <a:pt x="93821" y="189262"/>
                    <a:pt x="69342" y="171164"/>
                  </a:cubicBezTo>
                  <a:cubicBezTo>
                    <a:pt x="27908" y="231267"/>
                    <a:pt x="2667" y="303371"/>
                    <a:pt x="0" y="381286"/>
                  </a:cubicBezTo>
                  <a:cubicBezTo>
                    <a:pt x="79153" y="384048"/>
                    <a:pt x="142494" y="448818"/>
                    <a:pt x="142494" y="528638"/>
                  </a:cubicBezTo>
                  <a:cubicBezTo>
                    <a:pt x="142494" y="575120"/>
                    <a:pt x="120968" y="616553"/>
                    <a:pt x="87440" y="643604"/>
                  </a:cubicBezTo>
                  <a:cubicBezTo>
                    <a:pt x="133160" y="700183"/>
                    <a:pt x="194215" y="743807"/>
                    <a:pt x="264224" y="768382"/>
                  </a:cubicBezTo>
                  <a:cubicBezTo>
                    <a:pt x="283559" y="709422"/>
                    <a:pt x="338995" y="666750"/>
                    <a:pt x="404432" y="666750"/>
                  </a:cubicBezTo>
                  <a:cubicBezTo>
                    <a:pt x="469868" y="666750"/>
                    <a:pt x="521208" y="706374"/>
                    <a:pt x="542354" y="762000"/>
                  </a:cubicBezTo>
                  <a:cubicBezTo>
                    <a:pt x="605409" y="736664"/>
                    <a:pt x="660368" y="695516"/>
                    <a:pt x="702374" y="643509"/>
                  </a:cubicBezTo>
                  <a:cubicBezTo>
                    <a:pt x="668846" y="616458"/>
                    <a:pt x="647319" y="575024"/>
                    <a:pt x="647319" y="528542"/>
                  </a:cubicBezTo>
                  <a:close/>
                  <a:moveTo>
                    <a:pt x="556451" y="367951"/>
                  </a:moveTo>
                  <a:lnTo>
                    <a:pt x="510731" y="526161"/>
                  </a:lnTo>
                  <a:cubicBezTo>
                    <a:pt x="507206" y="538448"/>
                    <a:pt x="496158" y="547021"/>
                    <a:pt x="483394" y="547402"/>
                  </a:cubicBezTo>
                  <a:lnTo>
                    <a:pt x="318802" y="552736"/>
                  </a:lnTo>
                  <a:cubicBezTo>
                    <a:pt x="306038" y="553117"/>
                    <a:pt x="294513" y="545306"/>
                    <a:pt x="290132" y="533305"/>
                  </a:cubicBezTo>
                  <a:lnTo>
                    <a:pt x="234220" y="378428"/>
                  </a:lnTo>
                  <a:cubicBezTo>
                    <a:pt x="229838" y="366427"/>
                    <a:pt x="233744" y="352996"/>
                    <a:pt x="243840" y="345186"/>
                  </a:cubicBezTo>
                  <a:lnTo>
                    <a:pt x="373856" y="244126"/>
                  </a:lnTo>
                  <a:cubicBezTo>
                    <a:pt x="383953" y="236315"/>
                    <a:pt x="397859" y="235839"/>
                    <a:pt x="408432" y="242983"/>
                  </a:cubicBezTo>
                  <a:lnTo>
                    <a:pt x="544735" y="335375"/>
                  </a:lnTo>
                  <a:cubicBezTo>
                    <a:pt x="555308" y="342519"/>
                    <a:pt x="560070" y="355664"/>
                    <a:pt x="556451" y="367951"/>
                  </a:cubicBezTo>
                  <a:close/>
                </a:path>
              </a:pathLst>
            </a:custGeom>
            <a:solidFill>
              <a:srgbClr val="E500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157" name="Freeform: Shape 156">
            <a:extLst>
              <a:ext uri="{FF2B5EF4-FFF2-40B4-BE49-F238E27FC236}">
                <a16:creationId xmlns:a16="http://schemas.microsoft.com/office/drawing/2014/main" id="{E9D0FD4E-DCF2-3B07-45C2-819243BCDD6F}"/>
              </a:ext>
            </a:extLst>
          </p:cNvPr>
          <p:cNvSpPr/>
          <p:nvPr/>
        </p:nvSpPr>
        <p:spPr>
          <a:xfrm rot="16200000" flipV="1">
            <a:off x="12028682" y="4806178"/>
            <a:ext cx="99848" cy="99892"/>
          </a:xfrm>
          <a:custGeom>
            <a:avLst/>
            <a:gdLst>
              <a:gd name="connsiteX0" fmla="*/ 215551 w 215550"/>
              <a:gd name="connsiteY0" fmla="*/ 107918 h 215646"/>
              <a:gd name="connsiteX1" fmla="*/ 207454 w 215550"/>
              <a:gd name="connsiteY1" fmla="*/ 118491 h 215646"/>
              <a:gd name="connsiteX2" fmla="*/ 107728 w 215550"/>
              <a:gd name="connsiteY2" fmla="*/ 215646 h 215646"/>
              <a:gd name="connsiteX3" fmla="*/ 107728 w 215550"/>
              <a:gd name="connsiteY3" fmla="*/ 215646 h 215646"/>
              <a:gd name="connsiteX4" fmla="*/ 97155 w 215550"/>
              <a:gd name="connsiteY4" fmla="*/ 207550 h 215646"/>
              <a:gd name="connsiteX5" fmla="*/ 0 w 215550"/>
              <a:gd name="connsiteY5" fmla="*/ 107823 h 215646"/>
              <a:gd name="connsiteX6" fmla="*/ 0 w 215550"/>
              <a:gd name="connsiteY6" fmla="*/ 107823 h 215646"/>
              <a:gd name="connsiteX7" fmla="*/ 26194 w 215550"/>
              <a:gd name="connsiteY7" fmla="*/ 78200 h 215646"/>
              <a:gd name="connsiteX8" fmla="*/ 78200 w 215550"/>
              <a:gd name="connsiteY8" fmla="*/ 26194 h 215646"/>
              <a:gd name="connsiteX9" fmla="*/ 107823 w 215550"/>
              <a:gd name="connsiteY9" fmla="*/ 0 h 215646"/>
              <a:gd name="connsiteX10" fmla="*/ 107823 w 215550"/>
              <a:gd name="connsiteY10" fmla="*/ 0 h 215646"/>
              <a:gd name="connsiteX11" fmla="*/ 215551 w 215550"/>
              <a:gd name="connsiteY11" fmla="*/ 107728 h 215646"/>
              <a:gd name="connsiteX12" fmla="*/ 215551 w 215550"/>
              <a:gd name="connsiteY12" fmla="*/ 107728 h 215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15550" h="215646">
                <a:moveTo>
                  <a:pt x="215551" y="107918"/>
                </a:moveTo>
                <a:lnTo>
                  <a:pt x="207454" y="118491"/>
                </a:lnTo>
                <a:cubicBezTo>
                  <a:pt x="179260" y="155639"/>
                  <a:pt x="145637" y="188405"/>
                  <a:pt x="107728" y="215646"/>
                </a:cubicBezTo>
                <a:lnTo>
                  <a:pt x="107728" y="215646"/>
                </a:lnTo>
                <a:lnTo>
                  <a:pt x="97155" y="207550"/>
                </a:lnTo>
                <a:cubicBezTo>
                  <a:pt x="60007" y="179356"/>
                  <a:pt x="27241" y="145733"/>
                  <a:pt x="0" y="107823"/>
                </a:cubicBezTo>
                <a:lnTo>
                  <a:pt x="0" y="107823"/>
                </a:lnTo>
                <a:lnTo>
                  <a:pt x="26194" y="78200"/>
                </a:lnTo>
                <a:cubicBezTo>
                  <a:pt x="42481" y="59817"/>
                  <a:pt x="59817" y="42482"/>
                  <a:pt x="78200" y="26194"/>
                </a:cubicBezTo>
                <a:lnTo>
                  <a:pt x="107823" y="0"/>
                </a:lnTo>
                <a:lnTo>
                  <a:pt x="107823" y="0"/>
                </a:lnTo>
                <a:cubicBezTo>
                  <a:pt x="151638" y="27051"/>
                  <a:pt x="188595" y="63913"/>
                  <a:pt x="215551" y="107728"/>
                </a:cubicBezTo>
                <a:lnTo>
                  <a:pt x="215551" y="107728"/>
                </a:lnTo>
                <a:close/>
              </a:path>
            </a:pathLst>
          </a:custGeom>
          <a:solidFill>
            <a:srgbClr val="53BCB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58" name="Freeform: Shape 157">
            <a:extLst>
              <a:ext uri="{FF2B5EF4-FFF2-40B4-BE49-F238E27FC236}">
                <a16:creationId xmlns:a16="http://schemas.microsoft.com/office/drawing/2014/main" id="{B9845B4F-C48C-433C-F167-1E4CEC40CFB5}"/>
              </a:ext>
            </a:extLst>
          </p:cNvPr>
          <p:cNvSpPr/>
          <p:nvPr/>
        </p:nvSpPr>
        <p:spPr>
          <a:xfrm rot="16200000" flipV="1">
            <a:off x="11169653" y="5134070"/>
            <a:ext cx="282380" cy="282380"/>
          </a:xfrm>
          <a:custGeom>
            <a:avLst/>
            <a:gdLst>
              <a:gd name="connsiteX0" fmla="*/ 304800 w 609600"/>
              <a:gd name="connsiteY0" fmla="*/ 0 h 609600"/>
              <a:gd name="connsiteX1" fmla="*/ 0 w 609600"/>
              <a:gd name="connsiteY1" fmla="*/ 304800 h 609600"/>
              <a:gd name="connsiteX2" fmla="*/ 304800 w 609600"/>
              <a:gd name="connsiteY2" fmla="*/ 609600 h 609600"/>
              <a:gd name="connsiteX3" fmla="*/ 609600 w 609600"/>
              <a:gd name="connsiteY3" fmla="*/ 304800 h 609600"/>
              <a:gd name="connsiteX4" fmla="*/ 304800 w 609600"/>
              <a:gd name="connsiteY4" fmla="*/ 0 h 609600"/>
              <a:gd name="connsiteX5" fmla="*/ 304800 w 609600"/>
              <a:gd name="connsiteY5" fmla="*/ 523875 h 609600"/>
              <a:gd name="connsiteX6" fmla="*/ 85725 w 609600"/>
              <a:gd name="connsiteY6" fmla="*/ 304800 h 609600"/>
              <a:gd name="connsiteX7" fmla="*/ 304800 w 609600"/>
              <a:gd name="connsiteY7" fmla="*/ 85725 h 609600"/>
              <a:gd name="connsiteX8" fmla="*/ 523875 w 609600"/>
              <a:gd name="connsiteY8" fmla="*/ 304800 h 609600"/>
              <a:gd name="connsiteX9" fmla="*/ 304800 w 609600"/>
              <a:gd name="connsiteY9" fmla="*/ 523875 h 60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09600" h="609600">
                <a:moveTo>
                  <a:pt x="304800" y="0"/>
                </a:moveTo>
                <a:cubicBezTo>
                  <a:pt x="136493" y="0"/>
                  <a:pt x="0" y="136493"/>
                  <a:pt x="0" y="304800"/>
                </a:cubicBezTo>
                <a:cubicBezTo>
                  <a:pt x="0" y="473107"/>
                  <a:pt x="136493" y="609600"/>
                  <a:pt x="304800" y="609600"/>
                </a:cubicBezTo>
                <a:cubicBezTo>
                  <a:pt x="473107" y="609600"/>
                  <a:pt x="609600" y="473107"/>
                  <a:pt x="609600" y="304800"/>
                </a:cubicBezTo>
                <a:cubicBezTo>
                  <a:pt x="609600" y="136493"/>
                  <a:pt x="473107" y="0"/>
                  <a:pt x="304800" y="0"/>
                </a:cubicBezTo>
                <a:close/>
                <a:moveTo>
                  <a:pt x="304800" y="523875"/>
                </a:moveTo>
                <a:cubicBezTo>
                  <a:pt x="183833" y="523875"/>
                  <a:pt x="85725" y="425767"/>
                  <a:pt x="85725" y="304800"/>
                </a:cubicBezTo>
                <a:cubicBezTo>
                  <a:pt x="85725" y="183832"/>
                  <a:pt x="183833" y="85725"/>
                  <a:pt x="304800" y="85725"/>
                </a:cubicBezTo>
                <a:cubicBezTo>
                  <a:pt x="425768" y="85725"/>
                  <a:pt x="523875" y="183832"/>
                  <a:pt x="523875" y="304800"/>
                </a:cubicBezTo>
                <a:cubicBezTo>
                  <a:pt x="523875" y="425767"/>
                  <a:pt x="425768" y="523875"/>
                  <a:pt x="304800" y="523875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59" name="Freeform: Shape 158">
            <a:extLst>
              <a:ext uri="{FF2B5EF4-FFF2-40B4-BE49-F238E27FC236}">
                <a16:creationId xmlns:a16="http://schemas.microsoft.com/office/drawing/2014/main" id="{EDFC1C79-6B93-AAB1-A1CC-DAE7F4F7030D}"/>
              </a:ext>
            </a:extLst>
          </p:cNvPr>
          <p:cNvSpPr/>
          <p:nvPr/>
        </p:nvSpPr>
        <p:spPr>
          <a:xfrm rot="16200000" flipV="1">
            <a:off x="11271133" y="5235549"/>
            <a:ext cx="79420" cy="79420"/>
          </a:xfrm>
          <a:custGeom>
            <a:avLst/>
            <a:gdLst>
              <a:gd name="connsiteX0" fmla="*/ 171450 w 171450"/>
              <a:gd name="connsiteY0" fmla="*/ 85725 h 171450"/>
              <a:gd name="connsiteX1" fmla="*/ 85725 w 171450"/>
              <a:gd name="connsiteY1" fmla="*/ 171450 h 171450"/>
              <a:gd name="connsiteX2" fmla="*/ 0 w 171450"/>
              <a:gd name="connsiteY2" fmla="*/ 85725 h 171450"/>
              <a:gd name="connsiteX3" fmla="*/ 85725 w 171450"/>
              <a:gd name="connsiteY3" fmla="*/ 0 h 171450"/>
              <a:gd name="connsiteX4" fmla="*/ 171450 w 171450"/>
              <a:gd name="connsiteY4" fmla="*/ 85725 h 171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450" h="171450">
                <a:moveTo>
                  <a:pt x="171450" y="85725"/>
                </a:moveTo>
                <a:cubicBezTo>
                  <a:pt x="171450" y="133070"/>
                  <a:pt x="133069" y="171450"/>
                  <a:pt x="85725" y="171450"/>
                </a:cubicBezTo>
                <a:cubicBezTo>
                  <a:pt x="38380" y="171450"/>
                  <a:pt x="0" y="133070"/>
                  <a:pt x="0" y="85725"/>
                </a:cubicBezTo>
                <a:cubicBezTo>
                  <a:pt x="0" y="38380"/>
                  <a:pt x="38380" y="0"/>
                  <a:pt x="85725" y="0"/>
                </a:cubicBezTo>
                <a:cubicBezTo>
                  <a:pt x="133069" y="0"/>
                  <a:pt x="171450" y="38380"/>
                  <a:pt x="171450" y="85725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60" name="Freeform: Shape 159">
            <a:extLst>
              <a:ext uri="{FF2B5EF4-FFF2-40B4-BE49-F238E27FC236}">
                <a16:creationId xmlns:a16="http://schemas.microsoft.com/office/drawing/2014/main" id="{BD3421C5-C0B0-631E-3724-B8B30FF37760}"/>
              </a:ext>
            </a:extLst>
          </p:cNvPr>
          <p:cNvSpPr/>
          <p:nvPr/>
        </p:nvSpPr>
        <p:spPr>
          <a:xfrm rot="16200000" flipV="1">
            <a:off x="11161931" y="5129745"/>
            <a:ext cx="290190" cy="290013"/>
          </a:xfrm>
          <a:custGeom>
            <a:avLst/>
            <a:gdLst>
              <a:gd name="connsiteX0" fmla="*/ 540734 w 626459"/>
              <a:gd name="connsiteY0" fmla="*/ 0 h 626078"/>
              <a:gd name="connsiteX1" fmla="*/ 190 w 626459"/>
              <a:gd name="connsiteY1" fmla="*/ 540544 h 626078"/>
              <a:gd name="connsiteX2" fmla="*/ 0 w 626459"/>
              <a:gd name="connsiteY2" fmla="*/ 540448 h 626078"/>
              <a:gd name="connsiteX3" fmla="*/ 0 w 626459"/>
              <a:gd name="connsiteY3" fmla="*/ 626078 h 626078"/>
              <a:gd name="connsiteX4" fmla="*/ 80867 w 626459"/>
              <a:gd name="connsiteY4" fmla="*/ 621411 h 626078"/>
              <a:gd name="connsiteX5" fmla="*/ 81058 w 626459"/>
              <a:gd name="connsiteY5" fmla="*/ 621601 h 626078"/>
              <a:gd name="connsiteX6" fmla="*/ 621697 w 626459"/>
              <a:gd name="connsiteY6" fmla="*/ 80963 h 626078"/>
              <a:gd name="connsiteX7" fmla="*/ 626459 w 626459"/>
              <a:gd name="connsiteY7" fmla="*/ 0 h 626078"/>
              <a:gd name="connsiteX8" fmla="*/ 540734 w 626459"/>
              <a:gd name="connsiteY8" fmla="*/ 0 h 626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6459" h="626078">
                <a:moveTo>
                  <a:pt x="540734" y="0"/>
                </a:moveTo>
                <a:lnTo>
                  <a:pt x="190" y="540544"/>
                </a:lnTo>
                <a:lnTo>
                  <a:pt x="0" y="540448"/>
                </a:lnTo>
                <a:lnTo>
                  <a:pt x="0" y="626078"/>
                </a:lnTo>
                <a:lnTo>
                  <a:pt x="80867" y="621411"/>
                </a:lnTo>
                <a:lnTo>
                  <a:pt x="81058" y="621601"/>
                </a:lnTo>
                <a:lnTo>
                  <a:pt x="621697" y="80963"/>
                </a:lnTo>
                <a:lnTo>
                  <a:pt x="626459" y="0"/>
                </a:lnTo>
                <a:lnTo>
                  <a:pt x="540734" y="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61" name="Freeform: Shape 160">
            <a:extLst>
              <a:ext uri="{FF2B5EF4-FFF2-40B4-BE49-F238E27FC236}">
                <a16:creationId xmlns:a16="http://schemas.microsoft.com/office/drawing/2014/main" id="{280BF32F-1380-CEF2-84F1-FB89ECA56203}"/>
              </a:ext>
            </a:extLst>
          </p:cNvPr>
          <p:cNvSpPr/>
          <p:nvPr/>
        </p:nvSpPr>
        <p:spPr>
          <a:xfrm rot="16200000" flipV="1">
            <a:off x="11482740" y="4745621"/>
            <a:ext cx="708333" cy="708332"/>
          </a:xfrm>
          <a:custGeom>
            <a:avLst/>
            <a:gdLst>
              <a:gd name="connsiteX0" fmla="*/ 1529144 w 1529143"/>
              <a:gd name="connsiteY0" fmla="*/ 1529144 h 1529143"/>
              <a:gd name="connsiteX1" fmla="*/ 0 w 1529143"/>
              <a:gd name="connsiteY1" fmla="*/ 1529144 h 1529143"/>
              <a:gd name="connsiteX2" fmla="*/ 0 w 1529143"/>
              <a:gd name="connsiteY2" fmla="*/ 0 h 1529143"/>
              <a:gd name="connsiteX3" fmla="*/ 1529144 w 1529143"/>
              <a:gd name="connsiteY3" fmla="*/ 0 h 1529143"/>
              <a:gd name="connsiteX4" fmla="*/ 1529144 w 1529143"/>
              <a:gd name="connsiteY4" fmla="*/ 1529144 h 1529143"/>
              <a:gd name="connsiteX5" fmla="*/ 9525 w 1529143"/>
              <a:gd name="connsiteY5" fmla="*/ 1519619 h 1529143"/>
              <a:gd name="connsiteX6" fmla="*/ 1519619 w 1529143"/>
              <a:gd name="connsiteY6" fmla="*/ 1519619 h 1529143"/>
              <a:gd name="connsiteX7" fmla="*/ 1519619 w 1529143"/>
              <a:gd name="connsiteY7" fmla="*/ 9525 h 1529143"/>
              <a:gd name="connsiteX8" fmla="*/ 9525 w 1529143"/>
              <a:gd name="connsiteY8" fmla="*/ 9525 h 1529143"/>
              <a:gd name="connsiteX9" fmla="*/ 9525 w 1529143"/>
              <a:gd name="connsiteY9" fmla="*/ 1519619 h 1529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29143" h="1529143">
                <a:moveTo>
                  <a:pt x="1529144" y="1529144"/>
                </a:moveTo>
                <a:lnTo>
                  <a:pt x="0" y="1529144"/>
                </a:lnTo>
                <a:lnTo>
                  <a:pt x="0" y="0"/>
                </a:lnTo>
                <a:lnTo>
                  <a:pt x="1529144" y="0"/>
                </a:lnTo>
                <a:lnTo>
                  <a:pt x="1529144" y="1529144"/>
                </a:lnTo>
                <a:close/>
                <a:moveTo>
                  <a:pt x="9525" y="1519619"/>
                </a:moveTo>
                <a:lnTo>
                  <a:pt x="1519619" y="1519619"/>
                </a:lnTo>
                <a:lnTo>
                  <a:pt x="1519619" y="9525"/>
                </a:lnTo>
                <a:lnTo>
                  <a:pt x="9525" y="9525"/>
                </a:lnTo>
                <a:lnTo>
                  <a:pt x="9525" y="1519619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62" name="Freeform: Shape 161">
            <a:extLst>
              <a:ext uri="{FF2B5EF4-FFF2-40B4-BE49-F238E27FC236}">
                <a16:creationId xmlns:a16="http://schemas.microsoft.com/office/drawing/2014/main" id="{DE59385F-8F4D-5027-C8E0-758F2B204CDE}"/>
              </a:ext>
            </a:extLst>
          </p:cNvPr>
          <p:cNvSpPr/>
          <p:nvPr/>
        </p:nvSpPr>
        <p:spPr>
          <a:xfrm rot="16200000" flipV="1">
            <a:off x="11131487" y="5100317"/>
            <a:ext cx="356372" cy="350901"/>
          </a:xfrm>
          <a:custGeom>
            <a:avLst/>
            <a:gdLst>
              <a:gd name="connsiteX0" fmla="*/ 637794 w 769334"/>
              <a:gd name="connsiteY0" fmla="*/ 757523 h 757523"/>
              <a:gd name="connsiteX1" fmla="*/ 0 w 769334"/>
              <a:gd name="connsiteY1" fmla="*/ 757523 h 757523"/>
              <a:gd name="connsiteX2" fmla="*/ 0 w 769334"/>
              <a:gd name="connsiteY2" fmla="*/ 0 h 757523"/>
              <a:gd name="connsiteX3" fmla="*/ 769334 w 769334"/>
              <a:gd name="connsiteY3" fmla="*/ 0 h 757523"/>
              <a:gd name="connsiteX4" fmla="*/ 769334 w 769334"/>
              <a:gd name="connsiteY4" fmla="*/ 625983 h 757523"/>
              <a:gd name="connsiteX5" fmla="*/ 637794 w 769334"/>
              <a:gd name="connsiteY5" fmla="*/ 757523 h 757523"/>
              <a:gd name="connsiteX6" fmla="*/ 9525 w 769334"/>
              <a:gd name="connsiteY6" fmla="*/ 747998 h 757523"/>
              <a:gd name="connsiteX7" fmla="*/ 637794 w 769334"/>
              <a:gd name="connsiteY7" fmla="*/ 747998 h 757523"/>
              <a:gd name="connsiteX8" fmla="*/ 759809 w 769334"/>
              <a:gd name="connsiteY8" fmla="*/ 625983 h 757523"/>
              <a:gd name="connsiteX9" fmla="*/ 759809 w 769334"/>
              <a:gd name="connsiteY9" fmla="*/ 9525 h 757523"/>
              <a:gd name="connsiteX10" fmla="*/ 9525 w 769334"/>
              <a:gd name="connsiteY10" fmla="*/ 9525 h 757523"/>
              <a:gd name="connsiteX11" fmla="*/ 9525 w 769334"/>
              <a:gd name="connsiteY11" fmla="*/ 747998 h 757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69334" h="757523">
                <a:moveTo>
                  <a:pt x="637794" y="757523"/>
                </a:moveTo>
                <a:lnTo>
                  <a:pt x="0" y="757523"/>
                </a:lnTo>
                <a:lnTo>
                  <a:pt x="0" y="0"/>
                </a:lnTo>
                <a:lnTo>
                  <a:pt x="769334" y="0"/>
                </a:lnTo>
                <a:lnTo>
                  <a:pt x="769334" y="625983"/>
                </a:lnTo>
                <a:cubicBezTo>
                  <a:pt x="769334" y="698563"/>
                  <a:pt x="710279" y="757523"/>
                  <a:pt x="637794" y="757523"/>
                </a:cubicBezTo>
                <a:close/>
                <a:moveTo>
                  <a:pt x="9525" y="747998"/>
                </a:moveTo>
                <a:lnTo>
                  <a:pt x="637794" y="747998"/>
                </a:lnTo>
                <a:cubicBezTo>
                  <a:pt x="705041" y="747998"/>
                  <a:pt x="759809" y="693230"/>
                  <a:pt x="759809" y="625983"/>
                </a:cubicBezTo>
                <a:lnTo>
                  <a:pt x="759809" y="9525"/>
                </a:lnTo>
                <a:lnTo>
                  <a:pt x="9525" y="9525"/>
                </a:lnTo>
                <a:lnTo>
                  <a:pt x="9525" y="747998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63" name="Freeform: Shape 162">
            <a:extLst>
              <a:ext uri="{FF2B5EF4-FFF2-40B4-BE49-F238E27FC236}">
                <a16:creationId xmlns:a16="http://schemas.microsoft.com/office/drawing/2014/main" id="{6553FF14-4600-A102-C248-0DD6B3048400}"/>
              </a:ext>
            </a:extLst>
          </p:cNvPr>
          <p:cNvSpPr/>
          <p:nvPr/>
        </p:nvSpPr>
        <p:spPr>
          <a:xfrm rot="16200000" flipV="1">
            <a:off x="11156416" y="5734129"/>
            <a:ext cx="1297183" cy="732423"/>
          </a:xfrm>
          <a:custGeom>
            <a:avLst/>
            <a:gdLst>
              <a:gd name="connsiteX0" fmla="*/ 504825 w 2800349"/>
              <a:gd name="connsiteY0" fmla="*/ 1104900 h 1581150"/>
              <a:gd name="connsiteX1" fmla="*/ 504825 w 2800349"/>
              <a:gd name="connsiteY1" fmla="*/ 257175 h 1581150"/>
              <a:gd name="connsiteX2" fmla="*/ 514350 w 2800349"/>
              <a:gd name="connsiteY2" fmla="*/ 257175 h 1581150"/>
              <a:gd name="connsiteX3" fmla="*/ 257175 w 2800349"/>
              <a:gd name="connsiteY3" fmla="*/ 0 h 1581150"/>
              <a:gd name="connsiteX4" fmla="*/ 0 w 2800349"/>
              <a:gd name="connsiteY4" fmla="*/ 257175 h 1581150"/>
              <a:gd name="connsiteX5" fmla="*/ 9525 w 2800349"/>
              <a:gd name="connsiteY5" fmla="*/ 257175 h 1581150"/>
              <a:gd name="connsiteX6" fmla="*/ 9525 w 2800349"/>
              <a:gd name="connsiteY6" fmla="*/ 1104900 h 1581150"/>
              <a:gd name="connsiteX7" fmla="*/ 9525 w 2800349"/>
              <a:gd name="connsiteY7" fmla="*/ 1171575 h 1581150"/>
              <a:gd name="connsiteX8" fmla="*/ 9525 w 2800349"/>
              <a:gd name="connsiteY8" fmla="*/ 1581150 h 1581150"/>
              <a:gd name="connsiteX9" fmla="*/ 2800350 w 2800349"/>
              <a:gd name="connsiteY9" fmla="*/ 1581150 h 1581150"/>
              <a:gd name="connsiteX10" fmla="*/ 2800350 w 2800349"/>
              <a:gd name="connsiteY10" fmla="*/ 1104900 h 1581150"/>
              <a:gd name="connsiteX11" fmla="*/ 504825 w 2800349"/>
              <a:gd name="connsiteY11" fmla="*/ 1104900 h 1581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800349" h="1581150">
                <a:moveTo>
                  <a:pt x="504825" y="1104900"/>
                </a:moveTo>
                <a:lnTo>
                  <a:pt x="504825" y="257175"/>
                </a:lnTo>
                <a:lnTo>
                  <a:pt x="514350" y="257175"/>
                </a:lnTo>
                <a:lnTo>
                  <a:pt x="257175" y="0"/>
                </a:lnTo>
                <a:lnTo>
                  <a:pt x="0" y="257175"/>
                </a:lnTo>
                <a:lnTo>
                  <a:pt x="9525" y="257175"/>
                </a:lnTo>
                <a:lnTo>
                  <a:pt x="9525" y="1104900"/>
                </a:lnTo>
                <a:lnTo>
                  <a:pt x="9525" y="1171575"/>
                </a:lnTo>
                <a:lnTo>
                  <a:pt x="9525" y="1581150"/>
                </a:lnTo>
                <a:lnTo>
                  <a:pt x="2800350" y="1581150"/>
                </a:lnTo>
                <a:lnTo>
                  <a:pt x="2800350" y="1104900"/>
                </a:lnTo>
                <a:lnTo>
                  <a:pt x="504825" y="110490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64" name="Freeform: Shape 163">
            <a:extLst>
              <a:ext uri="{FF2B5EF4-FFF2-40B4-BE49-F238E27FC236}">
                <a16:creationId xmlns:a16="http://schemas.microsoft.com/office/drawing/2014/main" id="{95832300-1416-C22D-74B2-8C270FF3BE0F}"/>
              </a:ext>
            </a:extLst>
          </p:cNvPr>
          <p:cNvSpPr/>
          <p:nvPr/>
        </p:nvSpPr>
        <p:spPr>
          <a:xfrm rot="5400000" flipV="1">
            <a:off x="1125" y="1235932"/>
            <a:ext cx="172075" cy="169120"/>
          </a:xfrm>
          <a:custGeom>
            <a:avLst/>
            <a:gdLst>
              <a:gd name="connsiteX0" fmla="*/ 368237 w 371475"/>
              <a:gd name="connsiteY0" fmla="*/ 3143 h 365093"/>
              <a:gd name="connsiteX1" fmla="*/ 0 w 371475"/>
              <a:gd name="connsiteY1" fmla="*/ 0 h 365093"/>
              <a:gd name="connsiteX2" fmla="*/ 371475 w 371475"/>
              <a:gd name="connsiteY2" fmla="*/ 365093 h 365093"/>
              <a:gd name="connsiteX3" fmla="*/ 368237 w 371475"/>
              <a:gd name="connsiteY3" fmla="*/ 3143 h 365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1475" h="365093">
                <a:moveTo>
                  <a:pt x="368237" y="3143"/>
                </a:moveTo>
                <a:lnTo>
                  <a:pt x="0" y="0"/>
                </a:lnTo>
                <a:lnTo>
                  <a:pt x="371475" y="365093"/>
                </a:lnTo>
                <a:lnTo>
                  <a:pt x="368237" y="3143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65" name="Freeform: Shape 164">
            <a:extLst>
              <a:ext uri="{FF2B5EF4-FFF2-40B4-BE49-F238E27FC236}">
                <a16:creationId xmlns:a16="http://schemas.microsoft.com/office/drawing/2014/main" id="{5E67F51D-F791-1C5A-F3EB-DDFFC05D93F8}"/>
              </a:ext>
            </a:extLst>
          </p:cNvPr>
          <p:cNvSpPr/>
          <p:nvPr/>
        </p:nvSpPr>
        <p:spPr>
          <a:xfrm rot="5400000" flipV="1">
            <a:off x="-241105" y="241382"/>
            <a:ext cx="1028040" cy="545831"/>
          </a:xfrm>
          <a:custGeom>
            <a:avLst/>
            <a:gdLst>
              <a:gd name="connsiteX0" fmla="*/ 2219325 w 2219325"/>
              <a:gd name="connsiteY0" fmla="*/ 1178338 h 1178337"/>
              <a:gd name="connsiteX1" fmla="*/ 1603058 w 2219325"/>
              <a:gd name="connsiteY1" fmla="*/ 1178338 h 1178337"/>
              <a:gd name="connsiteX2" fmla="*/ 1600295 w 2219325"/>
              <a:gd name="connsiteY2" fmla="*/ 1175480 h 1178337"/>
              <a:gd name="connsiteX3" fmla="*/ 492633 w 2219325"/>
              <a:gd name="connsiteY3" fmla="*/ 43910 h 1178337"/>
              <a:gd name="connsiteX4" fmla="*/ 13716 w 2219325"/>
              <a:gd name="connsiteY4" fmla="*/ 537305 h 1178337"/>
              <a:gd name="connsiteX5" fmla="*/ 0 w 2219325"/>
              <a:gd name="connsiteY5" fmla="*/ 523970 h 1178337"/>
              <a:gd name="connsiteX6" fmla="*/ 492633 w 2219325"/>
              <a:gd name="connsiteY6" fmla="*/ 16669 h 1178337"/>
              <a:gd name="connsiteX7" fmla="*/ 1611059 w 2219325"/>
              <a:gd name="connsiteY7" fmla="*/ 1159288 h 1178337"/>
              <a:gd name="connsiteX8" fmla="*/ 2173129 w 2219325"/>
              <a:gd name="connsiteY8" fmla="*/ 1159288 h 1178337"/>
              <a:gd name="connsiteX9" fmla="*/ 1019366 w 2219325"/>
              <a:gd name="connsiteY9" fmla="*/ 13526 h 1178337"/>
              <a:gd name="connsiteX10" fmla="*/ 1032796 w 2219325"/>
              <a:gd name="connsiteY10" fmla="*/ 0 h 1178337"/>
              <a:gd name="connsiteX11" fmla="*/ 2219325 w 2219325"/>
              <a:gd name="connsiteY11" fmla="*/ 1178338 h 1178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19325" h="1178337">
                <a:moveTo>
                  <a:pt x="2219325" y="1178338"/>
                </a:moveTo>
                <a:lnTo>
                  <a:pt x="1603058" y="1178338"/>
                </a:lnTo>
                <a:lnTo>
                  <a:pt x="1600295" y="1175480"/>
                </a:lnTo>
                <a:lnTo>
                  <a:pt x="492633" y="43910"/>
                </a:lnTo>
                <a:lnTo>
                  <a:pt x="13716" y="537305"/>
                </a:lnTo>
                <a:lnTo>
                  <a:pt x="0" y="523970"/>
                </a:lnTo>
                <a:lnTo>
                  <a:pt x="492633" y="16669"/>
                </a:lnTo>
                <a:lnTo>
                  <a:pt x="1611059" y="1159288"/>
                </a:lnTo>
                <a:lnTo>
                  <a:pt x="2173129" y="1159288"/>
                </a:lnTo>
                <a:lnTo>
                  <a:pt x="1019366" y="13526"/>
                </a:lnTo>
                <a:lnTo>
                  <a:pt x="1032796" y="0"/>
                </a:lnTo>
                <a:lnTo>
                  <a:pt x="2219325" y="1178338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66" name="Freeform: Shape 165">
            <a:extLst>
              <a:ext uri="{FF2B5EF4-FFF2-40B4-BE49-F238E27FC236}">
                <a16:creationId xmlns:a16="http://schemas.microsoft.com/office/drawing/2014/main" id="{61C31F1C-42B5-F059-1FE0-27922F82C5A5}"/>
              </a:ext>
            </a:extLst>
          </p:cNvPr>
          <p:cNvSpPr/>
          <p:nvPr/>
        </p:nvSpPr>
        <p:spPr>
          <a:xfrm rot="5400000" flipV="1">
            <a:off x="-65257" y="799855"/>
            <a:ext cx="675065" cy="538286"/>
          </a:xfrm>
          <a:custGeom>
            <a:avLst/>
            <a:gdLst>
              <a:gd name="connsiteX0" fmla="*/ 0 w 1457324"/>
              <a:gd name="connsiteY0" fmla="*/ 0 h 1162049"/>
              <a:gd name="connsiteX1" fmla="*/ 539877 w 1457324"/>
              <a:gd name="connsiteY1" fmla="*/ 0 h 1162049"/>
              <a:gd name="connsiteX2" fmla="*/ 1457325 w 1457324"/>
              <a:gd name="connsiteY2" fmla="*/ 941165 h 1162049"/>
              <a:gd name="connsiteX3" fmla="*/ 1457325 w 1457324"/>
              <a:gd name="connsiteY3" fmla="*/ 1162050 h 1162049"/>
              <a:gd name="connsiteX4" fmla="*/ 1130046 w 1457324"/>
              <a:gd name="connsiteY4" fmla="*/ 1162050 h 1162049"/>
              <a:gd name="connsiteX5" fmla="*/ 0 w 1457324"/>
              <a:gd name="connsiteY5" fmla="*/ 0 h 11620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7324" h="1162049">
                <a:moveTo>
                  <a:pt x="0" y="0"/>
                </a:moveTo>
                <a:lnTo>
                  <a:pt x="539877" y="0"/>
                </a:lnTo>
                <a:lnTo>
                  <a:pt x="1457325" y="941165"/>
                </a:lnTo>
                <a:lnTo>
                  <a:pt x="1457325" y="1162050"/>
                </a:lnTo>
                <a:lnTo>
                  <a:pt x="1130046" y="1162050"/>
                </a:lnTo>
                <a:lnTo>
                  <a:pt x="0" y="0"/>
                </a:lnTo>
                <a:close/>
              </a:path>
            </a:pathLst>
          </a:custGeom>
          <a:solidFill>
            <a:srgbClr val="53BCB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67" name="Freeform: Shape 166">
            <a:extLst>
              <a:ext uri="{FF2B5EF4-FFF2-40B4-BE49-F238E27FC236}">
                <a16:creationId xmlns:a16="http://schemas.microsoft.com/office/drawing/2014/main" id="{D4275902-66B1-7661-1388-0344DC060932}"/>
              </a:ext>
            </a:extLst>
          </p:cNvPr>
          <p:cNvSpPr/>
          <p:nvPr/>
        </p:nvSpPr>
        <p:spPr>
          <a:xfrm rot="5400000" flipV="1">
            <a:off x="7543" y="259362"/>
            <a:ext cx="22060" cy="22060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68" name="Freeform: Shape 167">
            <a:extLst>
              <a:ext uri="{FF2B5EF4-FFF2-40B4-BE49-F238E27FC236}">
                <a16:creationId xmlns:a16="http://schemas.microsoft.com/office/drawing/2014/main" id="{F77B3C32-6782-B744-A4EA-C83B3DD5AB6E}"/>
              </a:ext>
            </a:extLst>
          </p:cNvPr>
          <p:cNvSpPr/>
          <p:nvPr/>
        </p:nvSpPr>
        <p:spPr>
          <a:xfrm rot="5400000" flipV="1">
            <a:off x="16368" y="303484"/>
            <a:ext cx="22060" cy="22060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69" name="Freeform: Shape 168">
            <a:extLst>
              <a:ext uri="{FF2B5EF4-FFF2-40B4-BE49-F238E27FC236}">
                <a16:creationId xmlns:a16="http://schemas.microsoft.com/office/drawing/2014/main" id="{87EFF914-9D4B-D537-E056-CD1A48C9B31A}"/>
              </a:ext>
            </a:extLst>
          </p:cNvPr>
          <p:cNvSpPr/>
          <p:nvPr/>
        </p:nvSpPr>
        <p:spPr>
          <a:xfrm rot="5400000" flipV="1">
            <a:off x="51665" y="268186"/>
            <a:ext cx="22060" cy="22060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70" name="Freeform: Shape 169">
            <a:extLst>
              <a:ext uri="{FF2B5EF4-FFF2-40B4-BE49-F238E27FC236}">
                <a16:creationId xmlns:a16="http://schemas.microsoft.com/office/drawing/2014/main" id="{DB65E91D-C63F-E58C-DD99-EA4466731924}"/>
              </a:ext>
            </a:extLst>
          </p:cNvPr>
          <p:cNvSpPr/>
          <p:nvPr/>
        </p:nvSpPr>
        <p:spPr>
          <a:xfrm rot="5400000" flipV="1">
            <a:off x="60490" y="316720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71" name="Freeform: Shape 170">
            <a:extLst>
              <a:ext uri="{FF2B5EF4-FFF2-40B4-BE49-F238E27FC236}">
                <a16:creationId xmlns:a16="http://schemas.microsoft.com/office/drawing/2014/main" id="{744323F7-1AC8-8FB9-8292-439C1C181F23}"/>
              </a:ext>
            </a:extLst>
          </p:cNvPr>
          <p:cNvSpPr/>
          <p:nvPr/>
        </p:nvSpPr>
        <p:spPr>
          <a:xfrm rot="5400000" flipV="1">
            <a:off x="29605" y="347606"/>
            <a:ext cx="22060" cy="22060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72" name="Freeform: Shape 171">
            <a:extLst>
              <a:ext uri="{FF2B5EF4-FFF2-40B4-BE49-F238E27FC236}">
                <a16:creationId xmlns:a16="http://schemas.microsoft.com/office/drawing/2014/main" id="{7998F473-891D-253D-AF3F-97D1228B7ABB}"/>
              </a:ext>
            </a:extLst>
          </p:cNvPr>
          <p:cNvSpPr/>
          <p:nvPr/>
        </p:nvSpPr>
        <p:spPr>
          <a:xfrm rot="5400000" flipV="1">
            <a:off x="3132" y="382902"/>
            <a:ext cx="22060" cy="22060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73" name="Freeform: Shape 172">
            <a:extLst>
              <a:ext uri="{FF2B5EF4-FFF2-40B4-BE49-F238E27FC236}">
                <a16:creationId xmlns:a16="http://schemas.microsoft.com/office/drawing/2014/main" id="{942611E9-1D05-4CD6-A85F-E3EC40B2DA05}"/>
              </a:ext>
            </a:extLst>
          </p:cNvPr>
          <p:cNvSpPr/>
          <p:nvPr/>
        </p:nvSpPr>
        <p:spPr>
          <a:xfrm rot="5400000" flipV="1">
            <a:off x="7543" y="427024"/>
            <a:ext cx="22060" cy="22060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74" name="Freeform: Shape 173">
            <a:extLst>
              <a:ext uri="{FF2B5EF4-FFF2-40B4-BE49-F238E27FC236}">
                <a16:creationId xmlns:a16="http://schemas.microsoft.com/office/drawing/2014/main" id="{FE0BF48F-24D5-71FB-2A4D-BA554A2A0B43}"/>
              </a:ext>
            </a:extLst>
          </p:cNvPr>
          <p:cNvSpPr/>
          <p:nvPr/>
        </p:nvSpPr>
        <p:spPr>
          <a:xfrm rot="5400000" flipV="1">
            <a:off x="16368" y="475558"/>
            <a:ext cx="22060" cy="22060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75" name="Freeform: Shape 174">
            <a:extLst>
              <a:ext uri="{FF2B5EF4-FFF2-40B4-BE49-F238E27FC236}">
                <a16:creationId xmlns:a16="http://schemas.microsoft.com/office/drawing/2014/main" id="{23B8388F-982A-C186-6BCD-AE8E57405902}"/>
              </a:ext>
            </a:extLst>
          </p:cNvPr>
          <p:cNvSpPr/>
          <p:nvPr/>
        </p:nvSpPr>
        <p:spPr>
          <a:xfrm rot="5400000" flipV="1">
            <a:off x="38430" y="391726"/>
            <a:ext cx="22060" cy="22060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76" name="Freeform: Shape 175">
            <a:extLst>
              <a:ext uri="{FF2B5EF4-FFF2-40B4-BE49-F238E27FC236}">
                <a16:creationId xmlns:a16="http://schemas.microsoft.com/office/drawing/2014/main" id="{A4286C39-DDDE-F494-63B7-56C911797956}"/>
              </a:ext>
            </a:extLst>
          </p:cNvPr>
          <p:cNvSpPr/>
          <p:nvPr/>
        </p:nvSpPr>
        <p:spPr>
          <a:xfrm rot="5400000" flipV="1">
            <a:off x="73726" y="356429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77" name="Freeform: Shape 176">
            <a:extLst>
              <a:ext uri="{FF2B5EF4-FFF2-40B4-BE49-F238E27FC236}">
                <a16:creationId xmlns:a16="http://schemas.microsoft.com/office/drawing/2014/main" id="{7E2F1C35-01EE-7159-02F6-0BC92CCD675A}"/>
              </a:ext>
            </a:extLst>
          </p:cNvPr>
          <p:cNvSpPr/>
          <p:nvPr/>
        </p:nvSpPr>
        <p:spPr>
          <a:xfrm rot="5400000" flipV="1">
            <a:off x="104612" y="325544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78" name="Freeform: Shape 177">
            <a:extLst>
              <a:ext uri="{FF2B5EF4-FFF2-40B4-BE49-F238E27FC236}">
                <a16:creationId xmlns:a16="http://schemas.microsoft.com/office/drawing/2014/main" id="{AA7C5E4F-1ADE-3CC9-2BB0-9C7425647473}"/>
              </a:ext>
            </a:extLst>
          </p:cNvPr>
          <p:cNvSpPr/>
          <p:nvPr/>
        </p:nvSpPr>
        <p:spPr>
          <a:xfrm rot="5400000" flipV="1">
            <a:off x="117848" y="369666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79" name="Freeform: Shape 178">
            <a:extLst>
              <a:ext uri="{FF2B5EF4-FFF2-40B4-BE49-F238E27FC236}">
                <a16:creationId xmlns:a16="http://schemas.microsoft.com/office/drawing/2014/main" id="{7408B20A-BD43-9AA0-B697-4CADD8BE5188}"/>
              </a:ext>
            </a:extLst>
          </p:cNvPr>
          <p:cNvSpPr/>
          <p:nvPr/>
        </p:nvSpPr>
        <p:spPr>
          <a:xfrm rot="5400000" flipV="1">
            <a:off x="82552" y="404964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80" name="Freeform: Shape 179">
            <a:extLst>
              <a:ext uri="{FF2B5EF4-FFF2-40B4-BE49-F238E27FC236}">
                <a16:creationId xmlns:a16="http://schemas.microsoft.com/office/drawing/2014/main" id="{BD36B5E0-2E1A-2265-EC53-DDC483F1D3DA}"/>
              </a:ext>
            </a:extLst>
          </p:cNvPr>
          <p:cNvSpPr/>
          <p:nvPr/>
        </p:nvSpPr>
        <p:spPr>
          <a:xfrm rot="5400000" flipV="1">
            <a:off x="47254" y="440260"/>
            <a:ext cx="22060" cy="22060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81" name="Freeform: Shape 180">
            <a:extLst>
              <a:ext uri="{FF2B5EF4-FFF2-40B4-BE49-F238E27FC236}">
                <a16:creationId xmlns:a16="http://schemas.microsoft.com/office/drawing/2014/main" id="{369DEB4F-A128-FB24-7A49-B666554ED928}"/>
              </a:ext>
            </a:extLst>
          </p:cNvPr>
          <p:cNvSpPr/>
          <p:nvPr/>
        </p:nvSpPr>
        <p:spPr>
          <a:xfrm rot="5400000" flipV="1">
            <a:off x="60490" y="479970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82" name="Freeform: Shape 181">
            <a:extLst>
              <a:ext uri="{FF2B5EF4-FFF2-40B4-BE49-F238E27FC236}">
                <a16:creationId xmlns:a16="http://schemas.microsoft.com/office/drawing/2014/main" id="{4B3637BB-2E02-4A51-44EC-5200807A9E00}"/>
              </a:ext>
            </a:extLst>
          </p:cNvPr>
          <p:cNvSpPr/>
          <p:nvPr/>
        </p:nvSpPr>
        <p:spPr>
          <a:xfrm rot="5400000" flipV="1">
            <a:off x="69315" y="528504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83" name="Freeform: Shape 182">
            <a:extLst>
              <a:ext uri="{FF2B5EF4-FFF2-40B4-BE49-F238E27FC236}">
                <a16:creationId xmlns:a16="http://schemas.microsoft.com/office/drawing/2014/main" id="{C083C681-3E2D-878E-B1E6-5E31BD4DDFAB}"/>
              </a:ext>
            </a:extLst>
          </p:cNvPr>
          <p:cNvSpPr/>
          <p:nvPr/>
        </p:nvSpPr>
        <p:spPr>
          <a:xfrm rot="5400000" flipV="1">
            <a:off x="104612" y="493208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84" name="Freeform: Shape 183">
            <a:extLst>
              <a:ext uri="{FF2B5EF4-FFF2-40B4-BE49-F238E27FC236}">
                <a16:creationId xmlns:a16="http://schemas.microsoft.com/office/drawing/2014/main" id="{FA38ED92-D932-D76A-4ECC-B1E300A440F2}"/>
              </a:ext>
            </a:extLst>
          </p:cNvPr>
          <p:cNvSpPr/>
          <p:nvPr/>
        </p:nvSpPr>
        <p:spPr>
          <a:xfrm rot="5400000" flipV="1">
            <a:off x="95788" y="449086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85" name="Freeform: Shape 184">
            <a:extLst>
              <a:ext uri="{FF2B5EF4-FFF2-40B4-BE49-F238E27FC236}">
                <a16:creationId xmlns:a16="http://schemas.microsoft.com/office/drawing/2014/main" id="{F4729D52-9231-9D1D-5825-79C6D722F146}"/>
              </a:ext>
            </a:extLst>
          </p:cNvPr>
          <p:cNvSpPr/>
          <p:nvPr/>
        </p:nvSpPr>
        <p:spPr>
          <a:xfrm rot="5400000" flipV="1">
            <a:off x="126673" y="413787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86" name="Freeform: Shape 185">
            <a:extLst>
              <a:ext uri="{FF2B5EF4-FFF2-40B4-BE49-F238E27FC236}">
                <a16:creationId xmlns:a16="http://schemas.microsoft.com/office/drawing/2014/main" id="{E2B69E68-D430-54C3-CAB9-6A9BBE2E203F}"/>
              </a:ext>
            </a:extLst>
          </p:cNvPr>
          <p:cNvSpPr/>
          <p:nvPr/>
        </p:nvSpPr>
        <p:spPr>
          <a:xfrm rot="5400000" flipV="1">
            <a:off x="161970" y="378490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87" name="Freeform: Shape 186">
            <a:extLst>
              <a:ext uri="{FF2B5EF4-FFF2-40B4-BE49-F238E27FC236}">
                <a16:creationId xmlns:a16="http://schemas.microsoft.com/office/drawing/2014/main" id="{DFA3789D-AFC9-2752-A48D-2C35B9C9E80B}"/>
              </a:ext>
            </a:extLst>
          </p:cNvPr>
          <p:cNvSpPr/>
          <p:nvPr/>
        </p:nvSpPr>
        <p:spPr>
          <a:xfrm rot="5400000" flipV="1">
            <a:off x="175207" y="427024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88" name="Freeform: Shape 187">
            <a:extLst>
              <a:ext uri="{FF2B5EF4-FFF2-40B4-BE49-F238E27FC236}">
                <a16:creationId xmlns:a16="http://schemas.microsoft.com/office/drawing/2014/main" id="{C181D4B8-6BDD-29B0-8748-5212EA99561B}"/>
              </a:ext>
            </a:extLst>
          </p:cNvPr>
          <p:cNvSpPr/>
          <p:nvPr/>
        </p:nvSpPr>
        <p:spPr>
          <a:xfrm rot="5400000" flipV="1">
            <a:off x="139910" y="462322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89" name="Freeform: Shape 188">
            <a:extLst>
              <a:ext uri="{FF2B5EF4-FFF2-40B4-BE49-F238E27FC236}">
                <a16:creationId xmlns:a16="http://schemas.microsoft.com/office/drawing/2014/main" id="{A8ACA0FD-21EC-3141-461B-D6EA9182FDED}"/>
              </a:ext>
            </a:extLst>
          </p:cNvPr>
          <p:cNvSpPr/>
          <p:nvPr/>
        </p:nvSpPr>
        <p:spPr>
          <a:xfrm rot="5400000" flipV="1">
            <a:off x="148733" y="506444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90" name="Freeform: Shape 189">
            <a:extLst>
              <a:ext uri="{FF2B5EF4-FFF2-40B4-BE49-F238E27FC236}">
                <a16:creationId xmlns:a16="http://schemas.microsoft.com/office/drawing/2014/main" id="{C1735C8C-8C67-3655-B8DA-06FC8FD19EDE}"/>
              </a:ext>
            </a:extLst>
          </p:cNvPr>
          <p:cNvSpPr/>
          <p:nvPr/>
        </p:nvSpPr>
        <p:spPr>
          <a:xfrm rot="5400000" flipV="1">
            <a:off x="184032" y="466734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91" name="Freeform: Shape 190">
            <a:extLst>
              <a:ext uri="{FF2B5EF4-FFF2-40B4-BE49-F238E27FC236}">
                <a16:creationId xmlns:a16="http://schemas.microsoft.com/office/drawing/2014/main" id="{E4668252-08AD-5775-070C-F2A212D96382}"/>
              </a:ext>
            </a:extLst>
          </p:cNvPr>
          <p:cNvSpPr/>
          <p:nvPr/>
        </p:nvSpPr>
        <p:spPr>
          <a:xfrm rot="5400000" flipV="1">
            <a:off x="214916" y="435848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92" name="Freeform: Shape 191">
            <a:extLst>
              <a:ext uri="{FF2B5EF4-FFF2-40B4-BE49-F238E27FC236}">
                <a16:creationId xmlns:a16="http://schemas.microsoft.com/office/drawing/2014/main" id="{C8FF9FA3-D116-28B3-F9C3-3AEDF8547D77}"/>
              </a:ext>
            </a:extLst>
          </p:cNvPr>
          <p:cNvSpPr/>
          <p:nvPr/>
        </p:nvSpPr>
        <p:spPr>
          <a:xfrm rot="5400000" flipV="1">
            <a:off x="228154" y="479970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93" name="Freeform: Shape 192">
            <a:extLst>
              <a:ext uri="{FF2B5EF4-FFF2-40B4-BE49-F238E27FC236}">
                <a16:creationId xmlns:a16="http://schemas.microsoft.com/office/drawing/2014/main" id="{BD7C587D-C528-584D-0281-8D1F0207DE64}"/>
              </a:ext>
            </a:extLst>
          </p:cNvPr>
          <p:cNvSpPr/>
          <p:nvPr/>
        </p:nvSpPr>
        <p:spPr>
          <a:xfrm rot="5400000" flipV="1">
            <a:off x="192856" y="515269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94" name="Freeform: Shape 193">
            <a:extLst>
              <a:ext uri="{FF2B5EF4-FFF2-40B4-BE49-F238E27FC236}">
                <a16:creationId xmlns:a16="http://schemas.microsoft.com/office/drawing/2014/main" id="{6B0C1721-3694-EDF2-4EFA-CC9A40359E5D}"/>
              </a:ext>
            </a:extLst>
          </p:cNvPr>
          <p:cNvSpPr/>
          <p:nvPr/>
        </p:nvSpPr>
        <p:spPr>
          <a:xfrm rot="5400000" flipV="1">
            <a:off x="161970" y="546154"/>
            <a:ext cx="22060" cy="22060"/>
          </a:xfrm>
          <a:custGeom>
            <a:avLst/>
            <a:gdLst>
              <a:gd name="connsiteX0" fmla="*/ 47625 w 47624"/>
              <a:gd name="connsiteY0" fmla="*/ 23812 h 47625"/>
              <a:gd name="connsiteX1" fmla="*/ 23813 w 47624"/>
              <a:gd name="connsiteY1" fmla="*/ 47625 h 47625"/>
              <a:gd name="connsiteX2" fmla="*/ 0 w 47624"/>
              <a:gd name="connsiteY2" fmla="*/ 23812 h 47625"/>
              <a:gd name="connsiteX3" fmla="*/ 23813 w 47624"/>
              <a:gd name="connsiteY3" fmla="*/ 0 h 47625"/>
              <a:gd name="connsiteX4" fmla="*/ 47625 w 47624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4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95" name="Freeform: Shape 194">
            <a:extLst>
              <a:ext uri="{FF2B5EF4-FFF2-40B4-BE49-F238E27FC236}">
                <a16:creationId xmlns:a16="http://schemas.microsoft.com/office/drawing/2014/main" id="{FBC53849-97FF-3D8C-5C21-C8C2E4269299}"/>
              </a:ext>
            </a:extLst>
          </p:cNvPr>
          <p:cNvSpPr/>
          <p:nvPr/>
        </p:nvSpPr>
        <p:spPr>
          <a:xfrm rot="5400000" flipV="1">
            <a:off x="170795" y="590276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96" name="Freeform: Shape 195">
            <a:extLst>
              <a:ext uri="{FF2B5EF4-FFF2-40B4-BE49-F238E27FC236}">
                <a16:creationId xmlns:a16="http://schemas.microsoft.com/office/drawing/2014/main" id="{F60FE33D-8160-C3D7-C7BC-48889C79F0B3}"/>
              </a:ext>
            </a:extLst>
          </p:cNvPr>
          <p:cNvSpPr/>
          <p:nvPr/>
        </p:nvSpPr>
        <p:spPr>
          <a:xfrm rot="5400000" flipV="1">
            <a:off x="179620" y="638809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97" name="Freeform: Shape 196">
            <a:extLst>
              <a:ext uri="{FF2B5EF4-FFF2-40B4-BE49-F238E27FC236}">
                <a16:creationId xmlns:a16="http://schemas.microsoft.com/office/drawing/2014/main" id="{7EEB9646-02D7-7CD7-876A-145B54C993D7}"/>
              </a:ext>
            </a:extLst>
          </p:cNvPr>
          <p:cNvSpPr/>
          <p:nvPr/>
        </p:nvSpPr>
        <p:spPr>
          <a:xfrm rot="5400000" flipV="1">
            <a:off x="201680" y="559390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98" name="Freeform: Shape 197">
            <a:extLst>
              <a:ext uri="{FF2B5EF4-FFF2-40B4-BE49-F238E27FC236}">
                <a16:creationId xmlns:a16="http://schemas.microsoft.com/office/drawing/2014/main" id="{EB251066-FF7A-1F09-2709-F193FECADFA0}"/>
              </a:ext>
            </a:extLst>
          </p:cNvPr>
          <p:cNvSpPr/>
          <p:nvPr/>
        </p:nvSpPr>
        <p:spPr>
          <a:xfrm rot="5400000" flipV="1">
            <a:off x="236978" y="524092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99" name="Freeform: Shape 198">
            <a:extLst>
              <a:ext uri="{FF2B5EF4-FFF2-40B4-BE49-F238E27FC236}">
                <a16:creationId xmlns:a16="http://schemas.microsoft.com/office/drawing/2014/main" id="{241C96C6-44A5-B9EE-E760-B20708BEE4EB}"/>
              </a:ext>
            </a:extLst>
          </p:cNvPr>
          <p:cNvSpPr/>
          <p:nvPr/>
        </p:nvSpPr>
        <p:spPr>
          <a:xfrm rot="5400000" flipV="1">
            <a:off x="272276" y="488794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00" name="Freeform: Shape 199">
            <a:extLst>
              <a:ext uri="{FF2B5EF4-FFF2-40B4-BE49-F238E27FC236}">
                <a16:creationId xmlns:a16="http://schemas.microsoft.com/office/drawing/2014/main" id="{CEFD983C-4F42-9909-5D01-C75F1DD13762}"/>
              </a:ext>
            </a:extLst>
          </p:cNvPr>
          <p:cNvSpPr/>
          <p:nvPr/>
        </p:nvSpPr>
        <p:spPr>
          <a:xfrm rot="5400000" flipV="1">
            <a:off x="281100" y="537329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01" name="Freeform: Shape 200">
            <a:extLst>
              <a:ext uri="{FF2B5EF4-FFF2-40B4-BE49-F238E27FC236}">
                <a16:creationId xmlns:a16="http://schemas.microsoft.com/office/drawing/2014/main" id="{7D9CD71A-5730-6B16-4C0C-997D77FCA49C}"/>
              </a:ext>
            </a:extLst>
          </p:cNvPr>
          <p:cNvSpPr/>
          <p:nvPr/>
        </p:nvSpPr>
        <p:spPr>
          <a:xfrm rot="5400000" flipV="1">
            <a:off x="250214" y="572627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02" name="Freeform: Shape 201">
            <a:extLst>
              <a:ext uri="{FF2B5EF4-FFF2-40B4-BE49-F238E27FC236}">
                <a16:creationId xmlns:a16="http://schemas.microsoft.com/office/drawing/2014/main" id="{179D4E8E-0F8F-038D-401A-5F244EAD7E43}"/>
              </a:ext>
            </a:extLst>
          </p:cNvPr>
          <p:cNvSpPr/>
          <p:nvPr/>
        </p:nvSpPr>
        <p:spPr>
          <a:xfrm rot="5400000" flipV="1">
            <a:off x="214916" y="603512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03" name="Freeform: Shape 202">
            <a:extLst>
              <a:ext uri="{FF2B5EF4-FFF2-40B4-BE49-F238E27FC236}">
                <a16:creationId xmlns:a16="http://schemas.microsoft.com/office/drawing/2014/main" id="{E4DE7DA8-211F-2FAB-0BDB-A7597BAC1971}"/>
              </a:ext>
            </a:extLst>
          </p:cNvPr>
          <p:cNvSpPr/>
          <p:nvPr/>
        </p:nvSpPr>
        <p:spPr>
          <a:xfrm rot="5400000" flipV="1">
            <a:off x="223742" y="647634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04" name="Freeform: Shape 203">
            <a:extLst>
              <a:ext uri="{FF2B5EF4-FFF2-40B4-BE49-F238E27FC236}">
                <a16:creationId xmlns:a16="http://schemas.microsoft.com/office/drawing/2014/main" id="{E4D4BB6E-B037-8E73-65D9-64B1B2625481}"/>
              </a:ext>
            </a:extLst>
          </p:cNvPr>
          <p:cNvSpPr/>
          <p:nvPr/>
        </p:nvSpPr>
        <p:spPr>
          <a:xfrm rot="5400000" flipV="1">
            <a:off x="232565" y="691756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05" name="Freeform: Shape 204">
            <a:extLst>
              <a:ext uri="{FF2B5EF4-FFF2-40B4-BE49-F238E27FC236}">
                <a16:creationId xmlns:a16="http://schemas.microsoft.com/office/drawing/2014/main" id="{652DBAD9-6A9A-EABE-0C4F-4BF82F2D15AD}"/>
              </a:ext>
            </a:extLst>
          </p:cNvPr>
          <p:cNvSpPr/>
          <p:nvPr/>
        </p:nvSpPr>
        <p:spPr>
          <a:xfrm rot="5400000" flipV="1">
            <a:off x="259038" y="607924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06" name="Freeform: Shape 205">
            <a:extLst>
              <a:ext uri="{FF2B5EF4-FFF2-40B4-BE49-F238E27FC236}">
                <a16:creationId xmlns:a16="http://schemas.microsoft.com/office/drawing/2014/main" id="{A9699411-4065-A0F4-B328-9A83590287F3}"/>
              </a:ext>
            </a:extLst>
          </p:cNvPr>
          <p:cNvSpPr/>
          <p:nvPr/>
        </p:nvSpPr>
        <p:spPr>
          <a:xfrm rot="5400000" flipV="1">
            <a:off x="289923" y="577038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07" name="Freeform: Shape 206">
            <a:extLst>
              <a:ext uri="{FF2B5EF4-FFF2-40B4-BE49-F238E27FC236}">
                <a16:creationId xmlns:a16="http://schemas.microsoft.com/office/drawing/2014/main" id="{04E146D9-BDFC-52AC-E86B-E60AAE05319A}"/>
              </a:ext>
            </a:extLst>
          </p:cNvPr>
          <p:cNvSpPr/>
          <p:nvPr/>
        </p:nvSpPr>
        <p:spPr>
          <a:xfrm rot="5400000" flipV="1">
            <a:off x="325222" y="546154"/>
            <a:ext cx="22060" cy="22060"/>
          </a:xfrm>
          <a:custGeom>
            <a:avLst/>
            <a:gdLst>
              <a:gd name="connsiteX0" fmla="*/ 47625 w 47624"/>
              <a:gd name="connsiteY0" fmla="*/ 23812 h 47625"/>
              <a:gd name="connsiteX1" fmla="*/ 23813 w 47624"/>
              <a:gd name="connsiteY1" fmla="*/ 47625 h 47625"/>
              <a:gd name="connsiteX2" fmla="*/ 0 w 47624"/>
              <a:gd name="connsiteY2" fmla="*/ 23812 h 47625"/>
              <a:gd name="connsiteX3" fmla="*/ 23813 w 47624"/>
              <a:gd name="connsiteY3" fmla="*/ 0 h 47625"/>
              <a:gd name="connsiteX4" fmla="*/ 47625 w 47624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4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08" name="Freeform: Shape 207">
            <a:extLst>
              <a:ext uri="{FF2B5EF4-FFF2-40B4-BE49-F238E27FC236}">
                <a16:creationId xmlns:a16="http://schemas.microsoft.com/office/drawing/2014/main" id="{35C8FDB6-CF10-8B05-4750-7D40DF4F0A3D}"/>
              </a:ext>
            </a:extLst>
          </p:cNvPr>
          <p:cNvSpPr/>
          <p:nvPr/>
        </p:nvSpPr>
        <p:spPr>
          <a:xfrm rot="5400000" flipV="1">
            <a:off x="338458" y="590276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09" name="Freeform: Shape 208">
            <a:extLst>
              <a:ext uri="{FF2B5EF4-FFF2-40B4-BE49-F238E27FC236}">
                <a16:creationId xmlns:a16="http://schemas.microsoft.com/office/drawing/2014/main" id="{22C35A4B-72DC-E03C-2FC4-00ED9B227D60}"/>
              </a:ext>
            </a:extLst>
          </p:cNvPr>
          <p:cNvSpPr/>
          <p:nvPr/>
        </p:nvSpPr>
        <p:spPr>
          <a:xfrm rot="5400000" flipV="1">
            <a:off x="303160" y="625572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10" name="Freeform: Shape 209">
            <a:extLst>
              <a:ext uri="{FF2B5EF4-FFF2-40B4-BE49-F238E27FC236}">
                <a16:creationId xmlns:a16="http://schemas.microsoft.com/office/drawing/2014/main" id="{591D987D-0F9A-3C24-FF8A-2A1654B8E330}"/>
              </a:ext>
            </a:extLst>
          </p:cNvPr>
          <p:cNvSpPr/>
          <p:nvPr/>
        </p:nvSpPr>
        <p:spPr>
          <a:xfrm rot="5400000" flipV="1">
            <a:off x="272276" y="656459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11" name="Freeform: Shape 210">
            <a:extLst>
              <a:ext uri="{FF2B5EF4-FFF2-40B4-BE49-F238E27FC236}">
                <a16:creationId xmlns:a16="http://schemas.microsoft.com/office/drawing/2014/main" id="{A73F7DD3-856F-ECC5-9079-6E7AB34BC6FB}"/>
              </a:ext>
            </a:extLst>
          </p:cNvPr>
          <p:cNvSpPr/>
          <p:nvPr/>
        </p:nvSpPr>
        <p:spPr>
          <a:xfrm rot="5400000" flipV="1">
            <a:off x="276688" y="700580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12" name="Freeform: Shape 211">
            <a:extLst>
              <a:ext uri="{FF2B5EF4-FFF2-40B4-BE49-F238E27FC236}">
                <a16:creationId xmlns:a16="http://schemas.microsoft.com/office/drawing/2014/main" id="{A4B6BCDA-0BA5-1BE8-38D5-B8C01EF449CF}"/>
              </a:ext>
            </a:extLst>
          </p:cNvPr>
          <p:cNvSpPr/>
          <p:nvPr/>
        </p:nvSpPr>
        <p:spPr>
          <a:xfrm rot="5400000" flipV="1">
            <a:off x="311984" y="665282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13" name="Freeform: Shape 212">
            <a:extLst>
              <a:ext uri="{FF2B5EF4-FFF2-40B4-BE49-F238E27FC236}">
                <a16:creationId xmlns:a16="http://schemas.microsoft.com/office/drawing/2014/main" id="{961361D5-150B-925D-7CD6-0DC7C58FD5FE}"/>
              </a:ext>
            </a:extLst>
          </p:cNvPr>
          <p:cNvSpPr/>
          <p:nvPr/>
        </p:nvSpPr>
        <p:spPr>
          <a:xfrm rot="5400000" flipV="1">
            <a:off x="347282" y="634398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14" name="Freeform: Shape 213">
            <a:extLst>
              <a:ext uri="{FF2B5EF4-FFF2-40B4-BE49-F238E27FC236}">
                <a16:creationId xmlns:a16="http://schemas.microsoft.com/office/drawing/2014/main" id="{614C8E5D-5AF2-3C83-0BA6-F7D4421CB715}"/>
              </a:ext>
            </a:extLst>
          </p:cNvPr>
          <p:cNvSpPr/>
          <p:nvPr/>
        </p:nvSpPr>
        <p:spPr>
          <a:xfrm rot="5400000" flipV="1">
            <a:off x="382580" y="594687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15" name="Freeform: Shape 214">
            <a:extLst>
              <a:ext uri="{FF2B5EF4-FFF2-40B4-BE49-F238E27FC236}">
                <a16:creationId xmlns:a16="http://schemas.microsoft.com/office/drawing/2014/main" id="{CF1F6F67-E91C-74E1-19E4-516C81CDD1C4}"/>
              </a:ext>
            </a:extLst>
          </p:cNvPr>
          <p:cNvSpPr/>
          <p:nvPr/>
        </p:nvSpPr>
        <p:spPr>
          <a:xfrm rot="5400000" flipV="1">
            <a:off x="391404" y="647634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16" name="Freeform: Shape 215">
            <a:extLst>
              <a:ext uri="{FF2B5EF4-FFF2-40B4-BE49-F238E27FC236}">
                <a16:creationId xmlns:a16="http://schemas.microsoft.com/office/drawing/2014/main" id="{D0D9620C-6506-DE35-E768-BE6A9103A2D5}"/>
              </a:ext>
            </a:extLst>
          </p:cNvPr>
          <p:cNvSpPr/>
          <p:nvPr/>
        </p:nvSpPr>
        <p:spPr>
          <a:xfrm rot="5400000" flipV="1">
            <a:off x="356106" y="678519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17" name="Freeform: Shape 216">
            <a:extLst>
              <a:ext uri="{FF2B5EF4-FFF2-40B4-BE49-F238E27FC236}">
                <a16:creationId xmlns:a16="http://schemas.microsoft.com/office/drawing/2014/main" id="{D16E1F26-A843-0C9C-D2CE-4562651D7818}"/>
              </a:ext>
            </a:extLst>
          </p:cNvPr>
          <p:cNvSpPr/>
          <p:nvPr/>
        </p:nvSpPr>
        <p:spPr>
          <a:xfrm rot="5400000" flipV="1">
            <a:off x="325222" y="713816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18" name="Freeform: Shape 217">
            <a:extLst>
              <a:ext uri="{FF2B5EF4-FFF2-40B4-BE49-F238E27FC236}">
                <a16:creationId xmlns:a16="http://schemas.microsoft.com/office/drawing/2014/main" id="{1EEC5227-B39F-FE71-98D8-3E22234AAB13}"/>
              </a:ext>
            </a:extLst>
          </p:cNvPr>
          <p:cNvSpPr/>
          <p:nvPr/>
        </p:nvSpPr>
        <p:spPr>
          <a:xfrm rot="5400000" flipV="1">
            <a:off x="334046" y="753526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19" name="Freeform: Shape 218">
            <a:extLst>
              <a:ext uri="{FF2B5EF4-FFF2-40B4-BE49-F238E27FC236}">
                <a16:creationId xmlns:a16="http://schemas.microsoft.com/office/drawing/2014/main" id="{E0E4BF64-91F1-0C2E-B925-E457576EE5F2}"/>
              </a:ext>
            </a:extLst>
          </p:cNvPr>
          <p:cNvSpPr/>
          <p:nvPr/>
        </p:nvSpPr>
        <p:spPr>
          <a:xfrm rot="5400000" flipV="1">
            <a:off x="342870" y="806472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20" name="Freeform: Shape 219">
            <a:extLst>
              <a:ext uri="{FF2B5EF4-FFF2-40B4-BE49-F238E27FC236}">
                <a16:creationId xmlns:a16="http://schemas.microsoft.com/office/drawing/2014/main" id="{15C3B325-4E8E-A413-7D4B-62A75F8533E4}"/>
              </a:ext>
            </a:extLst>
          </p:cNvPr>
          <p:cNvSpPr/>
          <p:nvPr/>
        </p:nvSpPr>
        <p:spPr>
          <a:xfrm rot="5400000" flipV="1">
            <a:off x="382580" y="766762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21" name="Freeform: Shape 220">
            <a:extLst>
              <a:ext uri="{FF2B5EF4-FFF2-40B4-BE49-F238E27FC236}">
                <a16:creationId xmlns:a16="http://schemas.microsoft.com/office/drawing/2014/main" id="{3D6F651F-B6DA-EB17-FEE1-CE6A03DA929D}"/>
              </a:ext>
            </a:extLst>
          </p:cNvPr>
          <p:cNvSpPr/>
          <p:nvPr/>
        </p:nvSpPr>
        <p:spPr>
          <a:xfrm rot="5400000" flipV="1">
            <a:off x="369344" y="718229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22" name="Freeform: Shape 221">
            <a:extLst>
              <a:ext uri="{FF2B5EF4-FFF2-40B4-BE49-F238E27FC236}">
                <a16:creationId xmlns:a16="http://schemas.microsoft.com/office/drawing/2014/main" id="{61012AE6-4C10-FE73-5E33-47355AA03C15}"/>
              </a:ext>
            </a:extLst>
          </p:cNvPr>
          <p:cNvSpPr/>
          <p:nvPr/>
        </p:nvSpPr>
        <p:spPr>
          <a:xfrm rot="5400000" flipV="1">
            <a:off x="404640" y="687344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23" name="Freeform: Shape 222">
            <a:extLst>
              <a:ext uri="{FF2B5EF4-FFF2-40B4-BE49-F238E27FC236}">
                <a16:creationId xmlns:a16="http://schemas.microsoft.com/office/drawing/2014/main" id="{2AFF1084-986B-89BB-1583-5049B62F85C2}"/>
              </a:ext>
            </a:extLst>
          </p:cNvPr>
          <p:cNvSpPr/>
          <p:nvPr/>
        </p:nvSpPr>
        <p:spPr>
          <a:xfrm rot="5400000" flipV="1">
            <a:off x="435526" y="652046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24" name="Freeform: Shape 223">
            <a:extLst>
              <a:ext uri="{FF2B5EF4-FFF2-40B4-BE49-F238E27FC236}">
                <a16:creationId xmlns:a16="http://schemas.microsoft.com/office/drawing/2014/main" id="{A0499559-0E84-F5B4-F9EE-FF2F9B03E58B}"/>
              </a:ext>
            </a:extLst>
          </p:cNvPr>
          <p:cNvSpPr/>
          <p:nvPr/>
        </p:nvSpPr>
        <p:spPr>
          <a:xfrm rot="5400000" flipV="1">
            <a:off x="448762" y="700580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25" name="Freeform: Shape 224">
            <a:extLst>
              <a:ext uri="{FF2B5EF4-FFF2-40B4-BE49-F238E27FC236}">
                <a16:creationId xmlns:a16="http://schemas.microsoft.com/office/drawing/2014/main" id="{A2826564-47C9-E7E7-D328-D73858C59A0C}"/>
              </a:ext>
            </a:extLst>
          </p:cNvPr>
          <p:cNvSpPr/>
          <p:nvPr/>
        </p:nvSpPr>
        <p:spPr>
          <a:xfrm rot="5400000" flipV="1">
            <a:off x="413465" y="731466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26" name="Freeform: Shape 225">
            <a:extLst>
              <a:ext uri="{FF2B5EF4-FFF2-40B4-BE49-F238E27FC236}">
                <a16:creationId xmlns:a16="http://schemas.microsoft.com/office/drawing/2014/main" id="{F25EFB7D-E914-3E0A-8239-35F89E81FB3D}"/>
              </a:ext>
            </a:extLst>
          </p:cNvPr>
          <p:cNvSpPr/>
          <p:nvPr/>
        </p:nvSpPr>
        <p:spPr>
          <a:xfrm rot="5400000" flipV="1">
            <a:off x="422290" y="775587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27" name="Freeform: Shape 226">
            <a:extLst>
              <a:ext uri="{FF2B5EF4-FFF2-40B4-BE49-F238E27FC236}">
                <a16:creationId xmlns:a16="http://schemas.microsoft.com/office/drawing/2014/main" id="{1A4210AF-54A4-B8FB-ECC2-A5C16F852B64}"/>
              </a:ext>
            </a:extLst>
          </p:cNvPr>
          <p:cNvSpPr/>
          <p:nvPr/>
        </p:nvSpPr>
        <p:spPr>
          <a:xfrm rot="5400000" flipV="1">
            <a:off x="391404" y="810884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28" name="Freeform: Shape 227">
            <a:extLst>
              <a:ext uri="{FF2B5EF4-FFF2-40B4-BE49-F238E27FC236}">
                <a16:creationId xmlns:a16="http://schemas.microsoft.com/office/drawing/2014/main" id="{1B3A5785-9E17-D3CE-1672-2B5AB826AF01}"/>
              </a:ext>
            </a:extLst>
          </p:cNvPr>
          <p:cNvSpPr/>
          <p:nvPr/>
        </p:nvSpPr>
        <p:spPr>
          <a:xfrm rot="5400000" flipV="1">
            <a:off x="400228" y="859419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29" name="Freeform: Shape 228">
            <a:extLst>
              <a:ext uri="{FF2B5EF4-FFF2-40B4-BE49-F238E27FC236}">
                <a16:creationId xmlns:a16="http://schemas.microsoft.com/office/drawing/2014/main" id="{F0F6A6BF-9931-03A4-2A1F-C155FE40FD11}"/>
              </a:ext>
            </a:extLst>
          </p:cNvPr>
          <p:cNvSpPr/>
          <p:nvPr/>
        </p:nvSpPr>
        <p:spPr>
          <a:xfrm rot="5400000" flipV="1">
            <a:off x="435526" y="819708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30" name="Freeform: Shape 229">
            <a:extLst>
              <a:ext uri="{FF2B5EF4-FFF2-40B4-BE49-F238E27FC236}">
                <a16:creationId xmlns:a16="http://schemas.microsoft.com/office/drawing/2014/main" id="{6E50203F-1A43-CD7C-9FBF-7D440E7E94A3}"/>
              </a:ext>
            </a:extLst>
          </p:cNvPr>
          <p:cNvSpPr/>
          <p:nvPr/>
        </p:nvSpPr>
        <p:spPr>
          <a:xfrm rot="5400000" flipV="1">
            <a:off x="470823" y="788824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31" name="Freeform: Shape 230">
            <a:extLst>
              <a:ext uri="{FF2B5EF4-FFF2-40B4-BE49-F238E27FC236}">
                <a16:creationId xmlns:a16="http://schemas.microsoft.com/office/drawing/2014/main" id="{25FA9979-7638-3D6A-D3AE-93A39A13020B}"/>
              </a:ext>
            </a:extLst>
          </p:cNvPr>
          <p:cNvSpPr/>
          <p:nvPr/>
        </p:nvSpPr>
        <p:spPr>
          <a:xfrm rot="5400000" flipV="1">
            <a:off x="457587" y="744702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32" name="Freeform: Shape 231">
            <a:extLst>
              <a:ext uri="{FF2B5EF4-FFF2-40B4-BE49-F238E27FC236}">
                <a16:creationId xmlns:a16="http://schemas.microsoft.com/office/drawing/2014/main" id="{F96BCA02-6FEA-070F-2E8B-4F8008F7F073}"/>
              </a:ext>
            </a:extLst>
          </p:cNvPr>
          <p:cNvSpPr/>
          <p:nvPr/>
        </p:nvSpPr>
        <p:spPr>
          <a:xfrm rot="5400000" flipV="1">
            <a:off x="488472" y="704992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33" name="Freeform: Shape 232">
            <a:extLst>
              <a:ext uri="{FF2B5EF4-FFF2-40B4-BE49-F238E27FC236}">
                <a16:creationId xmlns:a16="http://schemas.microsoft.com/office/drawing/2014/main" id="{86B011DA-05FC-AF54-1EE0-EB9400CC9160}"/>
              </a:ext>
            </a:extLst>
          </p:cNvPr>
          <p:cNvSpPr/>
          <p:nvPr/>
        </p:nvSpPr>
        <p:spPr>
          <a:xfrm rot="5400000" flipV="1">
            <a:off x="501708" y="757938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34" name="Freeform: Shape 233">
            <a:extLst>
              <a:ext uri="{FF2B5EF4-FFF2-40B4-BE49-F238E27FC236}">
                <a16:creationId xmlns:a16="http://schemas.microsoft.com/office/drawing/2014/main" id="{2F2AD2BB-23E6-BBED-1740-28ACE910A623}"/>
              </a:ext>
            </a:extLst>
          </p:cNvPr>
          <p:cNvSpPr/>
          <p:nvPr/>
        </p:nvSpPr>
        <p:spPr>
          <a:xfrm rot="5400000" flipV="1">
            <a:off x="510533" y="797648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35" name="Freeform: Shape 234">
            <a:extLst>
              <a:ext uri="{FF2B5EF4-FFF2-40B4-BE49-F238E27FC236}">
                <a16:creationId xmlns:a16="http://schemas.microsoft.com/office/drawing/2014/main" id="{6ED5D72A-468E-1DA9-4D1B-5941ECBDE4CC}"/>
              </a:ext>
            </a:extLst>
          </p:cNvPr>
          <p:cNvSpPr/>
          <p:nvPr/>
        </p:nvSpPr>
        <p:spPr>
          <a:xfrm rot="5400000" flipV="1">
            <a:off x="475236" y="832946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36" name="Freeform: Shape 235">
            <a:extLst>
              <a:ext uri="{FF2B5EF4-FFF2-40B4-BE49-F238E27FC236}">
                <a16:creationId xmlns:a16="http://schemas.microsoft.com/office/drawing/2014/main" id="{74A23E2F-B239-8E59-03A7-DF671B4B4188}"/>
              </a:ext>
            </a:extLst>
          </p:cNvPr>
          <p:cNvSpPr/>
          <p:nvPr/>
        </p:nvSpPr>
        <p:spPr>
          <a:xfrm rot="5400000" flipV="1">
            <a:off x="444350" y="868242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37" name="Freeform: Shape 236">
            <a:extLst>
              <a:ext uri="{FF2B5EF4-FFF2-40B4-BE49-F238E27FC236}">
                <a16:creationId xmlns:a16="http://schemas.microsoft.com/office/drawing/2014/main" id="{B0CEE842-0F22-24D0-CEAF-960CAE6612DB}"/>
              </a:ext>
            </a:extLst>
          </p:cNvPr>
          <p:cNvSpPr/>
          <p:nvPr/>
        </p:nvSpPr>
        <p:spPr>
          <a:xfrm rot="5400000" flipV="1">
            <a:off x="453175" y="912365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38" name="Freeform: Shape 237">
            <a:extLst>
              <a:ext uri="{FF2B5EF4-FFF2-40B4-BE49-F238E27FC236}">
                <a16:creationId xmlns:a16="http://schemas.microsoft.com/office/drawing/2014/main" id="{9208259B-8AD3-57DD-C3FF-B84CA2C2EE00}"/>
              </a:ext>
            </a:extLst>
          </p:cNvPr>
          <p:cNvSpPr/>
          <p:nvPr/>
        </p:nvSpPr>
        <p:spPr>
          <a:xfrm rot="5400000" flipV="1">
            <a:off x="488472" y="872656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39" name="Freeform: Shape 238">
            <a:extLst>
              <a:ext uri="{FF2B5EF4-FFF2-40B4-BE49-F238E27FC236}">
                <a16:creationId xmlns:a16="http://schemas.microsoft.com/office/drawing/2014/main" id="{BC4BA6DB-2BB6-C701-C114-6309BE4058B0}"/>
              </a:ext>
            </a:extLst>
          </p:cNvPr>
          <p:cNvSpPr/>
          <p:nvPr/>
        </p:nvSpPr>
        <p:spPr>
          <a:xfrm rot="5400000" flipV="1">
            <a:off x="822077" y="1534220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40" name="Freeform: Shape 239">
            <a:extLst>
              <a:ext uri="{FF2B5EF4-FFF2-40B4-BE49-F238E27FC236}">
                <a16:creationId xmlns:a16="http://schemas.microsoft.com/office/drawing/2014/main" id="{5B4B0DB1-7D56-E5AC-160E-8A4CE691FF84}"/>
              </a:ext>
            </a:extLst>
          </p:cNvPr>
          <p:cNvSpPr/>
          <p:nvPr/>
        </p:nvSpPr>
        <p:spPr>
          <a:xfrm rot="5400000" flipV="1">
            <a:off x="803326" y="1538498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41" name="Freeform: Shape 240">
            <a:extLst>
              <a:ext uri="{FF2B5EF4-FFF2-40B4-BE49-F238E27FC236}">
                <a16:creationId xmlns:a16="http://schemas.microsoft.com/office/drawing/2014/main" id="{D4B505B1-EDA5-A20F-FCD0-07CAC9584220}"/>
              </a:ext>
            </a:extLst>
          </p:cNvPr>
          <p:cNvSpPr/>
          <p:nvPr/>
        </p:nvSpPr>
        <p:spPr>
          <a:xfrm rot="5400000" flipV="1">
            <a:off x="809238" y="1520850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42" name="Freeform: Shape 241">
            <a:extLst>
              <a:ext uri="{FF2B5EF4-FFF2-40B4-BE49-F238E27FC236}">
                <a16:creationId xmlns:a16="http://schemas.microsoft.com/office/drawing/2014/main" id="{EFBAC57D-9A43-A0CD-45C5-D707F777E827}"/>
              </a:ext>
            </a:extLst>
          </p:cNvPr>
          <p:cNvSpPr/>
          <p:nvPr/>
        </p:nvSpPr>
        <p:spPr>
          <a:xfrm rot="5400000" flipV="1">
            <a:off x="784530" y="1543044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43" name="Freeform: Shape 242">
            <a:extLst>
              <a:ext uri="{FF2B5EF4-FFF2-40B4-BE49-F238E27FC236}">
                <a16:creationId xmlns:a16="http://schemas.microsoft.com/office/drawing/2014/main" id="{592A4BE9-61F8-562F-FEF7-C20F5D23BD9B}"/>
              </a:ext>
            </a:extLst>
          </p:cNvPr>
          <p:cNvSpPr/>
          <p:nvPr/>
        </p:nvSpPr>
        <p:spPr>
          <a:xfrm rot="5400000" flipV="1">
            <a:off x="779015" y="1559721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44" name="Freeform: Shape 243">
            <a:extLst>
              <a:ext uri="{FF2B5EF4-FFF2-40B4-BE49-F238E27FC236}">
                <a16:creationId xmlns:a16="http://schemas.microsoft.com/office/drawing/2014/main" id="{82BAFE5A-18D3-3ABE-6A2E-0019295023AA}"/>
              </a:ext>
            </a:extLst>
          </p:cNvPr>
          <p:cNvSpPr/>
          <p:nvPr/>
        </p:nvSpPr>
        <p:spPr>
          <a:xfrm rot="5400000" flipV="1">
            <a:off x="777118" y="1577371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45" name="Freeform: Shape 244">
            <a:extLst>
              <a:ext uri="{FF2B5EF4-FFF2-40B4-BE49-F238E27FC236}">
                <a16:creationId xmlns:a16="http://schemas.microsoft.com/office/drawing/2014/main" id="{497499DC-0ED2-400C-F547-3D65C70F85BB}"/>
              </a:ext>
            </a:extLst>
          </p:cNvPr>
          <p:cNvSpPr/>
          <p:nvPr/>
        </p:nvSpPr>
        <p:spPr>
          <a:xfrm rot="5400000" flipV="1">
            <a:off x="787618" y="1608918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46" name="Freeform: Shape 245">
            <a:extLst>
              <a:ext uri="{FF2B5EF4-FFF2-40B4-BE49-F238E27FC236}">
                <a16:creationId xmlns:a16="http://schemas.microsoft.com/office/drawing/2014/main" id="{3EE49A75-E3F4-4714-DD1A-46C349ED1287}"/>
              </a:ext>
            </a:extLst>
          </p:cNvPr>
          <p:cNvSpPr/>
          <p:nvPr/>
        </p:nvSpPr>
        <p:spPr>
          <a:xfrm rot="5400000" flipV="1">
            <a:off x="800679" y="1620830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47" name="Freeform: Shape 246">
            <a:extLst>
              <a:ext uri="{FF2B5EF4-FFF2-40B4-BE49-F238E27FC236}">
                <a16:creationId xmlns:a16="http://schemas.microsoft.com/office/drawing/2014/main" id="{5E6101D2-D420-D1B6-F340-FB6C0E1BDF01}"/>
              </a:ext>
            </a:extLst>
          </p:cNvPr>
          <p:cNvSpPr/>
          <p:nvPr/>
        </p:nvSpPr>
        <p:spPr>
          <a:xfrm rot="5400000" flipV="1">
            <a:off x="804518" y="1603270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48" name="Freeform: Shape 247">
            <a:extLst>
              <a:ext uri="{FF2B5EF4-FFF2-40B4-BE49-F238E27FC236}">
                <a16:creationId xmlns:a16="http://schemas.microsoft.com/office/drawing/2014/main" id="{EB7893F4-E775-244F-25DF-8E43F5E53924}"/>
              </a:ext>
            </a:extLst>
          </p:cNvPr>
          <p:cNvSpPr/>
          <p:nvPr/>
        </p:nvSpPr>
        <p:spPr>
          <a:xfrm rot="5400000" flipV="1">
            <a:off x="808401" y="1586945"/>
            <a:ext cx="8559" cy="8559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49" name="Freeform: Shape 248">
            <a:extLst>
              <a:ext uri="{FF2B5EF4-FFF2-40B4-BE49-F238E27FC236}">
                <a16:creationId xmlns:a16="http://schemas.microsoft.com/office/drawing/2014/main" id="{78BB912C-A468-7839-1046-15F909643187}"/>
              </a:ext>
            </a:extLst>
          </p:cNvPr>
          <p:cNvSpPr/>
          <p:nvPr/>
        </p:nvSpPr>
        <p:spPr>
          <a:xfrm rot="5400000" flipV="1">
            <a:off x="792340" y="1589946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50" name="Freeform: Shape 249">
            <a:extLst>
              <a:ext uri="{FF2B5EF4-FFF2-40B4-BE49-F238E27FC236}">
                <a16:creationId xmlns:a16="http://schemas.microsoft.com/office/drawing/2014/main" id="{5E6A2E7D-B339-F8D1-3FB0-98AA80FC5DE1}"/>
              </a:ext>
            </a:extLst>
          </p:cNvPr>
          <p:cNvSpPr/>
          <p:nvPr/>
        </p:nvSpPr>
        <p:spPr>
          <a:xfrm rot="5400000" flipV="1">
            <a:off x="777780" y="1599740"/>
            <a:ext cx="8559" cy="8559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51" name="Freeform: Shape 250">
            <a:extLst>
              <a:ext uri="{FF2B5EF4-FFF2-40B4-BE49-F238E27FC236}">
                <a16:creationId xmlns:a16="http://schemas.microsoft.com/office/drawing/2014/main" id="{867556AF-5FDA-62CF-0C4C-1644CB106D5E}"/>
              </a:ext>
            </a:extLst>
          </p:cNvPr>
          <p:cNvSpPr/>
          <p:nvPr/>
        </p:nvSpPr>
        <p:spPr>
          <a:xfrm rot="5400000" flipV="1">
            <a:off x="795692" y="1573091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52" name="Freeform: Shape 251">
            <a:extLst>
              <a:ext uri="{FF2B5EF4-FFF2-40B4-BE49-F238E27FC236}">
                <a16:creationId xmlns:a16="http://schemas.microsoft.com/office/drawing/2014/main" id="{522A71DF-4CE0-2641-BD0B-86EF31256408}"/>
              </a:ext>
            </a:extLst>
          </p:cNvPr>
          <p:cNvSpPr/>
          <p:nvPr/>
        </p:nvSpPr>
        <p:spPr>
          <a:xfrm rot="5400000" flipV="1">
            <a:off x="801163" y="1555795"/>
            <a:ext cx="8559" cy="8559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53" name="Freeform: Shape 252">
            <a:extLst>
              <a:ext uri="{FF2B5EF4-FFF2-40B4-BE49-F238E27FC236}">
                <a16:creationId xmlns:a16="http://schemas.microsoft.com/office/drawing/2014/main" id="{38130AB6-BDEE-52D8-9FC5-042895401211}"/>
              </a:ext>
            </a:extLst>
          </p:cNvPr>
          <p:cNvSpPr/>
          <p:nvPr/>
        </p:nvSpPr>
        <p:spPr>
          <a:xfrm rot="5400000" flipV="1">
            <a:off x="813518" y="1568811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54" name="Freeform: Shape 253">
            <a:extLst>
              <a:ext uri="{FF2B5EF4-FFF2-40B4-BE49-F238E27FC236}">
                <a16:creationId xmlns:a16="http://schemas.microsoft.com/office/drawing/2014/main" id="{410324B3-2294-B700-2C73-D721B979ED42}"/>
              </a:ext>
            </a:extLst>
          </p:cNvPr>
          <p:cNvSpPr/>
          <p:nvPr/>
        </p:nvSpPr>
        <p:spPr>
          <a:xfrm rot="5400000" flipV="1">
            <a:off x="827239" y="1581563"/>
            <a:ext cx="8559" cy="8559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55" name="Freeform: Shape 254">
            <a:extLst>
              <a:ext uri="{FF2B5EF4-FFF2-40B4-BE49-F238E27FC236}">
                <a16:creationId xmlns:a16="http://schemas.microsoft.com/office/drawing/2014/main" id="{70292180-7994-A169-5857-6BFFCCFF5A7A}"/>
              </a:ext>
            </a:extLst>
          </p:cNvPr>
          <p:cNvSpPr/>
          <p:nvPr/>
        </p:nvSpPr>
        <p:spPr>
          <a:xfrm rot="5400000" flipV="1">
            <a:off x="830682" y="1564532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56" name="Freeform: Shape 255">
            <a:extLst>
              <a:ext uri="{FF2B5EF4-FFF2-40B4-BE49-F238E27FC236}">
                <a16:creationId xmlns:a16="http://schemas.microsoft.com/office/drawing/2014/main" id="{E22F1F13-FB92-3F84-F05A-CCAB31FD099C}"/>
              </a:ext>
            </a:extLst>
          </p:cNvPr>
          <p:cNvSpPr/>
          <p:nvPr/>
        </p:nvSpPr>
        <p:spPr>
          <a:xfrm rot="5400000" flipV="1">
            <a:off x="815415" y="1552044"/>
            <a:ext cx="8559" cy="8559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9" y="4136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57" name="Freeform: Shape 256">
            <a:extLst>
              <a:ext uri="{FF2B5EF4-FFF2-40B4-BE49-F238E27FC236}">
                <a16:creationId xmlns:a16="http://schemas.microsoft.com/office/drawing/2014/main" id="{17CE5F65-957B-599B-AE6A-6C6A4FE4B8E1}"/>
              </a:ext>
            </a:extLst>
          </p:cNvPr>
          <p:cNvSpPr/>
          <p:nvPr/>
        </p:nvSpPr>
        <p:spPr>
          <a:xfrm rot="5400000" flipV="1">
            <a:off x="835579" y="1546750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58" name="Freeform: Shape 257">
            <a:extLst>
              <a:ext uri="{FF2B5EF4-FFF2-40B4-BE49-F238E27FC236}">
                <a16:creationId xmlns:a16="http://schemas.microsoft.com/office/drawing/2014/main" id="{28EFE8AD-9A41-B8A7-FCB0-08EA6D7A50C4}"/>
              </a:ext>
            </a:extLst>
          </p:cNvPr>
          <p:cNvSpPr/>
          <p:nvPr/>
        </p:nvSpPr>
        <p:spPr>
          <a:xfrm rot="5400000" flipV="1">
            <a:off x="839241" y="1530337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59" name="Freeform: Shape 258">
            <a:extLst>
              <a:ext uri="{FF2B5EF4-FFF2-40B4-BE49-F238E27FC236}">
                <a16:creationId xmlns:a16="http://schemas.microsoft.com/office/drawing/2014/main" id="{8B3100E8-A437-716A-B7E5-C3E714D334EA}"/>
              </a:ext>
            </a:extLst>
          </p:cNvPr>
          <p:cNvSpPr/>
          <p:nvPr/>
        </p:nvSpPr>
        <p:spPr>
          <a:xfrm rot="5400000" flipV="1">
            <a:off x="826357" y="1516836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60" name="Freeform: Shape 259">
            <a:extLst>
              <a:ext uri="{FF2B5EF4-FFF2-40B4-BE49-F238E27FC236}">
                <a16:creationId xmlns:a16="http://schemas.microsoft.com/office/drawing/2014/main" id="{EA12229C-C00A-08F1-0EED-9B205B6FF33C}"/>
              </a:ext>
            </a:extLst>
          </p:cNvPr>
          <p:cNvSpPr/>
          <p:nvPr/>
        </p:nvSpPr>
        <p:spPr>
          <a:xfrm rot="5400000" flipV="1">
            <a:off x="830240" y="1498216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61" name="Freeform: Shape 260">
            <a:extLst>
              <a:ext uri="{FF2B5EF4-FFF2-40B4-BE49-F238E27FC236}">
                <a16:creationId xmlns:a16="http://schemas.microsoft.com/office/drawing/2014/main" id="{D83FE654-AFFD-4103-29B7-1A699D28D32D}"/>
              </a:ext>
            </a:extLst>
          </p:cNvPr>
          <p:cNvSpPr/>
          <p:nvPr/>
        </p:nvSpPr>
        <p:spPr>
          <a:xfrm rot="5400000" flipV="1">
            <a:off x="843522" y="1512555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62" name="Freeform: Shape 261">
            <a:extLst>
              <a:ext uri="{FF2B5EF4-FFF2-40B4-BE49-F238E27FC236}">
                <a16:creationId xmlns:a16="http://schemas.microsoft.com/office/drawing/2014/main" id="{479B9CD1-9BCF-DD2E-067B-90572FBD214C}"/>
              </a:ext>
            </a:extLst>
          </p:cNvPr>
          <p:cNvSpPr/>
          <p:nvPr/>
        </p:nvSpPr>
        <p:spPr>
          <a:xfrm rot="5400000" flipV="1">
            <a:off x="857904" y="1524557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63" name="Freeform: Shape 262">
            <a:extLst>
              <a:ext uri="{FF2B5EF4-FFF2-40B4-BE49-F238E27FC236}">
                <a16:creationId xmlns:a16="http://schemas.microsoft.com/office/drawing/2014/main" id="{D96B2CBE-0EAE-4AE7-1A3C-07DA9EB0EE4F}"/>
              </a:ext>
            </a:extLst>
          </p:cNvPr>
          <p:cNvSpPr/>
          <p:nvPr/>
        </p:nvSpPr>
        <p:spPr>
          <a:xfrm rot="5400000" flipV="1">
            <a:off x="859758" y="1508231"/>
            <a:ext cx="8559" cy="8559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64" name="Freeform: Shape 263">
            <a:extLst>
              <a:ext uri="{FF2B5EF4-FFF2-40B4-BE49-F238E27FC236}">
                <a16:creationId xmlns:a16="http://schemas.microsoft.com/office/drawing/2014/main" id="{E1477C84-85A3-32F7-7A63-C42C1047DF76}"/>
              </a:ext>
            </a:extLst>
          </p:cNvPr>
          <p:cNvSpPr/>
          <p:nvPr/>
        </p:nvSpPr>
        <p:spPr>
          <a:xfrm rot="5400000" flipV="1">
            <a:off x="846080" y="1494643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65" name="Freeform: Shape 264">
            <a:extLst>
              <a:ext uri="{FF2B5EF4-FFF2-40B4-BE49-F238E27FC236}">
                <a16:creationId xmlns:a16="http://schemas.microsoft.com/office/drawing/2014/main" id="{2D763E05-CB87-4B86-E7C2-0DA4784AEA9C}"/>
              </a:ext>
            </a:extLst>
          </p:cNvPr>
          <p:cNvSpPr/>
          <p:nvPr/>
        </p:nvSpPr>
        <p:spPr>
          <a:xfrm rot="5400000" flipV="1">
            <a:off x="865582" y="1491466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66" name="Freeform: Shape 265">
            <a:extLst>
              <a:ext uri="{FF2B5EF4-FFF2-40B4-BE49-F238E27FC236}">
                <a16:creationId xmlns:a16="http://schemas.microsoft.com/office/drawing/2014/main" id="{3A6B600C-E921-B2F1-88EA-E8416718AA3A}"/>
              </a:ext>
            </a:extLst>
          </p:cNvPr>
          <p:cNvSpPr/>
          <p:nvPr/>
        </p:nvSpPr>
        <p:spPr>
          <a:xfrm rot="5400000" flipV="1">
            <a:off x="874627" y="1521026"/>
            <a:ext cx="8559" cy="8559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9" y="4136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67" name="Freeform: Shape 266">
            <a:extLst>
              <a:ext uri="{FF2B5EF4-FFF2-40B4-BE49-F238E27FC236}">
                <a16:creationId xmlns:a16="http://schemas.microsoft.com/office/drawing/2014/main" id="{5B2932A6-F2DF-1259-1ACE-84367C4F0A55}"/>
              </a:ext>
            </a:extLst>
          </p:cNvPr>
          <p:cNvSpPr/>
          <p:nvPr/>
        </p:nvSpPr>
        <p:spPr>
          <a:xfrm rot="5400000" flipV="1">
            <a:off x="891349" y="1517630"/>
            <a:ext cx="8559" cy="8559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68" name="Freeform: Shape 267">
            <a:extLst>
              <a:ext uri="{FF2B5EF4-FFF2-40B4-BE49-F238E27FC236}">
                <a16:creationId xmlns:a16="http://schemas.microsoft.com/office/drawing/2014/main" id="{152C4F9D-03B1-A885-04C0-0F97D30D9943}"/>
              </a:ext>
            </a:extLst>
          </p:cNvPr>
          <p:cNvSpPr/>
          <p:nvPr/>
        </p:nvSpPr>
        <p:spPr>
          <a:xfrm rot="5400000" flipV="1">
            <a:off x="878730" y="1503113"/>
            <a:ext cx="8559" cy="8559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69" name="Freeform: Shape 268">
            <a:extLst>
              <a:ext uri="{FF2B5EF4-FFF2-40B4-BE49-F238E27FC236}">
                <a16:creationId xmlns:a16="http://schemas.microsoft.com/office/drawing/2014/main" id="{691417B7-06EF-C1D2-7F1B-7E85850218A6}"/>
              </a:ext>
            </a:extLst>
          </p:cNvPr>
          <p:cNvSpPr/>
          <p:nvPr/>
        </p:nvSpPr>
        <p:spPr>
          <a:xfrm rot="5400000" flipV="1">
            <a:off x="881378" y="1484936"/>
            <a:ext cx="8559" cy="8559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9" y="4136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70" name="Freeform: Shape 269">
            <a:extLst>
              <a:ext uri="{FF2B5EF4-FFF2-40B4-BE49-F238E27FC236}">
                <a16:creationId xmlns:a16="http://schemas.microsoft.com/office/drawing/2014/main" id="{14DC2030-C3A6-D920-FB01-C9A895A4EA3F}"/>
              </a:ext>
            </a:extLst>
          </p:cNvPr>
          <p:cNvSpPr/>
          <p:nvPr/>
        </p:nvSpPr>
        <p:spPr>
          <a:xfrm rot="5400000" flipV="1">
            <a:off x="895232" y="1500995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71" name="Freeform: Shape 270">
            <a:extLst>
              <a:ext uri="{FF2B5EF4-FFF2-40B4-BE49-F238E27FC236}">
                <a16:creationId xmlns:a16="http://schemas.microsoft.com/office/drawing/2014/main" id="{D6EAB804-7CEB-945E-9933-F3179C6D96E3}"/>
              </a:ext>
            </a:extLst>
          </p:cNvPr>
          <p:cNvSpPr/>
          <p:nvPr/>
        </p:nvSpPr>
        <p:spPr>
          <a:xfrm rot="5400000" flipV="1">
            <a:off x="899424" y="1481140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72" name="Freeform: Shape 271">
            <a:extLst>
              <a:ext uri="{FF2B5EF4-FFF2-40B4-BE49-F238E27FC236}">
                <a16:creationId xmlns:a16="http://schemas.microsoft.com/office/drawing/2014/main" id="{4047A88D-D9EA-0AD5-6A56-EE67457B6AD6}"/>
              </a:ext>
            </a:extLst>
          </p:cNvPr>
          <p:cNvSpPr/>
          <p:nvPr/>
        </p:nvSpPr>
        <p:spPr>
          <a:xfrm rot="5400000" flipV="1">
            <a:off x="913896" y="1494643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73" name="Freeform: Shape 272">
            <a:extLst>
              <a:ext uri="{FF2B5EF4-FFF2-40B4-BE49-F238E27FC236}">
                <a16:creationId xmlns:a16="http://schemas.microsoft.com/office/drawing/2014/main" id="{FCD5B0A8-93E1-3E41-6002-C8C9C453A960}"/>
              </a:ext>
            </a:extLst>
          </p:cNvPr>
          <p:cNvSpPr/>
          <p:nvPr/>
        </p:nvSpPr>
        <p:spPr>
          <a:xfrm rot="5400000" flipV="1">
            <a:off x="906969" y="1514188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74" name="Freeform: Shape 273">
            <a:extLst>
              <a:ext uri="{FF2B5EF4-FFF2-40B4-BE49-F238E27FC236}">
                <a16:creationId xmlns:a16="http://schemas.microsoft.com/office/drawing/2014/main" id="{68D82DD2-23D2-2297-3C6E-4C61B6519B81}"/>
              </a:ext>
            </a:extLst>
          </p:cNvPr>
          <p:cNvSpPr/>
          <p:nvPr/>
        </p:nvSpPr>
        <p:spPr>
          <a:xfrm rot="5400000" flipV="1">
            <a:off x="868053" y="1539515"/>
            <a:ext cx="8559" cy="8559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75" name="Freeform: Shape 274">
            <a:extLst>
              <a:ext uri="{FF2B5EF4-FFF2-40B4-BE49-F238E27FC236}">
                <a16:creationId xmlns:a16="http://schemas.microsoft.com/office/drawing/2014/main" id="{D56205A6-C122-E68B-E4D0-1E551AE41EF1}"/>
              </a:ext>
            </a:extLst>
          </p:cNvPr>
          <p:cNvSpPr/>
          <p:nvPr/>
        </p:nvSpPr>
        <p:spPr>
          <a:xfrm rot="5400000" flipV="1">
            <a:off x="809238" y="1504128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76" name="Freeform: Shape 275">
            <a:extLst>
              <a:ext uri="{FF2B5EF4-FFF2-40B4-BE49-F238E27FC236}">
                <a16:creationId xmlns:a16="http://schemas.microsoft.com/office/drawing/2014/main" id="{9D889E06-FA5E-AC0B-453D-4219FCBF53B7}"/>
              </a:ext>
            </a:extLst>
          </p:cNvPr>
          <p:cNvSpPr/>
          <p:nvPr/>
        </p:nvSpPr>
        <p:spPr>
          <a:xfrm rot="5400000" flipV="1">
            <a:off x="791898" y="1525880"/>
            <a:ext cx="8559" cy="8559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9" y="4136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77" name="Freeform: Shape 276">
            <a:extLst>
              <a:ext uri="{FF2B5EF4-FFF2-40B4-BE49-F238E27FC236}">
                <a16:creationId xmlns:a16="http://schemas.microsoft.com/office/drawing/2014/main" id="{1C4055A4-EC22-266E-F6F5-C5E8E2F7D701}"/>
              </a:ext>
            </a:extLst>
          </p:cNvPr>
          <p:cNvSpPr/>
          <p:nvPr/>
        </p:nvSpPr>
        <p:spPr>
          <a:xfrm rot="5400000" flipV="1">
            <a:off x="853493" y="1546131"/>
            <a:ext cx="8559" cy="8559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78" name="Freeform: Shape 277">
            <a:extLst>
              <a:ext uri="{FF2B5EF4-FFF2-40B4-BE49-F238E27FC236}">
                <a16:creationId xmlns:a16="http://schemas.microsoft.com/office/drawing/2014/main" id="{8F3DCD97-87A5-6D51-5679-A958CFBE18EF}"/>
              </a:ext>
            </a:extLst>
          </p:cNvPr>
          <p:cNvSpPr/>
          <p:nvPr/>
        </p:nvSpPr>
        <p:spPr>
          <a:xfrm rot="5400000" flipV="1">
            <a:off x="822077" y="1601593"/>
            <a:ext cx="8559" cy="8559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9" y="4136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79" name="Freeform: Shape 278">
            <a:extLst>
              <a:ext uri="{FF2B5EF4-FFF2-40B4-BE49-F238E27FC236}">
                <a16:creationId xmlns:a16="http://schemas.microsoft.com/office/drawing/2014/main" id="{D16C29F3-62C2-FE73-8EFA-F65A766BA420}"/>
              </a:ext>
            </a:extLst>
          </p:cNvPr>
          <p:cNvSpPr/>
          <p:nvPr/>
        </p:nvSpPr>
        <p:spPr>
          <a:xfrm rot="5400000" flipV="1">
            <a:off x="497296" y="921191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80" name="Freeform: Shape 279">
            <a:extLst>
              <a:ext uri="{FF2B5EF4-FFF2-40B4-BE49-F238E27FC236}">
                <a16:creationId xmlns:a16="http://schemas.microsoft.com/office/drawing/2014/main" id="{93E2D59B-123B-3878-CAD0-22769499CB63}"/>
              </a:ext>
            </a:extLst>
          </p:cNvPr>
          <p:cNvSpPr/>
          <p:nvPr/>
        </p:nvSpPr>
        <p:spPr>
          <a:xfrm rot="5400000" flipV="1">
            <a:off x="289923" y="749114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81" name="Freeform: Shape 280">
            <a:extLst>
              <a:ext uri="{FF2B5EF4-FFF2-40B4-BE49-F238E27FC236}">
                <a16:creationId xmlns:a16="http://schemas.microsoft.com/office/drawing/2014/main" id="{0A515362-01FD-569D-F644-9C811EA56C2E}"/>
              </a:ext>
            </a:extLst>
          </p:cNvPr>
          <p:cNvSpPr/>
          <p:nvPr/>
        </p:nvSpPr>
        <p:spPr>
          <a:xfrm rot="5400000" flipV="1">
            <a:off x="113436" y="532916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82" name="Freeform: Shape 281">
            <a:extLst>
              <a:ext uri="{FF2B5EF4-FFF2-40B4-BE49-F238E27FC236}">
                <a16:creationId xmlns:a16="http://schemas.microsoft.com/office/drawing/2014/main" id="{2756134B-6B46-A5A9-880D-48CA065E6688}"/>
              </a:ext>
            </a:extLst>
          </p:cNvPr>
          <p:cNvSpPr/>
          <p:nvPr/>
        </p:nvSpPr>
        <p:spPr>
          <a:xfrm rot="5400000" flipV="1">
            <a:off x="126673" y="585864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83" name="Freeform: Shape 282">
            <a:extLst>
              <a:ext uri="{FF2B5EF4-FFF2-40B4-BE49-F238E27FC236}">
                <a16:creationId xmlns:a16="http://schemas.microsoft.com/office/drawing/2014/main" id="{3D9E71FE-621D-F89D-9ECA-CA3BCDF695B9}"/>
              </a:ext>
            </a:extLst>
          </p:cNvPr>
          <p:cNvSpPr/>
          <p:nvPr/>
        </p:nvSpPr>
        <p:spPr>
          <a:xfrm rot="5400000" flipV="1">
            <a:off x="797060" y="850859"/>
            <a:ext cx="17648" cy="140659"/>
          </a:xfrm>
          <a:custGeom>
            <a:avLst/>
            <a:gdLst>
              <a:gd name="connsiteX0" fmla="*/ 38100 w 38100"/>
              <a:gd name="connsiteY0" fmla="*/ 0 h 303656"/>
              <a:gd name="connsiteX1" fmla="*/ 0 w 38100"/>
              <a:gd name="connsiteY1" fmla="*/ 0 h 303656"/>
              <a:gd name="connsiteX2" fmla="*/ 0 w 38100"/>
              <a:gd name="connsiteY2" fmla="*/ 221551 h 303656"/>
              <a:gd name="connsiteX3" fmla="*/ 38100 w 38100"/>
              <a:gd name="connsiteY3" fmla="*/ 303657 h 303656"/>
              <a:gd name="connsiteX4" fmla="*/ 38100 w 38100"/>
              <a:gd name="connsiteY4" fmla="*/ 0 h 303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303656">
                <a:moveTo>
                  <a:pt x="38100" y="0"/>
                </a:moveTo>
                <a:lnTo>
                  <a:pt x="0" y="0"/>
                </a:lnTo>
                <a:lnTo>
                  <a:pt x="0" y="221551"/>
                </a:lnTo>
                <a:cubicBezTo>
                  <a:pt x="11621" y="249555"/>
                  <a:pt x="24384" y="276892"/>
                  <a:pt x="38100" y="303657"/>
                </a:cubicBezTo>
                <a:lnTo>
                  <a:pt x="38100" y="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84" name="Freeform: Shape 283">
            <a:extLst>
              <a:ext uri="{FF2B5EF4-FFF2-40B4-BE49-F238E27FC236}">
                <a16:creationId xmlns:a16="http://schemas.microsoft.com/office/drawing/2014/main" id="{C44195E2-FA2D-ECC3-793C-6F687C0CD91C}"/>
              </a:ext>
            </a:extLst>
          </p:cNvPr>
          <p:cNvSpPr/>
          <p:nvPr/>
        </p:nvSpPr>
        <p:spPr>
          <a:xfrm rot="5400000" flipV="1">
            <a:off x="843521" y="865551"/>
            <a:ext cx="17648" cy="233581"/>
          </a:xfrm>
          <a:custGeom>
            <a:avLst/>
            <a:gdLst>
              <a:gd name="connsiteX0" fmla="*/ 38100 w 38100"/>
              <a:gd name="connsiteY0" fmla="*/ 0 h 504253"/>
              <a:gd name="connsiteX1" fmla="*/ 0 w 38100"/>
              <a:gd name="connsiteY1" fmla="*/ 0 h 504253"/>
              <a:gd name="connsiteX2" fmla="*/ 0 w 38100"/>
              <a:gd name="connsiteY2" fmla="*/ 455200 h 504253"/>
              <a:gd name="connsiteX3" fmla="*/ 38100 w 38100"/>
              <a:gd name="connsiteY3" fmla="*/ 504253 h 504253"/>
              <a:gd name="connsiteX4" fmla="*/ 38100 w 38100"/>
              <a:gd name="connsiteY4" fmla="*/ 0 h 504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504253">
                <a:moveTo>
                  <a:pt x="38100" y="0"/>
                </a:moveTo>
                <a:lnTo>
                  <a:pt x="0" y="0"/>
                </a:lnTo>
                <a:lnTo>
                  <a:pt x="0" y="455200"/>
                </a:lnTo>
                <a:cubicBezTo>
                  <a:pt x="12287" y="471868"/>
                  <a:pt x="24955" y="488251"/>
                  <a:pt x="38100" y="504253"/>
                </a:cubicBezTo>
                <a:lnTo>
                  <a:pt x="38100" y="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85" name="Freeform: Shape 284">
            <a:extLst>
              <a:ext uri="{FF2B5EF4-FFF2-40B4-BE49-F238E27FC236}">
                <a16:creationId xmlns:a16="http://schemas.microsoft.com/office/drawing/2014/main" id="{4569FFD5-5093-5448-5423-0BB8944BCAB8}"/>
              </a:ext>
            </a:extLst>
          </p:cNvPr>
          <p:cNvSpPr/>
          <p:nvPr/>
        </p:nvSpPr>
        <p:spPr>
          <a:xfrm rot="5400000" flipV="1">
            <a:off x="874891" y="895333"/>
            <a:ext cx="17648" cy="296322"/>
          </a:xfrm>
          <a:custGeom>
            <a:avLst/>
            <a:gdLst>
              <a:gd name="connsiteX0" fmla="*/ 38100 w 38100"/>
              <a:gd name="connsiteY0" fmla="*/ 0 h 639698"/>
              <a:gd name="connsiteX1" fmla="*/ 0 w 38100"/>
              <a:gd name="connsiteY1" fmla="*/ 0 h 639698"/>
              <a:gd name="connsiteX2" fmla="*/ 0 w 38100"/>
              <a:gd name="connsiteY2" fmla="*/ 605123 h 639698"/>
              <a:gd name="connsiteX3" fmla="*/ 38100 w 38100"/>
              <a:gd name="connsiteY3" fmla="*/ 639699 h 639698"/>
              <a:gd name="connsiteX4" fmla="*/ 38100 w 38100"/>
              <a:gd name="connsiteY4" fmla="*/ 0 h 6396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639698">
                <a:moveTo>
                  <a:pt x="38100" y="0"/>
                </a:moveTo>
                <a:lnTo>
                  <a:pt x="0" y="0"/>
                </a:lnTo>
                <a:lnTo>
                  <a:pt x="0" y="605123"/>
                </a:lnTo>
                <a:cubicBezTo>
                  <a:pt x="12382" y="616934"/>
                  <a:pt x="25146" y="628459"/>
                  <a:pt x="38100" y="639699"/>
                </a:cubicBezTo>
                <a:lnTo>
                  <a:pt x="38100" y="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86" name="Freeform: Shape 285">
            <a:extLst>
              <a:ext uri="{FF2B5EF4-FFF2-40B4-BE49-F238E27FC236}">
                <a16:creationId xmlns:a16="http://schemas.microsoft.com/office/drawing/2014/main" id="{74B1273D-D8C1-0EBF-B49E-E8871E03BA3C}"/>
              </a:ext>
            </a:extLst>
          </p:cNvPr>
          <p:cNvSpPr/>
          <p:nvPr/>
        </p:nvSpPr>
        <p:spPr>
          <a:xfrm rot="5400000" flipV="1">
            <a:off x="897725" y="933609"/>
            <a:ext cx="17648" cy="341989"/>
          </a:xfrm>
          <a:custGeom>
            <a:avLst/>
            <a:gdLst>
              <a:gd name="connsiteX0" fmla="*/ 38100 w 38100"/>
              <a:gd name="connsiteY0" fmla="*/ 0 h 738282"/>
              <a:gd name="connsiteX1" fmla="*/ 0 w 38100"/>
              <a:gd name="connsiteY1" fmla="*/ 0 h 738282"/>
              <a:gd name="connsiteX2" fmla="*/ 0 w 38100"/>
              <a:gd name="connsiteY2" fmla="*/ 712851 h 738282"/>
              <a:gd name="connsiteX3" fmla="*/ 38100 w 38100"/>
              <a:gd name="connsiteY3" fmla="*/ 738283 h 738282"/>
              <a:gd name="connsiteX4" fmla="*/ 38100 w 38100"/>
              <a:gd name="connsiteY4" fmla="*/ 0 h 738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738282">
                <a:moveTo>
                  <a:pt x="38100" y="0"/>
                </a:moveTo>
                <a:lnTo>
                  <a:pt x="0" y="0"/>
                </a:lnTo>
                <a:lnTo>
                  <a:pt x="0" y="712851"/>
                </a:lnTo>
                <a:cubicBezTo>
                  <a:pt x="12478" y="721614"/>
                  <a:pt x="25241" y="730091"/>
                  <a:pt x="38100" y="738283"/>
                </a:cubicBezTo>
                <a:lnTo>
                  <a:pt x="38100" y="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87" name="Freeform: Shape 286">
            <a:extLst>
              <a:ext uri="{FF2B5EF4-FFF2-40B4-BE49-F238E27FC236}">
                <a16:creationId xmlns:a16="http://schemas.microsoft.com/office/drawing/2014/main" id="{5D047202-7E7A-BAE6-BD6B-597975192C70}"/>
              </a:ext>
            </a:extLst>
          </p:cNvPr>
          <p:cNvSpPr/>
          <p:nvPr/>
        </p:nvSpPr>
        <p:spPr>
          <a:xfrm rot="5400000" flipV="1">
            <a:off x="914490" y="977997"/>
            <a:ext cx="17648" cy="375520"/>
          </a:xfrm>
          <a:custGeom>
            <a:avLst/>
            <a:gdLst>
              <a:gd name="connsiteX0" fmla="*/ 38100 w 38100"/>
              <a:gd name="connsiteY0" fmla="*/ 0 h 810672"/>
              <a:gd name="connsiteX1" fmla="*/ 0 w 38100"/>
              <a:gd name="connsiteY1" fmla="*/ 0 h 810672"/>
              <a:gd name="connsiteX2" fmla="*/ 0 w 38100"/>
              <a:gd name="connsiteY2" fmla="*/ 792099 h 810672"/>
              <a:gd name="connsiteX3" fmla="*/ 38100 w 38100"/>
              <a:gd name="connsiteY3" fmla="*/ 810673 h 810672"/>
              <a:gd name="connsiteX4" fmla="*/ 38100 w 38100"/>
              <a:gd name="connsiteY4" fmla="*/ 0 h 810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810672">
                <a:moveTo>
                  <a:pt x="38100" y="0"/>
                </a:moveTo>
                <a:lnTo>
                  <a:pt x="0" y="0"/>
                </a:lnTo>
                <a:lnTo>
                  <a:pt x="0" y="792099"/>
                </a:lnTo>
                <a:cubicBezTo>
                  <a:pt x="12573" y="798481"/>
                  <a:pt x="25241" y="804672"/>
                  <a:pt x="38100" y="810673"/>
                </a:cubicBezTo>
                <a:lnTo>
                  <a:pt x="38100" y="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88" name="Freeform: Shape 287">
            <a:extLst>
              <a:ext uri="{FF2B5EF4-FFF2-40B4-BE49-F238E27FC236}">
                <a16:creationId xmlns:a16="http://schemas.microsoft.com/office/drawing/2014/main" id="{F02C7E8E-6526-785C-8BCD-841B4B5A5908}"/>
              </a:ext>
            </a:extLst>
          </p:cNvPr>
          <p:cNvSpPr/>
          <p:nvPr/>
        </p:nvSpPr>
        <p:spPr>
          <a:xfrm rot="5400000" flipV="1">
            <a:off x="926382" y="1027258"/>
            <a:ext cx="17648" cy="399303"/>
          </a:xfrm>
          <a:custGeom>
            <a:avLst/>
            <a:gdLst>
              <a:gd name="connsiteX0" fmla="*/ 38100 w 38100"/>
              <a:gd name="connsiteY0" fmla="*/ 0 h 862012"/>
              <a:gd name="connsiteX1" fmla="*/ 0 w 38100"/>
              <a:gd name="connsiteY1" fmla="*/ 0 h 862012"/>
              <a:gd name="connsiteX2" fmla="*/ 0 w 38100"/>
              <a:gd name="connsiteY2" fmla="*/ 849154 h 862012"/>
              <a:gd name="connsiteX3" fmla="*/ 38100 w 38100"/>
              <a:gd name="connsiteY3" fmla="*/ 862012 h 862012"/>
              <a:gd name="connsiteX4" fmla="*/ 38100 w 38100"/>
              <a:gd name="connsiteY4" fmla="*/ 95 h 862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862012">
                <a:moveTo>
                  <a:pt x="38100" y="0"/>
                </a:moveTo>
                <a:lnTo>
                  <a:pt x="0" y="0"/>
                </a:lnTo>
                <a:lnTo>
                  <a:pt x="0" y="849154"/>
                </a:lnTo>
                <a:cubicBezTo>
                  <a:pt x="12573" y="853630"/>
                  <a:pt x="25337" y="857917"/>
                  <a:pt x="38100" y="862012"/>
                </a:cubicBezTo>
                <a:lnTo>
                  <a:pt x="38100" y="95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89" name="Freeform: Shape 288">
            <a:extLst>
              <a:ext uri="{FF2B5EF4-FFF2-40B4-BE49-F238E27FC236}">
                <a16:creationId xmlns:a16="http://schemas.microsoft.com/office/drawing/2014/main" id="{0BA6DD0E-6EB0-D352-DEDC-D50E0350A93B}"/>
              </a:ext>
            </a:extLst>
          </p:cNvPr>
          <p:cNvSpPr/>
          <p:nvPr/>
        </p:nvSpPr>
        <p:spPr>
          <a:xfrm rot="5400000" flipV="1">
            <a:off x="934059" y="1080689"/>
            <a:ext cx="17648" cy="414658"/>
          </a:xfrm>
          <a:custGeom>
            <a:avLst/>
            <a:gdLst>
              <a:gd name="connsiteX0" fmla="*/ 38100 w 38100"/>
              <a:gd name="connsiteY0" fmla="*/ 0 h 895159"/>
              <a:gd name="connsiteX1" fmla="*/ 0 w 38100"/>
              <a:gd name="connsiteY1" fmla="*/ 0 h 895159"/>
              <a:gd name="connsiteX2" fmla="*/ 0 w 38100"/>
              <a:gd name="connsiteY2" fmla="*/ 887349 h 895159"/>
              <a:gd name="connsiteX3" fmla="*/ 38100 w 38100"/>
              <a:gd name="connsiteY3" fmla="*/ 895159 h 895159"/>
              <a:gd name="connsiteX4" fmla="*/ 38100 w 38100"/>
              <a:gd name="connsiteY4" fmla="*/ 95 h 895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895159">
                <a:moveTo>
                  <a:pt x="38100" y="0"/>
                </a:moveTo>
                <a:lnTo>
                  <a:pt x="0" y="0"/>
                </a:lnTo>
                <a:lnTo>
                  <a:pt x="0" y="887349"/>
                </a:lnTo>
                <a:cubicBezTo>
                  <a:pt x="12573" y="890207"/>
                  <a:pt x="25337" y="892778"/>
                  <a:pt x="38100" y="895159"/>
                </a:cubicBezTo>
                <a:lnTo>
                  <a:pt x="38100" y="95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90" name="Freeform: Shape 289">
            <a:extLst>
              <a:ext uri="{FF2B5EF4-FFF2-40B4-BE49-F238E27FC236}">
                <a16:creationId xmlns:a16="http://schemas.microsoft.com/office/drawing/2014/main" id="{7579A732-F5EF-81A0-F1EA-A61E08083494}"/>
              </a:ext>
            </a:extLst>
          </p:cNvPr>
          <p:cNvSpPr/>
          <p:nvPr/>
        </p:nvSpPr>
        <p:spPr>
          <a:xfrm rot="5400000" flipV="1">
            <a:off x="937919" y="1137981"/>
            <a:ext cx="17648" cy="422378"/>
          </a:xfrm>
          <a:custGeom>
            <a:avLst/>
            <a:gdLst>
              <a:gd name="connsiteX0" fmla="*/ 38100 w 38100"/>
              <a:gd name="connsiteY0" fmla="*/ 0 h 911828"/>
              <a:gd name="connsiteX1" fmla="*/ 0 w 38100"/>
              <a:gd name="connsiteY1" fmla="*/ 0 h 911828"/>
              <a:gd name="connsiteX2" fmla="*/ 0 w 38100"/>
              <a:gd name="connsiteY2" fmla="*/ 908590 h 911828"/>
              <a:gd name="connsiteX3" fmla="*/ 38100 w 38100"/>
              <a:gd name="connsiteY3" fmla="*/ 911828 h 911828"/>
              <a:gd name="connsiteX4" fmla="*/ 38100 w 38100"/>
              <a:gd name="connsiteY4" fmla="*/ 0 h 9118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911828">
                <a:moveTo>
                  <a:pt x="38100" y="0"/>
                </a:moveTo>
                <a:lnTo>
                  <a:pt x="0" y="0"/>
                </a:lnTo>
                <a:lnTo>
                  <a:pt x="0" y="908590"/>
                </a:lnTo>
                <a:cubicBezTo>
                  <a:pt x="12668" y="909828"/>
                  <a:pt x="25337" y="910971"/>
                  <a:pt x="38100" y="911828"/>
                </a:cubicBezTo>
                <a:lnTo>
                  <a:pt x="38100" y="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91" name="Freeform: Shape 290">
            <a:extLst>
              <a:ext uri="{FF2B5EF4-FFF2-40B4-BE49-F238E27FC236}">
                <a16:creationId xmlns:a16="http://schemas.microsoft.com/office/drawing/2014/main" id="{50FF617D-CD8D-4E9F-22D1-05D792344DA9}"/>
              </a:ext>
            </a:extLst>
          </p:cNvPr>
          <p:cNvSpPr/>
          <p:nvPr/>
        </p:nvSpPr>
        <p:spPr>
          <a:xfrm rot="5400000" flipV="1">
            <a:off x="693440" y="689263"/>
            <a:ext cx="776854" cy="657416"/>
          </a:xfrm>
          <a:custGeom>
            <a:avLst/>
            <a:gdLst>
              <a:gd name="connsiteX0" fmla="*/ 1648777 w 1677066"/>
              <a:gd name="connsiteY0" fmla="*/ 876395 h 1419225"/>
              <a:gd name="connsiteX1" fmla="*/ 1572577 w 1677066"/>
              <a:gd name="connsiteY1" fmla="*/ 873824 h 1419225"/>
              <a:gd name="connsiteX2" fmla="*/ 1534477 w 1677066"/>
              <a:gd name="connsiteY2" fmla="*/ 870585 h 1419225"/>
              <a:gd name="connsiteX3" fmla="*/ 1440561 w 1677066"/>
              <a:gd name="connsiteY3" fmla="*/ 857059 h 1419225"/>
              <a:gd name="connsiteX4" fmla="*/ 1402461 w 1677066"/>
              <a:gd name="connsiteY4" fmla="*/ 849249 h 1419225"/>
              <a:gd name="connsiteX5" fmla="*/ 1308544 w 1677066"/>
              <a:gd name="connsiteY5" fmla="*/ 823913 h 1419225"/>
              <a:gd name="connsiteX6" fmla="*/ 1270444 w 1677066"/>
              <a:gd name="connsiteY6" fmla="*/ 811054 h 1419225"/>
              <a:gd name="connsiteX7" fmla="*/ 1176528 w 1677066"/>
              <a:gd name="connsiteY7" fmla="*/ 772573 h 1419225"/>
              <a:gd name="connsiteX8" fmla="*/ 1138428 w 1677066"/>
              <a:gd name="connsiteY8" fmla="*/ 753999 h 1419225"/>
              <a:gd name="connsiteX9" fmla="*/ 1044512 w 1677066"/>
              <a:gd name="connsiteY9" fmla="*/ 700183 h 1419225"/>
              <a:gd name="connsiteX10" fmla="*/ 1006412 w 1677066"/>
              <a:gd name="connsiteY10" fmla="*/ 674751 h 1419225"/>
              <a:gd name="connsiteX11" fmla="*/ 912495 w 1677066"/>
              <a:gd name="connsiteY11" fmla="*/ 601599 h 1419225"/>
              <a:gd name="connsiteX12" fmla="*/ 874395 w 1677066"/>
              <a:gd name="connsiteY12" fmla="*/ 567023 h 1419225"/>
              <a:gd name="connsiteX13" fmla="*/ 780479 w 1677066"/>
              <a:gd name="connsiteY13" fmla="*/ 466154 h 1419225"/>
              <a:gd name="connsiteX14" fmla="*/ 742379 w 1677066"/>
              <a:gd name="connsiteY14" fmla="*/ 417100 h 1419225"/>
              <a:gd name="connsiteX15" fmla="*/ 648462 w 1677066"/>
              <a:gd name="connsiteY15" fmla="*/ 265557 h 1419225"/>
              <a:gd name="connsiteX16" fmla="*/ 610362 w 1677066"/>
              <a:gd name="connsiteY16" fmla="*/ 183452 h 1419225"/>
              <a:gd name="connsiteX17" fmla="*/ 552069 w 1677066"/>
              <a:gd name="connsiteY17" fmla="*/ 0 h 1419225"/>
              <a:gd name="connsiteX18" fmla="*/ 0 w 1677066"/>
              <a:gd name="connsiteY18" fmla="*/ 0 h 1419225"/>
              <a:gd name="connsiteX19" fmla="*/ 1648492 w 1677066"/>
              <a:gd name="connsiteY19" fmla="*/ 1419225 h 1419225"/>
              <a:gd name="connsiteX20" fmla="*/ 1677067 w 1677066"/>
              <a:gd name="connsiteY20" fmla="*/ 1418844 h 1419225"/>
              <a:gd name="connsiteX21" fmla="*/ 1677067 w 1677066"/>
              <a:gd name="connsiteY21" fmla="*/ 875919 h 1419225"/>
              <a:gd name="connsiteX22" fmla="*/ 1648492 w 1677066"/>
              <a:gd name="connsiteY22" fmla="*/ 876300 h 1419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677066" h="1419225">
                <a:moveTo>
                  <a:pt x="1648777" y="876395"/>
                </a:moveTo>
                <a:cubicBezTo>
                  <a:pt x="1623155" y="876395"/>
                  <a:pt x="1597724" y="875538"/>
                  <a:pt x="1572577" y="873824"/>
                </a:cubicBezTo>
                <a:cubicBezTo>
                  <a:pt x="1559814" y="872966"/>
                  <a:pt x="1547146" y="871823"/>
                  <a:pt x="1534477" y="870585"/>
                </a:cubicBezTo>
                <a:cubicBezTo>
                  <a:pt x="1502759" y="867347"/>
                  <a:pt x="1471422" y="862870"/>
                  <a:pt x="1440561" y="857059"/>
                </a:cubicBezTo>
                <a:cubicBezTo>
                  <a:pt x="1427798" y="854678"/>
                  <a:pt x="1415034" y="852107"/>
                  <a:pt x="1402461" y="849249"/>
                </a:cubicBezTo>
                <a:cubicBezTo>
                  <a:pt x="1370648" y="842105"/>
                  <a:pt x="1339310" y="833628"/>
                  <a:pt x="1308544" y="823913"/>
                </a:cubicBezTo>
                <a:cubicBezTo>
                  <a:pt x="1295781" y="819817"/>
                  <a:pt x="1283018" y="815531"/>
                  <a:pt x="1270444" y="811054"/>
                </a:cubicBezTo>
                <a:cubicBezTo>
                  <a:pt x="1238441" y="799624"/>
                  <a:pt x="1207103" y="786765"/>
                  <a:pt x="1176528" y="772573"/>
                </a:cubicBezTo>
                <a:cubicBezTo>
                  <a:pt x="1163669" y="766667"/>
                  <a:pt x="1151001" y="760476"/>
                  <a:pt x="1138428" y="753999"/>
                </a:cubicBezTo>
                <a:cubicBezTo>
                  <a:pt x="1106234" y="737521"/>
                  <a:pt x="1074896" y="719519"/>
                  <a:pt x="1044512" y="700183"/>
                </a:cubicBezTo>
                <a:cubicBezTo>
                  <a:pt x="1031653" y="691991"/>
                  <a:pt x="1018889" y="683514"/>
                  <a:pt x="1006412" y="674751"/>
                </a:cubicBezTo>
                <a:cubicBezTo>
                  <a:pt x="973836" y="651986"/>
                  <a:pt x="942499" y="627602"/>
                  <a:pt x="912495" y="601599"/>
                </a:cubicBezTo>
                <a:cubicBezTo>
                  <a:pt x="899541" y="590359"/>
                  <a:pt x="886778" y="578834"/>
                  <a:pt x="874395" y="567023"/>
                </a:cubicBezTo>
                <a:cubicBezTo>
                  <a:pt x="841058" y="535400"/>
                  <a:pt x="809720" y="501682"/>
                  <a:pt x="780479" y="466154"/>
                </a:cubicBezTo>
                <a:cubicBezTo>
                  <a:pt x="767334" y="450152"/>
                  <a:pt x="754666" y="433864"/>
                  <a:pt x="742379" y="417100"/>
                </a:cubicBezTo>
                <a:cubicBezTo>
                  <a:pt x="707231" y="369284"/>
                  <a:pt x="675799" y="318707"/>
                  <a:pt x="648462" y="265557"/>
                </a:cubicBezTo>
                <a:cubicBezTo>
                  <a:pt x="634746" y="238792"/>
                  <a:pt x="621983" y="211360"/>
                  <a:pt x="610362" y="183452"/>
                </a:cubicBezTo>
                <a:cubicBezTo>
                  <a:pt x="585883" y="124682"/>
                  <a:pt x="566357" y="63341"/>
                  <a:pt x="552069" y="0"/>
                </a:cubicBezTo>
                <a:lnTo>
                  <a:pt x="0" y="0"/>
                </a:lnTo>
                <a:cubicBezTo>
                  <a:pt x="119634" y="803148"/>
                  <a:pt x="812101" y="1419225"/>
                  <a:pt x="1648492" y="1419225"/>
                </a:cubicBezTo>
                <a:cubicBezTo>
                  <a:pt x="1658017" y="1419225"/>
                  <a:pt x="1667542" y="1419035"/>
                  <a:pt x="1677067" y="1418844"/>
                </a:cubicBezTo>
                <a:lnTo>
                  <a:pt x="1677067" y="875919"/>
                </a:lnTo>
                <a:cubicBezTo>
                  <a:pt x="1667542" y="876109"/>
                  <a:pt x="1658017" y="876300"/>
                  <a:pt x="1648492" y="876300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92" name="Freeform: Shape 291">
            <a:extLst>
              <a:ext uri="{FF2B5EF4-FFF2-40B4-BE49-F238E27FC236}">
                <a16:creationId xmlns:a16="http://schemas.microsoft.com/office/drawing/2014/main" id="{7565EEF4-9E72-E796-C21E-60D0D2F7F5B3}"/>
              </a:ext>
            </a:extLst>
          </p:cNvPr>
          <p:cNvSpPr/>
          <p:nvPr/>
        </p:nvSpPr>
        <p:spPr>
          <a:xfrm rot="5400000" flipV="1">
            <a:off x="192768" y="1391085"/>
            <a:ext cx="174457" cy="205256"/>
          </a:xfrm>
          <a:custGeom>
            <a:avLst/>
            <a:gdLst>
              <a:gd name="connsiteX0" fmla="*/ 376618 w 376618"/>
              <a:gd name="connsiteY0" fmla="*/ 762 h 443103"/>
              <a:gd name="connsiteX1" fmla="*/ 375856 w 376618"/>
              <a:gd name="connsiteY1" fmla="*/ 0 h 443103"/>
              <a:gd name="connsiteX2" fmla="*/ 190 w 376618"/>
              <a:gd name="connsiteY2" fmla="*/ 382143 h 443103"/>
              <a:gd name="connsiteX3" fmla="*/ 0 w 376618"/>
              <a:gd name="connsiteY3" fmla="*/ 443103 h 443103"/>
              <a:gd name="connsiteX4" fmla="*/ 260509 w 376618"/>
              <a:gd name="connsiteY4" fmla="*/ 173926 h 443103"/>
              <a:gd name="connsiteX5" fmla="*/ 376428 w 376618"/>
              <a:gd name="connsiteY5" fmla="*/ 952 h 443103"/>
              <a:gd name="connsiteX6" fmla="*/ 376523 w 376618"/>
              <a:gd name="connsiteY6" fmla="*/ 952 h 443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6618" h="443103">
                <a:moveTo>
                  <a:pt x="376618" y="762"/>
                </a:moveTo>
                <a:cubicBezTo>
                  <a:pt x="376618" y="762"/>
                  <a:pt x="376142" y="191"/>
                  <a:pt x="375856" y="0"/>
                </a:cubicBezTo>
                <a:lnTo>
                  <a:pt x="190" y="382143"/>
                </a:lnTo>
                <a:lnTo>
                  <a:pt x="0" y="443103"/>
                </a:lnTo>
                <a:lnTo>
                  <a:pt x="260509" y="173926"/>
                </a:lnTo>
                <a:cubicBezTo>
                  <a:pt x="287750" y="108775"/>
                  <a:pt x="327279" y="50101"/>
                  <a:pt x="376428" y="952"/>
                </a:cubicBezTo>
                <a:lnTo>
                  <a:pt x="376523" y="952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93" name="Freeform: Shape 292">
            <a:extLst>
              <a:ext uri="{FF2B5EF4-FFF2-40B4-BE49-F238E27FC236}">
                <a16:creationId xmlns:a16="http://schemas.microsoft.com/office/drawing/2014/main" id="{83C0B612-95F9-F51E-6676-B271FC583859}"/>
              </a:ext>
            </a:extLst>
          </p:cNvPr>
          <p:cNvSpPr/>
          <p:nvPr/>
        </p:nvSpPr>
        <p:spPr>
          <a:xfrm rot="5400000" flipV="1">
            <a:off x="339251" y="1391484"/>
            <a:ext cx="103378" cy="133292"/>
          </a:xfrm>
          <a:custGeom>
            <a:avLst/>
            <a:gdLst>
              <a:gd name="connsiteX0" fmla="*/ 190 w 223170"/>
              <a:gd name="connsiteY0" fmla="*/ 226790 h 287750"/>
              <a:gd name="connsiteX1" fmla="*/ 0 w 223170"/>
              <a:gd name="connsiteY1" fmla="*/ 287750 h 287750"/>
              <a:gd name="connsiteX2" fmla="*/ 219361 w 223170"/>
              <a:gd name="connsiteY2" fmla="*/ 61150 h 287750"/>
              <a:gd name="connsiteX3" fmla="*/ 223171 w 223170"/>
              <a:gd name="connsiteY3" fmla="*/ 0 h 287750"/>
              <a:gd name="connsiteX4" fmla="*/ 190 w 223170"/>
              <a:gd name="connsiteY4" fmla="*/ 226886 h 287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3170" h="287750">
                <a:moveTo>
                  <a:pt x="190" y="226790"/>
                </a:moveTo>
                <a:lnTo>
                  <a:pt x="0" y="287750"/>
                </a:lnTo>
                <a:lnTo>
                  <a:pt x="219361" y="61150"/>
                </a:lnTo>
                <a:cubicBezTo>
                  <a:pt x="219456" y="40481"/>
                  <a:pt x="220789" y="20098"/>
                  <a:pt x="223171" y="0"/>
                </a:cubicBezTo>
                <a:lnTo>
                  <a:pt x="190" y="226886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94" name="Freeform: Shape 293">
            <a:extLst>
              <a:ext uri="{FF2B5EF4-FFF2-40B4-BE49-F238E27FC236}">
                <a16:creationId xmlns:a16="http://schemas.microsoft.com/office/drawing/2014/main" id="{91F12FA9-A87F-F93E-5332-A92DF450ACDA}"/>
              </a:ext>
            </a:extLst>
          </p:cNvPr>
          <p:cNvSpPr/>
          <p:nvPr/>
        </p:nvSpPr>
        <p:spPr>
          <a:xfrm rot="5400000" flipV="1">
            <a:off x="409780" y="1393845"/>
            <a:ext cx="110216" cy="135410"/>
          </a:xfrm>
          <a:custGeom>
            <a:avLst/>
            <a:gdLst>
              <a:gd name="connsiteX0" fmla="*/ 190 w 237934"/>
              <a:gd name="connsiteY0" fmla="*/ 231362 h 292322"/>
              <a:gd name="connsiteX1" fmla="*/ 0 w 237934"/>
              <a:gd name="connsiteY1" fmla="*/ 292322 h 292322"/>
              <a:gd name="connsiteX2" fmla="*/ 237935 w 237934"/>
              <a:gd name="connsiteY2" fmla="*/ 46482 h 292322"/>
              <a:gd name="connsiteX3" fmla="*/ 227552 w 237934"/>
              <a:gd name="connsiteY3" fmla="*/ 0 h 292322"/>
              <a:gd name="connsiteX4" fmla="*/ 190 w 237934"/>
              <a:gd name="connsiteY4" fmla="*/ 231362 h 292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7934" h="292322">
                <a:moveTo>
                  <a:pt x="190" y="231362"/>
                </a:moveTo>
                <a:lnTo>
                  <a:pt x="0" y="292322"/>
                </a:lnTo>
                <a:lnTo>
                  <a:pt x="237935" y="46482"/>
                </a:lnTo>
                <a:cubicBezTo>
                  <a:pt x="233839" y="31242"/>
                  <a:pt x="230314" y="15812"/>
                  <a:pt x="227552" y="0"/>
                </a:cubicBezTo>
                <a:lnTo>
                  <a:pt x="190" y="231362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95" name="Freeform: Shape 294">
            <a:extLst>
              <a:ext uri="{FF2B5EF4-FFF2-40B4-BE49-F238E27FC236}">
                <a16:creationId xmlns:a16="http://schemas.microsoft.com/office/drawing/2014/main" id="{B7CABC3E-D492-F3B1-306E-BD061CDC9372}"/>
              </a:ext>
            </a:extLst>
          </p:cNvPr>
          <p:cNvSpPr/>
          <p:nvPr/>
        </p:nvSpPr>
        <p:spPr>
          <a:xfrm rot="5400000" flipV="1">
            <a:off x="468332" y="1395609"/>
            <a:ext cx="132850" cy="154515"/>
          </a:xfrm>
          <a:custGeom>
            <a:avLst/>
            <a:gdLst>
              <a:gd name="connsiteX0" fmla="*/ 190 w 286797"/>
              <a:gd name="connsiteY0" fmla="*/ 272605 h 333565"/>
              <a:gd name="connsiteX1" fmla="*/ 0 w 286797"/>
              <a:gd name="connsiteY1" fmla="*/ 333566 h 333565"/>
              <a:gd name="connsiteX2" fmla="*/ 286798 w 286797"/>
              <a:gd name="connsiteY2" fmla="*/ 37147 h 333565"/>
              <a:gd name="connsiteX3" fmla="*/ 268034 w 286797"/>
              <a:gd name="connsiteY3" fmla="*/ 0 h 333565"/>
              <a:gd name="connsiteX4" fmla="*/ 95 w 286797"/>
              <a:gd name="connsiteY4" fmla="*/ 272510 h 3335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6797" h="333565">
                <a:moveTo>
                  <a:pt x="190" y="272605"/>
                </a:moveTo>
                <a:lnTo>
                  <a:pt x="0" y="333566"/>
                </a:lnTo>
                <a:lnTo>
                  <a:pt x="286798" y="37147"/>
                </a:lnTo>
                <a:cubicBezTo>
                  <a:pt x="280035" y="25051"/>
                  <a:pt x="273844" y="12668"/>
                  <a:pt x="268034" y="0"/>
                </a:cubicBezTo>
                <a:lnTo>
                  <a:pt x="95" y="27251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96" name="Freeform: Shape 295">
            <a:extLst>
              <a:ext uri="{FF2B5EF4-FFF2-40B4-BE49-F238E27FC236}">
                <a16:creationId xmlns:a16="http://schemas.microsoft.com/office/drawing/2014/main" id="{C667A9C1-D301-7D6A-9EB1-03A5EA93686A}"/>
              </a:ext>
            </a:extLst>
          </p:cNvPr>
          <p:cNvSpPr/>
          <p:nvPr/>
        </p:nvSpPr>
        <p:spPr>
          <a:xfrm rot="5400000" flipV="1">
            <a:off x="513842" y="1396735"/>
            <a:ext cx="163472" cy="182885"/>
          </a:xfrm>
          <a:custGeom>
            <a:avLst/>
            <a:gdLst>
              <a:gd name="connsiteX0" fmla="*/ 190 w 352901"/>
              <a:gd name="connsiteY0" fmla="*/ 333851 h 394811"/>
              <a:gd name="connsiteX1" fmla="*/ 0 w 352901"/>
              <a:gd name="connsiteY1" fmla="*/ 394811 h 394811"/>
              <a:gd name="connsiteX2" fmla="*/ 352901 w 352901"/>
              <a:gd name="connsiteY2" fmla="*/ 30194 h 394811"/>
              <a:gd name="connsiteX3" fmla="*/ 328327 w 352901"/>
              <a:gd name="connsiteY3" fmla="*/ 0 h 394811"/>
              <a:gd name="connsiteX4" fmla="*/ 190 w 352901"/>
              <a:gd name="connsiteY4" fmla="*/ 333851 h 394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2901" h="394811">
                <a:moveTo>
                  <a:pt x="190" y="333851"/>
                </a:moveTo>
                <a:lnTo>
                  <a:pt x="0" y="394811"/>
                </a:lnTo>
                <a:lnTo>
                  <a:pt x="352901" y="30194"/>
                </a:lnTo>
                <a:cubicBezTo>
                  <a:pt x="344329" y="20479"/>
                  <a:pt x="336232" y="10382"/>
                  <a:pt x="328327" y="0"/>
                </a:cubicBezTo>
                <a:lnTo>
                  <a:pt x="190" y="333851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97" name="Freeform: Shape 296">
            <a:extLst>
              <a:ext uri="{FF2B5EF4-FFF2-40B4-BE49-F238E27FC236}">
                <a16:creationId xmlns:a16="http://schemas.microsoft.com/office/drawing/2014/main" id="{3F8CDA0E-D86B-5A4A-AD2C-8F62A667A874}"/>
              </a:ext>
            </a:extLst>
          </p:cNvPr>
          <p:cNvSpPr/>
          <p:nvPr/>
        </p:nvSpPr>
        <p:spPr>
          <a:xfrm rot="5400000" flipV="1">
            <a:off x="540206" y="1440216"/>
            <a:ext cx="171677" cy="166075"/>
          </a:xfrm>
          <a:custGeom>
            <a:avLst/>
            <a:gdLst>
              <a:gd name="connsiteX0" fmla="*/ 0 w 370617"/>
              <a:gd name="connsiteY0" fmla="*/ 348996 h 358521"/>
              <a:gd name="connsiteX1" fmla="*/ 47625 w 370617"/>
              <a:gd name="connsiteY1" fmla="*/ 358521 h 358521"/>
              <a:gd name="connsiteX2" fmla="*/ 370618 w 370617"/>
              <a:gd name="connsiteY2" fmla="*/ 24098 h 358521"/>
              <a:gd name="connsiteX3" fmla="*/ 340328 w 370617"/>
              <a:gd name="connsiteY3" fmla="*/ 0 h 358521"/>
              <a:gd name="connsiteX4" fmla="*/ 0 w 370617"/>
              <a:gd name="connsiteY4" fmla="*/ 348996 h 358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0617" h="358521">
                <a:moveTo>
                  <a:pt x="0" y="348996"/>
                </a:moveTo>
                <a:lnTo>
                  <a:pt x="47625" y="358521"/>
                </a:lnTo>
                <a:lnTo>
                  <a:pt x="370618" y="24098"/>
                </a:lnTo>
                <a:cubicBezTo>
                  <a:pt x="360236" y="16383"/>
                  <a:pt x="350139" y="8382"/>
                  <a:pt x="340328" y="0"/>
                </a:cubicBezTo>
                <a:lnTo>
                  <a:pt x="0" y="348996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98" name="Freeform: Shape 297">
            <a:extLst>
              <a:ext uri="{FF2B5EF4-FFF2-40B4-BE49-F238E27FC236}">
                <a16:creationId xmlns:a16="http://schemas.microsoft.com/office/drawing/2014/main" id="{94558B28-2CDA-6A70-1626-4ED933936C55}"/>
              </a:ext>
            </a:extLst>
          </p:cNvPr>
          <p:cNvSpPr/>
          <p:nvPr/>
        </p:nvSpPr>
        <p:spPr>
          <a:xfrm rot="5400000" flipV="1">
            <a:off x="569083" y="1517143"/>
            <a:ext cx="144720" cy="135278"/>
          </a:xfrm>
          <a:custGeom>
            <a:avLst/>
            <a:gdLst>
              <a:gd name="connsiteX0" fmla="*/ 0 w 312420"/>
              <a:gd name="connsiteY0" fmla="*/ 282512 h 292036"/>
              <a:gd name="connsiteX1" fmla="*/ 47625 w 312420"/>
              <a:gd name="connsiteY1" fmla="*/ 292037 h 292036"/>
              <a:gd name="connsiteX2" fmla="*/ 312420 w 312420"/>
              <a:gd name="connsiteY2" fmla="*/ 17907 h 292036"/>
              <a:gd name="connsiteX3" fmla="*/ 275463 w 312420"/>
              <a:gd name="connsiteY3" fmla="*/ 0 h 292036"/>
              <a:gd name="connsiteX4" fmla="*/ 0 w 312420"/>
              <a:gd name="connsiteY4" fmla="*/ 282512 h 292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2420" h="292036">
                <a:moveTo>
                  <a:pt x="0" y="282512"/>
                </a:moveTo>
                <a:lnTo>
                  <a:pt x="47625" y="292037"/>
                </a:lnTo>
                <a:lnTo>
                  <a:pt x="312420" y="17907"/>
                </a:lnTo>
                <a:cubicBezTo>
                  <a:pt x="299847" y="12383"/>
                  <a:pt x="287560" y="6477"/>
                  <a:pt x="275463" y="0"/>
                </a:cubicBezTo>
                <a:lnTo>
                  <a:pt x="0" y="282512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99" name="Freeform: Shape 298">
            <a:extLst>
              <a:ext uri="{FF2B5EF4-FFF2-40B4-BE49-F238E27FC236}">
                <a16:creationId xmlns:a16="http://schemas.microsoft.com/office/drawing/2014/main" id="{62D9A33B-BBB1-DF2C-811B-C9FF6A3B7354}"/>
              </a:ext>
            </a:extLst>
          </p:cNvPr>
          <p:cNvSpPr/>
          <p:nvPr/>
        </p:nvSpPr>
        <p:spPr>
          <a:xfrm rot="5400000" flipV="1">
            <a:off x="588144" y="1594314"/>
            <a:ext cx="127822" cy="114055"/>
          </a:xfrm>
          <a:custGeom>
            <a:avLst/>
            <a:gdLst>
              <a:gd name="connsiteX0" fmla="*/ 0 w 275939"/>
              <a:gd name="connsiteY0" fmla="*/ 236696 h 246221"/>
              <a:gd name="connsiteX1" fmla="*/ 47625 w 275939"/>
              <a:gd name="connsiteY1" fmla="*/ 246221 h 246221"/>
              <a:gd name="connsiteX2" fmla="*/ 275939 w 275939"/>
              <a:gd name="connsiteY2" fmla="*/ 9811 h 246221"/>
              <a:gd name="connsiteX3" fmla="*/ 230791 w 275939"/>
              <a:gd name="connsiteY3" fmla="*/ 0 h 246221"/>
              <a:gd name="connsiteX4" fmla="*/ 0 w 275939"/>
              <a:gd name="connsiteY4" fmla="*/ 236696 h 246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5939" h="246221">
                <a:moveTo>
                  <a:pt x="0" y="236696"/>
                </a:moveTo>
                <a:lnTo>
                  <a:pt x="47625" y="246221"/>
                </a:lnTo>
                <a:lnTo>
                  <a:pt x="275939" y="9811"/>
                </a:lnTo>
                <a:cubicBezTo>
                  <a:pt x="260604" y="7239"/>
                  <a:pt x="245650" y="3905"/>
                  <a:pt x="230791" y="0"/>
                </a:cubicBezTo>
                <a:lnTo>
                  <a:pt x="0" y="236696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00" name="Freeform: Shape 299">
            <a:extLst>
              <a:ext uri="{FF2B5EF4-FFF2-40B4-BE49-F238E27FC236}">
                <a16:creationId xmlns:a16="http://schemas.microsoft.com/office/drawing/2014/main" id="{DFD488E0-68C9-B86E-47A4-EF837C46F3BF}"/>
              </a:ext>
            </a:extLst>
          </p:cNvPr>
          <p:cNvSpPr/>
          <p:nvPr/>
        </p:nvSpPr>
        <p:spPr>
          <a:xfrm rot="5400000" flipV="1">
            <a:off x="591298" y="1676003"/>
            <a:ext cx="126939" cy="108629"/>
          </a:xfrm>
          <a:custGeom>
            <a:avLst/>
            <a:gdLst>
              <a:gd name="connsiteX0" fmla="*/ 0 w 274034"/>
              <a:gd name="connsiteY0" fmla="*/ 224981 h 234505"/>
              <a:gd name="connsiteX1" fmla="*/ 47625 w 274034"/>
              <a:gd name="connsiteY1" fmla="*/ 234506 h 234505"/>
              <a:gd name="connsiteX2" fmla="*/ 274034 w 274034"/>
              <a:gd name="connsiteY2" fmla="*/ 0 h 234505"/>
              <a:gd name="connsiteX3" fmla="*/ 214122 w 274034"/>
              <a:gd name="connsiteY3" fmla="*/ 5334 h 234505"/>
              <a:gd name="connsiteX4" fmla="*/ 0 w 274034"/>
              <a:gd name="connsiteY4" fmla="*/ 224885 h 234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4034" h="234505">
                <a:moveTo>
                  <a:pt x="0" y="224981"/>
                </a:moveTo>
                <a:lnTo>
                  <a:pt x="47625" y="234506"/>
                </a:lnTo>
                <a:lnTo>
                  <a:pt x="274034" y="0"/>
                </a:lnTo>
                <a:cubicBezTo>
                  <a:pt x="254413" y="2858"/>
                  <a:pt x="234410" y="4667"/>
                  <a:pt x="214122" y="5334"/>
                </a:cubicBezTo>
                <a:lnTo>
                  <a:pt x="0" y="224885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01" name="Freeform: Shape 300">
            <a:extLst>
              <a:ext uri="{FF2B5EF4-FFF2-40B4-BE49-F238E27FC236}">
                <a16:creationId xmlns:a16="http://schemas.microsoft.com/office/drawing/2014/main" id="{3CE0AA66-4D36-CF29-00FA-39F4646663D4}"/>
              </a:ext>
            </a:extLst>
          </p:cNvPr>
          <p:cNvSpPr/>
          <p:nvPr/>
        </p:nvSpPr>
        <p:spPr>
          <a:xfrm rot="5400000" flipV="1">
            <a:off x="516887" y="1748915"/>
            <a:ext cx="199210" cy="185180"/>
          </a:xfrm>
          <a:custGeom>
            <a:avLst/>
            <a:gdLst>
              <a:gd name="connsiteX0" fmla="*/ 264700 w 430053"/>
              <a:gd name="connsiteY0" fmla="*/ 118777 h 399764"/>
              <a:gd name="connsiteX1" fmla="*/ 0 w 430053"/>
              <a:gd name="connsiteY1" fmla="*/ 390239 h 399764"/>
              <a:gd name="connsiteX2" fmla="*/ 47625 w 430053"/>
              <a:gd name="connsiteY2" fmla="*/ 399764 h 399764"/>
              <a:gd name="connsiteX3" fmla="*/ 430054 w 430053"/>
              <a:gd name="connsiteY3" fmla="*/ 3810 h 399764"/>
              <a:gd name="connsiteX4" fmla="*/ 426530 w 430053"/>
              <a:gd name="connsiteY4" fmla="*/ 0 h 399764"/>
              <a:gd name="connsiteX5" fmla="*/ 264700 w 430053"/>
              <a:gd name="connsiteY5" fmla="*/ 118777 h 399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0053" h="399764">
                <a:moveTo>
                  <a:pt x="264700" y="118777"/>
                </a:moveTo>
                <a:lnTo>
                  <a:pt x="0" y="390239"/>
                </a:lnTo>
                <a:lnTo>
                  <a:pt x="47625" y="399764"/>
                </a:lnTo>
                <a:lnTo>
                  <a:pt x="430054" y="3810"/>
                </a:lnTo>
                <a:cubicBezTo>
                  <a:pt x="428911" y="2572"/>
                  <a:pt x="427672" y="1238"/>
                  <a:pt x="426530" y="0"/>
                </a:cubicBezTo>
                <a:cubicBezTo>
                  <a:pt x="380714" y="49054"/>
                  <a:pt x="325946" y="89535"/>
                  <a:pt x="264700" y="118777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grpSp>
        <p:nvGrpSpPr>
          <p:cNvPr id="302" name="Group 301">
            <a:extLst>
              <a:ext uri="{FF2B5EF4-FFF2-40B4-BE49-F238E27FC236}">
                <a16:creationId xmlns:a16="http://schemas.microsoft.com/office/drawing/2014/main" id="{7B90B721-F99C-CDD5-6600-7169B1A686CF}"/>
              </a:ext>
            </a:extLst>
          </p:cNvPr>
          <p:cNvGrpSpPr/>
          <p:nvPr/>
        </p:nvGrpSpPr>
        <p:grpSpPr>
          <a:xfrm flipV="1">
            <a:off x="104568" y="1508054"/>
            <a:ext cx="498576" cy="498709"/>
            <a:chOff x="109551" y="432771"/>
            <a:chExt cx="522331" cy="522470"/>
          </a:xfrm>
        </p:grpSpPr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15254FA8-BCBD-7498-99DF-3DC2A7CC64BA}"/>
                </a:ext>
              </a:extLst>
            </p:cNvPr>
            <p:cNvSpPr/>
            <p:nvPr/>
          </p:nvSpPr>
          <p:spPr>
            <a:xfrm rot="16200000">
              <a:off x="109482" y="432840"/>
              <a:ext cx="522470" cy="522331"/>
            </a:xfrm>
            <a:custGeom>
              <a:avLst/>
              <a:gdLst>
                <a:gd name="connsiteX0" fmla="*/ 921544 w 1076610"/>
                <a:gd name="connsiteY0" fmla="*/ 160782 h 1076324"/>
                <a:gd name="connsiteX1" fmla="*/ 745236 w 1076610"/>
                <a:gd name="connsiteY1" fmla="*/ 41434 h 1076324"/>
                <a:gd name="connsiteX2" fmla="*/ 538067 w 1076610"/>
                <a:gd name="connsiteY2" fmla="*/ 0 h 1076324"/>
                <a:gd name="connsiteX3" fmla="*/ 315087 w 1076610"/>
                <a:gd name="connsiteY3" fmla="*/ 48387 h 1076324"/>
                <a:gd name="connsiteX4" fmla="*/ 157353 w 1076610"/>
                <a:gd name="connsiteY4" fmla="*/ 157829 h 1076324"/>
                <a:gd name="connsiteX5" fmla="*/ 157258 w 1076610"/>
                <a:gd name="connsiteY5" fmla="*/ 157829 h 1076324"/>
                <a:gd name="connsiteX6" fmla="*/ 41338 w 1076610"/>
                <a:gd name="connsiteY6" fmla="*/ 330898 h 1076324"/>
                <a:gd name="connsiteX7" fmla="*/ 3810 w 1076610"/>
                <a:gd name="connsiteY7" fmla="*/ 474155 h 1076324"/>
                <a:gd name="connsiteX8" fmla="*/ 0 w 1076610"/>
                <a:gd name="connsiteY8" fmla="*/ 535305 h 1076324"/>
                <a:gd name="connsiteX9" fmla="*/ 0 w 1076610"/>
                <a:gd name="connsiteY9" fmla="*/ 538067 h 1076324"/>
                <a:gd name="connsiteX10" fmla="*/ 4763 w 1076610"/>
                <a:gd name="connsiteY10" fmla="*/ 608457 h 1076324"/>
                <a:gd name="connsiteX11" fmla="*/ 8382 w 1076610"/>
                <a:gd name="connsiteY11" fmla="*/ 631508 h 1076324"/>
                <a:gd name="connsiteX12" fmla="*/ 18764 w 1076610"/>
                <a:gd name="connsiteY12" fmla="*/ 677989 h 1076324"/>
                <a:gd name="connsiteX13" fmla="*/ 48959 w 1076610"/>
                <a:gd name="connsiteY13" fmla="*/ 761810 h 1076324"/>
                <a:gd name="connsiteX14" fmla="*/ 67723 w 1076610"/>
                <a:gd name="connsiteY14" fmla="*/ 798957 h 1076324"/>
                <a:gd name="connsiteX15" fmla="*/ 69342 w 1076610"/>
                <a:gd name="connsiteY15" fmla="*/ 802005 h 1076324"/>
                <a:gd name="connsiteX16" fmla="*/ 109252 w 1076610"/>
                <a:gd name="connsiteY16" fmla="*/ 862489 h 1076324"/>
                <a:gd name="connsiteX17" fmla="*/ 133826 w 1076610"/>
                <a:gd name="connsiteY17" fmla="*/ 892683 h 1076324"/>
                <a:gd name="connsiteX18" fmla="*/ 188119 w 1076610"/>
                <a:gd name="connsiteY18" fmla="*/ 946404 h 1076324"/>
                <a:gd name="connsiteX19" fmla="*/ 218408 w 1076610"/>
                <a:gd name="connsiteY19" fmla="*/ 970502 h 1076324"/>
                <a:gd name="connsiteX20" fmla="*/ 285179 w 1076610"/>
                <a:gd name="connsiteY20" fmla="*/ 1012888 h 1076324"/>
                <a:gd name="connsiteX21" fmla="*/ 322136 w 1076610"/>
                <a:gd name="connsiteY21" fmla="*/ 1030796 h 1076324"/>
                <a:gd name="connsiteX22" fmla="*/ 402527 w 1076610"/>
                <a:gd name="connsiteY22" fmla="*/ 1058704 h 1076324"/>
                <a:gd name="connsiteX23" fmla="*/ 447675 w 1076610"/>
                <a:gd name="connsiteY23" fmla="*/ 1068515 h 1076324"/>
                <a:gd name="connsiteX24" fmla="*/ 451961 w 1076610"/>
                <a:gd name="connsiteY24" fmla="*/ 1069372 h 1076324"/>
                <a:gd name="connsiteX25" fmla="*/ 538353 w 1076610"/>
                <a:gd name="connsiteY25" fmla="*/ 1076325 h 1076324"/>
                <a:gd name="connsiteX26" fmla="*/ 557213 w 1076610"/>
                <a:gd name="connsiteY26" fmla="*/ 1075849 h 1076324"/>
                <a:gd name="connsiteX27" fmla="*/ 617125 w 1076610"/>
                <a:gd name="connsiteY27" fmla="*/ 1070515 h 1076324"/>
                <a:gd name="connsiteX28" fmla="*/ 648557 w 1076610"/>
                <a:gd name="connsiteY28" fmla="*/ 1064990 h 1076324"/>
                <a:gd name="connsiteX29" fmla="*/ 769715 w 1076610"/>
                <a:gd name="connsiteY29" fmla="*/ 1023937 h 1076324"/>
                <a:gd name="connsiteX30" fmla="*/ 931545 w 1076610"/>
                <a:gd name="connsiteY30" fmla="*/ 905161 h 1076324"/>
                <a:gd name="connsiteX31" fmla="*/ 1007364 w 1076610"/>
                <a:gd name="connsiteY31" fmla="*/ 802005 h 1076324"/>
                <a:gd name="connsiteX32" fmla="*/ 1071848 w 1076610"/>
                <a:gd name="connsiteY32" fmla="*/ 608552 h 1076324"/>
                <a:gd name="connsiteX33" fmla="*/ 1076611 w 1076610"/>
                <a:gd name="connsiteY33" fmla="*/ 538162 h 1076324"/>
                <a:gd name="connsiteX34" fmla="*/ 921925 w 1076610"/>
                <a:gd name="connsiteY34" fmla="*/ 160687 h 1076324"/>
                <a:gd name="connsiteX35" fmla="*/ 845534 w 1076610"/>
                <a:gd name="connsiteY35" fmla="*/ 786479 h 1076324"/>
                <a:gd name="connsiteX36" fmla="*/ 685514 w 1076610"/>
                <a:gd name="connsiteY36" fmla="*/ 904970 h 1076324"/>
                <a:gd name="connsiteX37" fmla="*/ 579977 w 1076610"/>
                <a:gd name="connsiteY37" fmla="*/ 931259 h 1076324"/>
                <a:gd name="connsiteX38" fmla="*/ 538163 w 1076610"/>
                <a:gd name="connsiteY38" fmla="*/ 933545 h 1076324"/>
                <a:gd name="connsiteX39" fmla="*/ 524637 w 1076610"/>
                <a:gd name="connsiteY39" fmla="*/ 933260 h 1076324"/>
                <a:gd name="connsiteX40" fmla="*/ 430339 w 1076610"/>
                <a:gd name="connsiteY40" fmla="*/ 918496 h 1076324"/>
                <a:gd name="connsiteX41" fmla="*/ 407384 w 1076610"/>
                <a:gd name="connsiteY41" fmla="*/ 911352 h 1076324"/>
                <a:gd name="connsiteX42" fmla="*/ 390525 w 1076610"/>
                <a:gd name="connsiteY42" fmla="*/ 904780 h 1076324"/>
                <a:gd name="connsiteX43" fmla="*/ 230600 w 1076610"/>
                <a:gd name="connsiteY43" fmla="*/ 786575 h 1076324"/>
                <a:gd name="connsiteX44" fmla="*/ 173069 w 1076610"/>
                <a:gd name="connsiteY44" fmla="*/ 689991 h 1076324"/>
                <a:gd name="connsiteX45" fmla="*/ 161163 w 1076610"/>
                <a:gd name="connsiteY45" fmla="*/ 657416 h 1076324"/>
                <a:gd name="connsiteX46" fmla="*/ 143065 w 1076610"/>
                <a:gd name="connsiteY46" fmla="*/ 549593 h 1076324"/>
                <a:gd name="connsiteX47" fmla="*/ 142780 w 1076610"/>
                <a:gd name="connsiteY47" fmla="*/ 538258 h 1076324"/>
                <a:gd name="connsiteX48" fmla="*/ 143161 w 1076610"/>
                <a:gd name="connsiteY48" fmla="*/ 524256 h 1076324"/>
                <a:gd name="connsiteX49" fmla="*/ 145732 w 1076610"/>
                <a:gd name="connsiteY49" fmla="*/ 491871 h 1076324"/>
                <a:gd name="connsiteX50" fmla="*/ 212503 w 1076610"/>
                <a:gd name="connsiteY50" fmla="*/ 314135 h 1076324"/>
                <a:gd name="connsiteX51" fmla="*/ 441770 w 1076610"/>
                <a:gd name="connsiteY51" fmla="*/ 154876 h 1076324"/>
                <a:gd name="connsiteX52" fmla="*/ 538067 w 1076610"/>
                <a:gd name="connsiteY52" fmla="*/ 142970 h 1076324"/>
                <a:gd name="connsiteX53" fmla="*/ 631984 w 1076610"/>
                <a:gd name="connsiteY53" fmla="*/ 154305 h 1076324"/>
                <a:gd name="connsiteX54" fmla="*/ 859155 w 1076610"/>
                <a:gd name="connsiteY54" fmla="*/ 307943 h 1076324"/>
                <a:gd name="connsiteX55" fmla="*/ 932974 w 1076610"/>
                <a:gd name="connsiteY55" fmla="*/ 524256 h 1076324"/>
                <a:gd name="connsiteX56" fmla="*/ 933355 w 1076610"/>
                <a:gd name="connsiteY56" fmla="*/ 538258 h 1076324"/>
                <a:gd name="connsiteX57" fmla="*/ 845534 w 1076610"/>
                <a:gd name="connsiteY57" fmla="*/ 786575 h 1076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1076610" h="1076324">
                  <a:moveTo>
                    <a:pt x="921544" y="160782"/>
                  </a:moveTo>
                  <a:cubicBezTo>
                    <a:pt x="871633" y="110109"/>
                    <a:pt x="811911" y="69247"/>
                    <a:pt x="745236" y="41434"/>
                  </a:cubicBezTo>
                  <a:cubicBezTo>
                    <a:pt x="681419" y="14764"/>
                    <a:pt x="611505" y="0"/>
                    <a:pt x="538067" y="0"/>
                  </a:cubicBezTo>
                  <a:cubicBezTo>
                    <a:pt x="458534" y="0"/>
                    <a:pt x="383000" y="17431"/>
                    <a:pt x="315087" y="48387"/>
                  </a:cubicBezTo>
                  <a:cubicBezTo>
                    <a:pt x="256032" y="75343"/>
                    <a:pt x="202692" y="112490"/>
                    <a:pt x="157353" y="157829"/>
                  </a:cubicBezTo>
                  <a:lnTo>
                    <a:pt x="157258" y="157829"/>
                  </a:lnTo>
                  <a:cubicBezTo>
                    <a:pt x="108109" y="207169"/>
                    <a:pt x="68580" y="265843"/>
                    <a:pt x="41338" y="330898"/>
                  </a:cubicBezTo>
                  <a:cubicBezTo>
                    <a:pt x="22574" y="375857"/>
                    <a:pt x="9811" y="423958"/>
                    <a:pt x="3810" y="474155"/>
                  </a:cubicBezTo>
                  <a:cubicBezTo>
                    <a:pt x="1429" y="494252"/>
                    <a:pt x="95" y="514636"/>
                    <a:pt x="0" y="535305"/>
                  </a:cubicBezTo>
                  <a:cubicBezTo>
                    <a:pt x="0" y="536258"/>
                    <a:pt x="0" y="537210"/>
                    <a:pt x="0" y="538067"/>
                  </a:cubicBezTo>
                  <a:cubicBezTo>
                    <a:pt x="0" y="561975"/>
                    <a:pt x="1714" y="585407"/>
                    <a:pt x="4763" y="608457"/>
                  </a:cubicBezTo>
                  <a:cubicBezTo>
                    <a:pt x="5810" y="616172"/>
                    <a:pt x="7048" y="623887"/>
                    <a:pt x="8382" y="631508"/>
                  </a:cubicBezTo>
                  <a:cubicBezTo>
                    <a:pt x="11144" y="647224"/>
                    <a:pt x="14669" y="662750"/>
                    <a:pt x="18764" y="677989"/>
                  </a:cubicBezTo>
                  <a:cubicBezTo>
                    <a:pt x="26575" y="706946"/>
                    <a:pt x="36671" y="734949"/>
                    <a:pt x="48959" y="761810"/>
                  </a:cubicBezTo>
                  <a:cubicBezTo>
                    <a:pt x="54769" y="774478"/>
                    <a:pt x="60960" y="786860"/>
                    <a:pt x="67723" y="798957"/>
                  </a:cubicBezTo>
                  <a:cubicBezTo>
                    <a:pt x="68294" y="799910"/>
                    <a:pt x="68771" y="800957"/>
                    <a:pt x="69342" y="802005"/>
                  </a:cubicBezTo>
                  <a:cubicBezTo>
                    <a:pt x="81248" y="823151"/>
                    <a:pt x="94679" y="843248"/>
                    <a:pt x="109252" y="862489"/>
                  </a:cubicBezTo>
                  <a:cubicBezTo>
                    <a:pt x="117062" y="872871"/>
                    <a:pt x="125254" y="882872"/>
                    <a:pt x="133826" y="892683"/>
                  </a:cubicBezTo>
                  <a:cubicBezTo>
                    <a:pt x="150590" y="911828"/>
                    <a:pt x="168783" y="929831"/>
                    <a:pt x="188119" y="946404"/>
                  </a:cubicBezTo>
                  <a:cubicBezTo>
                    <a:pt x="197929" y="954786"/>
                    <a:pt x="208026" y="962787"/>
                    <a:pt x="218408" y="970502"/>
                  </a:cubicBezTo>
                  <a:cubicBezTo>
                    <a:pt x="239554" y="986219"/>
                    <a:pt x="261842" y="1000411"/>
                    <a:pt x="285179" y="1012888"/>
                  </a:cubicBezTo>
                  <a:cubicBezTo>
                    <a:pt x="297180" y="1019366"/>
                    <a:pt x="309563" y="1025271"/>
                    <a:pt x="322136" y="1030796"/>
                  </a:cubicBezTo>
                  <a:cubicBezTo>
                    <a:pt x="347948" y="1042130"/>
                    <a:pt x="374713" y="1051465"/>
                    <a:pt x="402527" y="1058704"/>
                  </a:cubicBezTo>
                  <a:cubicBezTo>
                    <a:pt x="417386" y="1062609"/>
                    <a:pt x="432340" y="1065943"/>
                    <a:pt x="447675" y="1068515"/>
                  </a:cubicBezTo>
                  <a:cubicBezTo>
                    <a:pt x="449104" y="1068800"/>
                    <a:pt x="450532" y="1069086"/>
                    <a:pt x="451961" y="1069372"/>
                  </a:cubicBezTo>
                  <a:cubicBezTo>
                    <a:pt x="480155" y="1073944"/>
                    <a:pt x="508921" y="1076325"/>
                    <a:pt x="538353" y="1076325"/>
                  </a:cubicBezTo>
                  <a:cubicBezTo>
                    <a:pt x="544639" y="1076325"/>
                    <a:pt x="550926" y="1076039"/>
                    <a:pt x="557213" y="1075849"/>
                  </a:cubicBezTo>
                  <a:cubicBezTo>
                    <a:pt x="577501" y="1075182"/>
                    <a:pt x="597503" y="1073372"/>
                    <a:pt x="617125" y="1070515"/>
                  </a:cubicBezTo>
                  <a:cubicBezTo>
                    <a:pt x="627697" y="1068991"/>
                    <a:pt x="638270" y="1067181"/>
                    <a:pt x="648557" y="1064990"/>
                  </a:cubicBezTo>
                  <a:cubicBezTo>
                    <a:pt x="691039" y="1056132"/>
                    <a:pt x="731520" y="1042130"/>
                    <a:pt x="769715" y="1023937"/>
                  </a:cubicBezTo>
                  <a:cubicBezTo>
                    <a:pt x="830961" y="994696"/>
                    <a:pt x="885730" y="954214"/>
                    <a:pt x="931545" y="905161"/>
                  </a:cubicBezTo>
                  <a:cubicBezTo>
                    <a:pt x="960692" y="874014"/>
                    <a:pt x="986219" y="839438"/>
                    <a:pt x="1007364" y="802005"/>
                  </a:cubicBezTo>
                  <a:cubicBezTo>
                    <a:pt x="1040416" y="743426"/>
                    <a:pt x="1062704" y="678085"/>
                    <a:pt x="1071848" y="608552"/>
                  </a:cubicBezTo>
                  <a:cubicBezTo>
                    <a:pt x="1074896" y="585502"/>
                    <a:pt x="1076611" y="562070"/>
                    <a:pt x="1076611" y="538162"/>
                  </a:cubicBezTo>
                  <a:cubicBezTo>
                    <a:pt x="1076611" y="391097"/>
                    <a:pt x="1017556" y="257842"/>
                    <a:pt x="921925" y="160687"/>
                  </a:cubicBezTo>
                  <a:close/>
                  <a:moveTo>
                    <a:pt x="845534" y="786479"/>
                  </a:moveTo>
                  <a:cubicBezTo>
                    <a:pt x="803434" y="838486"/>
                    <a:pt x="748474" y="879539"/>
                    <a:pt x="685514" y="904970"/>
                  </a:cubicBezTo>
                  <a:cubicBezTo>
                    <a:pt x="652272" y="918305"/>
                    <a:pt x="616839" y="927259"/>
                    <a:pt x="579977" y="931259"/>
                  </a:cubicBezTo>
                  <a:cubicBezTo>
                    <a:pt x="566261" y="932688"/>
                    <a:pt x="552260" y="933545"/>
                    <a:pt x="538163" y="933545"/>
                  </a:cubicBezTo>
                  <a:cubicBezTo>
                    <a:pt x="533686" y="933545"/>
                    <a:pt x="529114" y="933450"/>
                    <a:pt x="524637" y="933260"/>
                  </a:cubicBezTo>
                  <a:cubicBezTo>
                    <a:pt x="492062" y="932117"/>
                    <a:pt x="460534" y="927068"/>
                    <a:pt x="430339" y="918496"/>
                  </a:cubicBezTo>
                  <a:cubicBezTo>
                    <a:pt x="422624" y="916305"/>
                    <a:pt x="414909" y="913924"/>
                    <a:pt x="407384" y="911352"/>
                  </a:cubicBezTo>
                  <a:cubicBezTo>
                    <a:pt x="401669" y="909352"/>
                    <a:pt x="396049" y="906971"/>
                    <a:pt x="390525" y="904780"/>
                  </a:cubicBezTo>
                  <a:cubicBezTo>
                    <a:pt x="327565" y="879443"/>
                    <a:pt x="272605" y="838581"/>
                    <a:pt x="230600" y="786575"/>
                  </a:cubicBezTo>
                  <a:cubicBezTo>
                    <a:pt x="207073" y="757523"/>
                    <a:pt x="187643" y="725043"/>
                    <a:pt x="173069" y="689991"/>
                  </a:cubicBezTo>
                  <a:cubicBezTo>
                    <a:pt x="168593" y="679323"/>
                    <a:pt x="164687" y="668464"/>
                    <a:pt x="161163" y="657416"/>
                  </a:cubicBezTo>
                  <a:cubicBezTo>
                    <a:pt x="150304" y="623221"/>
                    <a:pt x="144113" y="587026"/>
                    <a:pt x="143065" y="549593"/>
                  </a:cubicBezTo>
                  <a:cubicBezTo>
                    <a:pt x="142970" y="545783"/>
                    <a:pt x="142780" y="542068"/>
                    <a:pt x="142780" y="538258"/>
                  </a:cubicBezTo>
                  <a:cubicBezTo>
                    <a:pt x="142780" y="533591"/>
                    <a:pt x="142970" y="528923"/>
                    <a:pt x="143161" y="524256"/>
                  </a:cubicBezTo>
                  <a:cubicBezTo>
                    <a:pt x="143542" y="513302"/>
                    <a:pt x="144494" y="502539"/>
                    <a:pt x="145732" y="491871"/>
                  </a:cubicBezTo>
                  <a:cubicBezTo>
                    <a:pt x="153353" y="426434"/>
                    <a:pt x="176879" y="365760"/>
                    <a:pt x="212503" y="314135"/>
                  </a:cubicBezTo>
                  <a:cubicBezTo>
                    <a:pt x="266319" y="236220"/>
                    <a:pt x="347281" y="178498"/>
                    <a:pt x="441770" y="154876"/>
                  </a:cubicBezTo>
                  <a:cubicBezTo>
                    <a:pt x="472630" y="147161"/>
                    <a:pt x="504825" y="142970"/>
                    <a:pt x="538067" y="142970"/>
                  </a:cubicBezTo>
                  <a:cubicBezTo>
                    <a:pt x="571310" y="142970"/>
                    <a:pt x="601885" y="146971"/>
                    <a:pt x="631984" y="154305"/>
                  </a:cubicBezTo>
                  <a:cubicBezTo>
                    <a:pt x="724948" y="176974"/>
                    <a:pt x="804958" y="232505"/>
                    <a:pt x="859155" y="307943"/>
                  </a:cubicBezTo>
                  <a:cubicBezTo>
                    <a:pt x="903256" y="369284"/>
                    <a:pt x="930116" y="443674"/>
                    <a:pt x="932974" y="524256"/>
                  </a:cubicBezTo>
                  <a:cubicBezTo>
                    <a:pt x="933164" y="528923"/>
                    <a:pt x="933355" y="533591"/>
                    <a:pt x="933355" y="538258"/>
                  </a:cubicBezTo>
                  <a:cubicBezTo>
                    <a:pt x="933355" y="632365"/>
                    <a:pt x="900398" y="718661"/>
                    <a:pt x="845534" y="786575"/>
                  </a:cubicBezTo>
                  <a:close/>
                </a:path>
              </a:pathLst>
            </a:custGeom>
            <a:solidFill>
              <a:srgbClr val="E500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B5DA248D-C936-7157-998F-6EBA7F3E51D3}"/>
                </a:ext>
              </a:extLst>
            </p:cNvPr>
            <p:cNvSpPr/>
            <p:nvPr/>
          </p:nvSpPr>
          <p:spPr>
            <a:xfrm rot="16200000">
              <a:off x="173711" y="507700"/>
              <a:ext cx="383336" cy="372890"/>
            </a:xfrm>
            <a:custGeom>
              <a:avLst/>
              <a:gdLst>
                <a:gd name="connsiteX0" fmla="*/ 647414 w 789908"/>
                <a:gd name="connsiteY0" fmla="*/ 528638 h 768381"/>
                <a:gd name="connsiteX1" fmla="*/ 789909 w 789908"/>
                <a:gd name="connsiteY1" fmla="*/ 381286 h 768381"/>
                <a:gd name="connsiteX2" fmla="*/ 716090 w 789908"/>
                <a:gd name="connsiteY2" fmla="*/ 164973 h 768381"/>
                <a:gd name="connsiteX3" fmla="*/ 633032 w 789908"/>
                <a:gd name="connsiteY3" fmla="*/ 190500 h 768381"/>
                <a:gd name="connsiteX4" fmla="*/ 485394 w 789908"/>
                <a:gd name="connsiteY4" fmla="*/ 42863 h 768381"/>
                <a:gd name="connsiteX5" fmla="*/ 488823 w 789908"/>
                <a:gd name="connsiteY5" fmla="*/ 11335 h 768381"/>
                <a:gd name="connsiteX6" fmla="*/ 394907 w 789908"/>
                <a:gd name="connsiteY6" fmla="*/ 0 h 768381"/>
                <a:gd name="connsiteX7" fmla="*/ 298609 w 789908"/>
                <a:gd name="connsiteY7" fmla="*/ 11906 h 768381"/>
                <a:gd name="connsiteX8" fmla="*/ 304419 w 789908"/>
                <a:gd name="connsiteY8" fmla="*/ 52388 h 768381"/>
                <a:gd name="connsiteX9" fmla="*/ 156782 w 789908"/>
                <a:gd name="connsiteY9" fmla="*/ 200025 h 768381"/>
                <a:gd name="connsiteX10" fmla="*/ 69342 w 789908"/>
                <a:gd name="connsiteY10" fmla="*/ 171164 h 768381"/>
                <a:gd name="connsiteX11" fmla="*/ 0 w 789908"/>
                <a:gd name="connsiteY11" fmla="*/ 381286 h 768381"/>
                <a:gd name="connsiteX12" fmla="*/ 142494 w 789908"/>
                <a:gd name="connsiteY12" fmla="*/ 528638 h 768381"/>
                <a:gd name="connsiteX13" fmla="*/ 87440 w 789908"/>
                <a:gd name="connsiteY13" fmla="*/ 643604 h 768381"/>
                <a:gd name="connsiteX14" fmla="*/ 264224 w 789908"/>
                <a:gd name="connsiteY14" fmla="*/ 768382 h 768381"/>
                <a:gd name="connsiteX15" fmla="*/ 404432 w 789908"/>
                <a:gd name="connsiteY15" fmla="*/ 666750 h 768381"/>
                <a:gd name="connsiteX16" fmla="*/ 542354 w 789908"/>
                <a:gd name="connsiteY16" fmla="*/ 762000 h 768381"/>
                <a:gd name="connsiteX17" fmla="*/ 702374 w 789908"/>
                <a:gd name="connsiteY17" fmla="*/ 643509 h 768381"/>
                <a:gd name="connsiteX18" fmla="*/ 647319 w 789908"/>
                <a:gd name="connsiteY18" fmla="*/ 528542 h 768381"/>
                <a:gd name="connsiteX19" fmla="*/ 556451 w 789908"/>
                <a:gd name="connsiteY19" fmla="*/ 367951 h 768381"/>
                <a:gd name="connsiteX20" fmla="*/ 510731 w 789908"/>
                <a:gd name="connsiteY20" fmla="*/ 526161 h 768381"/>
                <a:gd name="connsiteX21" fmla="*/ 483394 w 789908"/>
                <a:gd name="connsiteY21" fmla="*/ 547402 h 768381"/>
                <a:gd name="connsiteX22" fmla="*/ 318802 w 789908"/>
                <a:gd name="connsiteY22" fmla="*/ 552736 h 768381"/>
                <a:gd name="connsiteX23" fmla="*/ 290132 w 789908"/>
                <a:gd name="connsiteY23" fmla="*/ 533305 h 768381"/>
                <a:gd name="connsiteX24" fmla="*/ 234220 w 789908"/>
                <a:gd name="connsiteY24" fmla="*/ 378428 h 768381"/>
                <a:gd name="connsiteX25" fmla="*/ 243840 w 789908"/>
                <a:gd name="connsiteY25" fmla="*/ 345186 h 768381"/>
                <a:gd name="connsiteX26" fmla="*/ 373856 w 789908"/>
                <a:gd name="connsiteY26" fmla="*/ 244126 h 768381"/>
                <a:gd name="connsiteX27" fmla="*/ 408432 w 789908"/>
                <a:gd name="connsiteY27" fmla="*/ 242983 h 768381"/>
                <a:gd name="connsiteX28" fmla="*/ 544735 w 789908"/>
                <a:gd name="connsiteY28" fmla="*/ 335375 h 768381"/>
                <a:gd name="connsiteX29" fmla="*/ 556451 w 789908"/>
                <a:gd name="connsiteY29" fmla="*/ 367951 h 768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789908" h="768381">
                  <a:moveTo>
                    <a:pt x="647414" y="528638"/>
                  </a:moveTo>
                  <a:cubicBezTo>
                    <a:pt x="647414" y="448818"/>
                    <a:pt x="710756" y="383953"/>
                    <a:pt x="789909" y="381286"/>
                  </a:cubicBezTo>
                  <a:cubicBezTo>
                    <a:pt x="787051" y="300704"/>
                    <a:pt x="760190" y="226314"/>
                    <a:pt x="716090" y="164973"/>
                  </a:cubicBezTo>
                  <a:cubicBezTo>
                    <a:pt x="692468" y="181070"/>
                    <a:pt x="663893" y="190500"/>
                    <a:pt x="633032" y="190500"/>
                  </a:cubicBezTo>
                  <a:cubicBezTo>
                    <a:pt x="551498" y="190500"/>
                    <a:pt x="485394" y="124397"/>
                    <a:pt x="485394" y="42863"/>
                  </a:cubicBezTo>
                  <a:cubicBezTo>
                    <a:pt x="485394" y="32004"/>
                    <a:pt x="486633" y="21527"/>
                    <a:pt x="488823" y="11335"/>
                  </a:cubicBezTo>
                  <a:cubicBezTo>
                    <a:pt x="458724" y="4001"/>
                    <a:pt x="427292" y="0"/>
                    <a:pt x="394907" y="0"/>
                  </a:cubicBezTo>
                  <a:cubicBezTo>
                    <a:pt x="362521" y="0"/>
                    <a:pt x="329470" y="4191"/>
                    <a:pt x="298609" y="11906"/>
                  </a:cubicBezTo>
                  <a:cubicBezTo>
                    <a:pt x="302324" y="24765"/>
                    <a:pt x="304419" y="38386"/>
                    <a:pt x="304419" y="52388"/>
                  </a:cubicBezTo>
                  <a:cubicBezTo>
                    <a:pt x="304419" y="133922"/>
                    <a:pt x="238316" y="200025"/>
                    <a:pt x="156782" y="200025"/>
                  </a:cubicBezTo>
                  <a:cubicBezTo>
                    <a:pt x="124016" y="200025"/>
                    <a:pt x="93821" y="189262"/>
                    <a:pt x="69342" y="171164"/>
                  </a:cubicBezTo>
                  <a:cubicBezTo>
                    <a:pt x="27908" y="231267"/>
                    <a:pt x="2667" y="303371"/>
                    <a:pt x="0" y="381286"/>
                  </a:cubicBezTo>
                  <a:cubicBezTo>
                    <a:pt x="79153" y="384048"/>
                    <a:pt x="142494" y="448818"/>
                    <a:pt x="142494" y="528638"/>
                  </a:cubicBezTo>
                  <a:cubicBezTo>
                    <a:pt x="142494" y="575120"/>
                    <a:pt x="120968" y="616553"/>
                    <a:pt x="87440" y="643604"/>
                  </a:cubicBezTo>
                  <a:cubicBezTo>
                    <a:pt x="133160" y="700183"/>
                    <a:pt x="194215" y="743807"/>
                    <a:pt x="264224" y="768382"/>
                  </a:cubicBezTo>
                  <a:cubicBezTo>
                    <a:pt x="283559" y="709422"/>
                    <a:pt x="338995" y="666750"/>
                    <a:pt x="404432" y="666750"/>
                  </a:cubicBezTo>
                  <a:cubicBezTo>
                    <a:pt x="469868" y="666750"/>
                    <a:pt x="521208" y="706374"/>
                    <a:pt x="542354" y="762000"/>
                  </a:cubicBezTo>
                  <a:cubicBezTo>
                    <a:pt x="605409" y="736664"/>
                    <a:pt x="660368" y="695516"/>
                    <a:pt x="702374" y="643509"/>
                  </a:cubicBezTo>
                  <a:cubicBezTo>
                    <a:pt x="668846" y="616458"/>
                    <a:pt x="647319" y="575024"/>
                    <a:pt x="647319" y="528542"/>
                  </a:cubicBezTo>
                  <a:close/>
                  <a:moveTo>
                    <a:pt x="556451" y="367951"/>
                  </a:moveTo>
                  <a:lnTo>
                    <a:pt x="510731" y="526161"/>
                  </a:lnTo>
                  <a:cubicBezTo>
                    <a:pt x="507206" y="538448"/>
                    <a:pt x="496158" y="547021"/>
                    <a:pt x="483394" y="547402"/>
                  </a:cubicBezTo>
                  <a:lnTo>
                    <a:pt x="318802" y="552736"/>
                  </a:lnTo>
                  <a:cubicBezTo>
                    <a:pt x="306038" y="553117"/>
                    <a:pt x="294513" y="545306"/>
                    <a:pt x="290132" y="533305"/>
                  </a:cubicBezTo>
                  <a:lnTo>
                    <a:pt x="234220" y="378428"/>
                  </a:lnTo>
                  <a:cubicBezTo>
                    <a:pt x="229838" y="366427"/>
                    <a:pt x="233744" y="352996"/>
                    <a:pt x="243840" y="345186"/>
                  </a:cubicBezTo>
                  <a:lnTo>
                    <a:pt x="373856" y="244126"/>
                  </a:lnTo>
                  <a:cubicBezTo>
                    <a:pt x="383953" y="236315"/>
                    <a:pt x="397859" y="235839"/>
                    <a:pt x="408432" y="242983"/>
                  </a:cubicBezTo>
                  <a:lnTo>
                    <a:pt x="544735" y="335375"/>
                  </a:lnTo>
                  <a:cubicBezTo>
                    <a:pt x="555308" y="342519"/>
                    <a:pt x="560070" y="355664"/>
                    <a:pt x="556451" y="367951"/>
                  </a:cubicBezTo>
                  <a:close/>
                </a:path>
              </a:pathLst>
            </a:custGeom>
            <a:solidFill>
              <a:srgbClr val="E500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305" name="Freeform: Shape 304">
            <a:extLst>
              <a:ext uri="{FF2B5EF4-FFF2-40B4-BE49-F238E27FC236}">
                <a16:creationId xmlns:a16="http://schemas.microsoft.com/office/drawing/2014/main" id="{8D605F8E-9D34-E459-EB91-A3EB17C070FC}"/>
              </a:ext>
            </a:extLst>
          </p:cNvPr>
          <p:cNvSpPr/>
          <p:nvPr/>
        </p:nvSpPr>
        <p:spPr>
          <a:xfrm rot="5400000" flipV="1">
            <a:off x="63469" y="1952207"/>
            <a:ext cx="99848" cy="99892"/>
          </a:xfrm>
          <a:custGeom>
            <a:avLst/>
            <a:gdLst>
              <a:gd name="connsiteX0" fmla="*/ 215551 w 215550"/>
              <a:gd name="connsiteY0" fmla="*/ 107918 h 215646"/>
              <a:gd name="connsiteX1" fmla="*/ 207454 w 215550"/>
              <a:gd name="connsiteY1" fmla="*/ 118491 h 215646"/>
              <a:gd name="connsiteX2" fmla="*/ 107728 w 215550"/>
              <a:gd name="connsiteY2" fmla="*/ 215646 h 215646"/>
              <a:gd name="connsiteX3" fmla="*/ 107728 w 215550"/>
              <a:gd name="connsiteY3" fmla="*/ 215646 h 215646"/>
              <a:gd name="connsiteX4" fmla="*/ 97155 w 215550"/>
              <a:gd name="connsiteY4" fmla="*/ 207550 h 215646"/>
              <a:gd name="connsiteX5" fmla="*/ 0 w 215550"/>
              <a:gd name="connsiteY5" fmla="*/ 107823 h 215646"/>
              <a:gd name="connsiteX6" fmla="*/ 0 w 215550"/>
              <a:gd name="connsiteY6" fmla="*/ 107823 h 215646"/>
              <a:gd name="connsiteX7" fmla="*/ 26194 w 215550"/>
              <a:gd name="connsiteY7" fmla="*/ 78200 h 215646"/>
              <a:gd name="connsiteX8" fmla="*/ 78200 w 215550"/>
              <a:gd name="connsiteY8" fmla="*/ 26194 h 215646"/>
              <a:gd name="connsiteX9" fmla="*/ 107823 w 215550"/>
              <a:gd name="connsiteY9" fmla="*/ 0 h 215646"/>
              <a:gd name="connsiteX10" fmla="*/ 107823 w 215550"/>
              <a:gd name="connsiteY10" fmla="*/ 0 h 215646"/>
              <a:gd name="connsiteX11" fmla="*/ 215551 w 215550"/>
              <a:gd name="connsiteY11" fmla="*/ 107728 h 215646"/>
              <a:gd name="connsiteX12" fmla="*/ 215551 w 215550"/>
              <a:gd name="connsiteY12" fmla="*/ 107728 h 215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15550" h="215646">
                <a:moveTo>
                  <a:pt x="215551" y="107918"/>
                </a:moveTo>
                <a:lnTo>
                  <a:pt x="207454" y="118491"/>
                </a:lnTo>
                <a:cubicBezTo>
                  <a:pt x="179260" y="155639"/>
                  <a:pt x="145637" y="188405"/>
                  <a:pt x="107728" y="215646"/>
                </a:cubicBezTo>
                <a:lnTo>
                  <a:pt x="107728" y="215646"/>
                </a:lnTo>
                <a:lnTo>
                  <a:pt x="97155" y="207550"/>
                </a:lnTo>
                <a:cubicBezTo>
                  <a:pt x="60007" y="179356"/>
                  <a:pt x="27241" y="145733"/>
                  <a:pt x="0" y="107823"/>
                </a:cubicBezTo>
                <a:lnTo>
                  <a:pt x="0" y="107823"/>
                </a:lnTo>
                <a:lnTo>
                  <a:pt x="26194" y="78200"/>
                </a:lnTo>
                <a:cubicBezTo>
                  <a:pt x="42481" y="59817"/>
                  <a:pt x="59817" y="42482"/>
                  <a:pt x="78200" y="26194"/>
                </a:cubicBezTo>
                <a:lnTo>
                  <a:pt x="107823" y="0"/>
                </a:lnTo>
                <a:lnTo>
                  <a:pt x="107823" y="0"/>
                </a:lnTo>
                <a:cubicBezTo>
                  <a:pt x="151638" y="27051"/>
                  <a:pt x="188595" y="63913"/>
                  <a:pt x="215551" y="107728"/>
                </a:cubicBezTo>
                <a:lnTo>
                  <a:pt x="215551" y="107728"/>
                </a:lnTo>
                <a:close/>
              </a:path>
            </a:pathLst>
          </a:custGeom>
          <a:solidFill>
            <a:srgbClr val="53BCB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06" name="Freeform: Shape 305">
            <a:extLst>
              <a:ext uri="{FF2B5EF4-FFF2-40B4-BE49-F238E27FC236}">
                <a16:creationId xmlns:a16="http://schemas.microsoft.com/office/drawing/2014/main" id="{A82AAEE9-A7EC-DD3B-B141-F6542F354D62}"/>
              </a:ext>
            </a:extLst>
          </p:cNvPr>
          <p:cNvSpPr/>
          <p:nvPr/>
        </p:nvSpPr>
        <p:spPr>
          <a:xfrm rot="5400000" flipV="1">
            <a:off x="739966" y="1441827"/>
            <a:ext cx="282380" cy="282380"/>
          </a:xfrm>
          <a:custGeom>
            <a:avLst/>
            <a:gdLst>
              <a:gd name="connsiteX0" fmla="*/ 304800 w 609600"/>
              <a:gd name="connsiteY0" fmla="*/ 0 h 609600"/>
              <a:gd name="connsiteX1" fmla="*/ 0 w 609600"/>
              <a:gd name="connsiteY1" fmla="*/ 304800 h 609600"/>
              <a:gd name="connsiteX2" fmla="*/ 304800 w 609600"/>
              <a:gd name="connsiteY2" fmla="*/ 609600 h 609600"/>
              <a:gd name="connsiteX3" fmla="*/ 609600 w 609600"/>
              <a:gd name="connsiteY3" fmla="*/ 304800 h 609600"/>
              <a:gd name="connsiteX4" fmla="*/ 304800 w 609600"/>
              <a:gd name="connsiteY4" fmla="*/ 0 h 609600"/>
              <a:gd name="connsiteX5" fmla="*/ 304800 w 609600"/>
              <a:gd name="connsiteY5" fmla="*/ 523875 h 609600"/>
              <a:gd name="connsiteX6" fmla="*/ 85725 w 609600"/>
              <a:gd name="connsiteY6" fmla="*/ 304800 h 609600"/>
              <a:gd name="connsiteX7" fmla="*/ 304800 w 609600"/>
              <a:gd name="connsiteY7" fmla="*/ 85725 h 609600"/>
              <a:gd name="connsiteX8" fmla="*/ 523875 w 609600"/>
              <a:gd name="connsiteY8" fmla="*/ 304800 h 609600"/>
              <a:gd name="connsiteX9" fmla="*/ 304800 w 609600"/>
              <a:gd name="connsiteY9" fmla="*/ 523875 h 60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09600" h="609600">
                <a:moveTo>
                  <a:pt x="304800" y="0"/>
                </a:moveTo>
                <a:cubicBezTo>
                  <a:pt x="136493" y="0"/>
                  <a:pt x="0" y="136493"/>
                  <a:pt x="0" y="304800"/>
                </a:cubicBezTo>
                <a:cubicBezTo>
                  <a:pt x="0" y="473107"/>
                  <a:pt x="136493" y="609600"/>
                  <a:pt x="304800" y="609600"/>
                </a:cubicBezTo>
                <a:cubicBezTo>
                  <a:pt x="473107" y="609600"/>
                  <a:pt x="609600" y="473107"/>
                  <a:pt x="609600" y="304800"/>
                </a:cubicBezTo>
                <a:cubicBezTo>
                  <a:pt x="609600" y="136493"/>
                  <a:pt x="473107" y="0"/>
                  <a:pt x="304800" y="0"/>
                </a:cubicBezTo>
                <a:close/>
                <a:moveTo>
                  <a:pt x="304800" y="523875"/>
                </a:moveTo>
                <a:cubicBezTo>
                  <a:pt x="183833" y="523875"/>
                  <a:pt x="85725" y="425767"/>
                  <a:pt x="85725" y="304800"/>
                </a:cubicBezTo>
                <a:cubicBezTo>
                  <a:pt x="85725" y="183832"/>
                  <a:pt x="183833" y="85725"/>
                  <a:pt x="304800" y="85725"/>
                </a:cubicBezTo>
                <a:cubicBezTo>
                  <a:pt x="425768" y="85725"/>
                  <a:pt x="523875" y="183832"/>
                  <a:pt x="523875" y="304800"/>
                </a:cubicBezTo>
                <a:cubicBezTo>
                  <a:pt x="523875" y="425767"/>
                  <a:pt x="425768" y="523875"/>
                  <a:pt x="304800" y="523875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07" name="Freeform: Shape 306">
            <a:extLst>
              <a:ext uri="{FF2B5EF4-FFF2-40B4-BE49-F238E27FC236}">
                <a16:creationId xmlns:a16="http://schemas.microsoft.com/office/drawing/2014/main" id="{9ECB88FB-F8C3-1A53-0C72-B994C65B8ECF}"/>
              </a:ext>
            </a:extLst>
          </p:cNvPr>
          <p:cNvSpPr/>
          <p:nvPr/>
        </p:nvSpPr>
        <p:spPr>
          <a:xfrm rot="5400000" flipV="1">
            <a:off x="841446" y="1543308"/>
            <a:ext cx="79420" cy="79420"/>
          </a:xfrm>
          <a:custGeom>
            <a:avLst/>
            <a:gdLst>
              <a:gd name="connsiteX0" fmla="*/ 171450 w 171450"/>
              <a:gd name="connsiteY0" fmla="*/ 85725 h 171450"/>
              <a:gd name="connsiteX1" fmla="*/ 85725 w 171450"/>
              <a:gd name="connsiteY1" fmla="*/ 171450 h 171450"/>
              <a:gd name="connsiteX2" fmla="*/ 0 w 171450"/>
              <a:gd name="connsiteY2" fmla="*/ 85725 h 171450"/>
              <a:gd name="connsiteX3" fmla="*/ 85725 w 171450"/>
              <a:gd name="connsiteY3" fmla="*/ 0 h 171450"/>
              <a:gd name="connsiteX4" fmla="*/ 171450 w 171450"/>
              <a:gd name="connsiteY4" fmla="*/ 85725 h 171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450" h="171450">
                <a:moveTo>
                  <a:pt x="171450" y="85725"/>
                </a:moveTo>
                <a:cubicBezTo>
                  <a:pt x="171450" y="133070"/>
                  <a:pt x="133069" y="171450"/>
                  <a:pt x="85725" y="171450"/>
                </a:cubicBezTo>
                <a:cubicBezTo>
                  <a:pt x="38380" y="171450"/>
                  <a:pt x="0" y="133070"/>
                  <a:pt x="0" y="85725"/>
                </a:cubicBezTo>
                <a:cubicBezTo>
                  <a:pt x="0" y="38380"/>
                  <a:pt x="38380" y="0"/>
                  <a:pt x="85725" y="0"/>
                </a:cubicBezTo>
                <a:cubicBezTo>
                  <a:pt x="133069" y="0"/>
                  <a:pt x="171450" y="38380"/>
                  <a:pt x="171450" y="85725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08" name="Freeform: Shape 307">
            <a:extLst>
              <a:ext uri="{FF2B5EF4-FFF2-40B4-BE49-F238E27FC236}">
                <a16:creationId xmlns:a16="http://schemas.microsoft.com/office/drawing/2014/main" id="{F8D0043A-AB13-192C-C473-2EB5A9FCF994}"/>
              </a:ext>
            </a:extLst>
          </p:cNvPr>
          <p:cNvSpPr/>
          <p:nvPr/>
        </p:nvSpPr>
        <p:spPr>
          <a:xfrm rot="5400000" flipV="1">
            <a:off x="739878" y="1438519"/>
            <a:ext cx="290190" cy="290013"/>
          </a:xfrm>
          <a:custGeom>
            <a:avLst/>
            <a:gdLst>
              <a:gd name="connsiteX0" fmla="*/ 540734 w 626459"/>
              <a:gd name="connsiteY0" fmla="*/ 0 h 626078"/>
              <a:gd name="connsiteX1" fmla="*/ 190 w 626459"/>
              <a:gd name="connsiteY1" fmla="*/ 540544 h 626078"/>
              <a:gd name="connsiteX2" fmla="*/ 0 w 626459"/>
              <a:gd name="connsiteY2" fmla="*/ 540448 h 626078"/>
              <a:gd name="connsiteX3" fmla="*/ 0 w 626459"/>
              <a:gd name="connsiteY3" fmla="*/ 626078 h 626078"/>
              <a:gd name="connsiteX4" fmla="*/ 80867 w 626459"/>
              <a:gd name="connsiteY4" fmla="*/ 621411 h 626078"/>
              <a:gd name="connsiteX5" fmla="*/ 81058 w 626459"/>
              <a:gd name="connsiteY5" fmla="*/ 621601 h 626078"/>
              <a:gd name="connsiteX6" fmla="*/ 621697 w 626459"/>
              <a:gd name="connsiteY6" fmla="*/ 80963 h 626078"/>
              <a:gd name="connsiteX7" fmla="*/ 626459 w 626459"/>
              <a:gd name="connsiteY7" fmla="*/ 0 h 626078"/>
              <a:gd name="connsiteX8" fmla="*/ 540734 w 626459"/>
              <a:gd name="connsiteY8" fmla="*/ 0 h 626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6459" h="626078">
                <a:moveTo>
                  <a:pt x="540734" y="0"/>
                </a:moveTo>
                <a:lnTo>
                  <a:pt x="190" y="540544"/>
                </a:lnTo>
                <a:lnTo>
                  <a:pt x="0" y="540448"/>
                </a:lnTo>
                <a:lnTo>
                  <a:pt x="0" y="626078"/>
                </a:lnTo>
                <a:lnTo>
                  <a:pt x="80867" y="621411"/>
                </a:lnTo>
                <a:lnTo>
                  <a:pt x="81058" y="621601"/>
                </a:lnTo>
                <a:lnTo>
                  <a:pt x="621697" y="80963"/>
                </a:lnTo>
                <a:lnTo>
                  <a:pt x="626459" y="0"/>
                </a:lnTo>
                <a:lnTo>
                  <a:pt x="540734" y="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09" name="Freeform: Shape 308">
            <a:extLst>
              <a:ext uri="{FF2B5EF4-FFF2-40B4-BE49-F238E27FC236}">
                <a16:creationId xmlns:a16="http://schemas.microsoft.com/office/drawing/2014/main" id="{B95DB1BD-BD23-18DE-1FD1-F700AB76FDEB}"/>
              </a:ext>
            </a:extLst>
          </p:cNvPr>
          <p:cNvSpPr/>
          <p:nvPr/>
        </p:nvSpPr>
        <p:spPr>
          <a:xfrm rot="5400000" flipV="1">
            <a:off x="926" y="1404324"/>
            <a:ext cx="708333" cy="708332"/>
          </a:xfrm>
          <a:custGeom>
            <a:avLst/>
            <a:gdLst>
              <a:gd name="connsiteX0" fmla="*/ 1529144 w 1529143"/>
              <a:gd name="connsiteY0" fmla="*/ 1529144 h 1529143"/>
              <a:gd name="connsiteX1" fmla="*/ 0 w 1529143"/>
              <a:gd name="connsiteY1" fmla="*/ 1529144 h 1529143"/>
              <a:gd name="connsiteX2" fmla="*/ 0 w 1529143"/>
              <a:gd name="connsiteY2" fmla="*/ 0 h 1529143"/>
              <a:gd name="connsiteX3" fmla="*/ 1529144 w 1529143"/>
              <a:gd name="connsiteY3" fmla="*/ 0 h 1529143"/>
              <a:gd name="connsiteX4" fmla="*/ 1529144 w 1529143"/>
              <a:gd name="connsiteY4" fmla="*/ 1529144 h 1529143"/>
              <a:gd name="connsiteX5" fmla="*/ 9525 w 1529143"/>
              <a:gd name="connsiteY5" fmla="*/ 1519619 h 1529143"/>
              <a:gd name="connsiteX6" fmla="*/ 1519619 w 1529143"/>
              <a:gd name="connsiteY6" fmla="*/ 1519619 h 1529143"/>
              <a:gd name="connsiteX7" fmla="*/ 1519619 w 1529143"/>
              <a:gd name="connsiteY7" fmla="*/ 9525 h 1529143"/>
              <a:gd name="connsiteX8" fmla="*/ 9525 w 1529143"/>
              <a:gd name="connsiteY8" fmla="*/ 9525 h 1529143"/>
              <a:gd name="connsiteX9" fmla="*/ 9525 w 1529143"/>
              <a:gd name="connsiteY9" fmla="*/ 1519619 h 1529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29143" h="1529143">
                <a:moveTo>
                  <a:pt x="1529144" y="1529144"/>
                </a:moveTo>
                <a:lnTo>
                  <a:pt x="0" y="1529144"/>
                </a:lnTo>
                <a:lnTo>
                  <a:pt x="0" y="0"/>
                </a:lnTo>
                <a:lnTo>
                  <a:pt x="1529144" y="0"/>
                </a:lnTo>
                <a:lnTo>
                  <a:pt x="1529144" y="1529144"/>
                </a:lnTo>
                <a:close/>
                <a:moveTo>
                  <a:pt x="9525" y="1519619"/>
                </a:moveTo>
                <a:lnTo>
                  <a:pt x="1519619" y="1519619"/>
                </a:lnTo>
                <a:lnTo>
                  <a:pt x="1519619" y="9525"/>
                </a:lnTo>
                <a:lnTo>
                  <a:pt x="9525" y="9525"/>
                </a:lnTo>
                <a:lnTo>
                  <a:pt x="9525" y="1519619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10" name="Freeform: Shape 309">
            <a:extLst>
              <a:ext uri="{FF2B5EF4-FFF2-40B4-BE49-F238E27FC236}">
                <a16:creationId xmlns:a16="http://schemas.microsoft.com/office/drawing/2014/main" id="{F8E7408C-9304-4427-AECC-9DDABC95037B}"/>
              </a:ext>
            </a:extLst>
          </p:cNvPr>
          <p:cNvSpPr/>
          <p:nvPr/>
        </p:nvSpPr>
        <p:spPr>
          <a:xfrm rot="5400000" flipV="1">
            <a:off x="704140" y="1407059"/>
            <a:ext cx="356372" cy="350901"/>
          </a:xfrm>
          <a:custGeom>
            <a:avLst/>
            <a:gdLst>
              <a:gd name="connsiteX0" fmla="*/ 637794 w 769334"/>
              <a:gd name="connsiteY0" fmla="*/ 757523 h 757523"/>
              <a:gd name="connsiteX1" fmla="*/ 0 w 769334"/>
              <a:gd name="connsiteY1" fmla="*/ 757523 h 757523"/>
              <a:gd name="connsiteX2" fmla="*/ 0 w 769334"/>
              <a:gd name="connsiteY2" fmla="*/ 0 h 757523"/>
              <a:gd name="connsiteX3" fmla="*/ 769334 w 769334"/>
              <a:gd name="connsiteY3" fmla="*/ 0 h 757523"/>
              <a:gd name="connsiteX4" fmla="*/ 769334 w 769334"/>
              <a:gd name="connsiteY4" fmla="*/ 625983 h 757523"/>
              <a:gd name="connsiteX5" fmla="*/ 637794 w 769334"/>
              <a:gd name="connsiteY5" fmla="*/ 757523 h 757523"/>
              <a:gd name="connsiteX6" fmla="*/ 9525 w 769334"/>
              <a:gd name="connsiteY6" fmla="*/ 747998 h 757523"/>
              <a:gd name="connsiteX7" fmla="*/ 637794 w 769334"/>
              <a:gd name="connsiteY7" fmla="*/ 747998 h 757523"/>
              <a:gd name="connsiteX8" fmla="*/ 759809 w 769334"/>
              <a:gd name="connsiteY8" fmla="*/ 625983 h 757523"/>
              <a:gd name="connsiteX9" fmla="*/ 759809 w 769334"/>
              <a:gd name="connsiteY9" fmla="*/ 9525 h 757523"/>
              <a:gd name="connsiteX10" fmla="*/ 9525 w 769334"/>
              <a:gd name="connsiteY10" fmla="*/ 9525 h 757523"/>
              <a:gd name="connsiteX11" fmla="*/ 9525 w 769334"/>
              <a:gd name="connsiteY11" fmla="*/ 747998 h 757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69334" h="757523">
                <a:moveTo>
                  <a:pt x="637794" y="757523"/>
                </a:moveTo>
                <a:lnTo>
                  <a:pt x="0" y="757523"/>
                </a:lnTo>
                <a:lnTo>
                  <a:pt x="0" y="0"/>
                </a:lnTo>
                <a:lnTo>
                  <a:pt x="769334" y="0"/>
                </a:lnTo>
                <a:lnTo>
                  <a:pt x="769334" y="625983"/>
                </a:lnTo>
                <a:cubicBezTo>
                  <a:pt x="769334" y="698563"/>
                  <a:pt x="710279" y="757523"/>
                  <a:pt x="637794" y="757523"/>
                </a:cubicBezTo>
                <a:close/>
                <a:moveTo>
                  <a:pt x="9525" y="747998"/>
                </a:moveTo>
                <a:lnTo>
                  <a:pt x="637794" y="747998"/>
                </a:lnTo>
                <a:cubicBezTo>
                  <a:pt x="705041" y="747998"/>
                  <a:pt x="759809" y="693230"/>
                  <a:pt x="759809" y="625983"/>
                </a:cubicBezTo>
                <a:lnTo>
                  <a:pt x="759809" y="9525"/>
                </a:lnTo>
                <a:lnTo>
                  <a:pt x="9525" y="9525"/>
                </a:lnTo>
                <a:lnTo>
                  <a:pt x="9525" y="747998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11" name="Freeform: Shape 310">
            <a:extLst>
              <a:ext uri="{FF2B5EF4-FFF2-40B4-BE49-F238E27FC236}">
                <a16:creationId xmlns:a16="http://schemas.microsoft.com/office/drawing/2014/main" id="{9E0AF127-FC2D-68D0-9EE1-9DA6FA2CC201}"/>
              </a:ext>
            </a:extLst>
          </p:cNvPr>
          <p:cNvSpPr/>
          <p:nvPr/>
        </p:nvSpPr>
        <p:spPr>
          <a:xfrm rot="5400000" flipV="1">
            <a:off x="-261600" y="391725"/>
            <a:ext cx="1297183" cy="732423"/>
          </a:xfrm>
          <a:custGeom>
            <a:avLst/>
            <a:gdLst>
              <a:gd name="connsiteX0" fmla="*/ 504825 w 2800349"/>
              <a:gd name="connsiteY0" fmla="*/ 1104900 h 1581150"/>
              <a:gd name="connsiteX1" fmla="*/ 504825 w 2800349"/>
              <a:gd name="connsiteY1" fmla="*/ 257175 h 1581150"/>
              <a:gd name="connsiteX2" fmla="*/ 514350 w 2800349"/>
              <a:gd name="connsiteY2" fmla="*/ 257175 h 1581150"/>
              <a:gd name="connsiteX3" fmla="*/ 257175 w 2800349"/>
              <a:gd name="connsiteY3" fmla="*/ 0 h 1581150"/>
              <a:gd name="connsiteX4" fmla="*/ 0 w 2800349"/>
              <a:gd name="connsiteY4" fmla="*/ 257175 h 1581150"/>
              <a:gd name="connsiteX5" fmla="*/ 9525 w 2800349"/>
              <a:gd name="connsiteY5" fmla="*/ 257175 h 1581150"/>
              <a:gd name="connsiteX6" fmla="*/ 9525 w 2800349"/>
              <a:gd name="connsiteY6" fmla="*/ 1104900 h 1581150"/>
              <a:gd name="connsiteX7" fmla="*/ 9525 w 2800349"/>
              <a:gd name="connsiteY7" fmla="*/ 1171575 h 1581150"/>
              <a:gd name="connsiteX8" fmla="*/ 9525 w 2800349"/>
              <a:gd name="connsiteY8" fmla="*/ 1581150 h 1581150"/>
              <a:gd name="connsiteX9" fmla="*/ 2800350 w 2800349"/>
              <a:gd name="connsiteY9" fmla="*/ 1581150 h 1581150"/>
              <a:gd name="connsiteX10" fmla="*/ 2800350 w 2800349"/>
              <a:gd name="connsiteY10" fmla="*/ 1104900 h 1581150"/>
              <a:gd name="connsiteX11" fmla="*/ 504825 w 2800349"/>
              <a:gd name="connsiteY11" fmla="*/ 1104900 h 1581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800349" h="1581150">
                <a:moveTo>
                  <a:pt x="504825" y="1104900"/>
                </a:moveTo>
                <a:lnTo>
                  <a:pt x="504825" y="257175"/>
                </a:lnTo>
                <a:lnTo>
                  <a:pt x="514350" y="257175"/>
                </a:lnTo>
                <a:lnTo>
                  <a:pt x="257175" y="0"/>
                </a:lnTo>
                <a:lnTo>
                  <a:pt x="0" y="257175"/>
                </a:lnTo>
                <a:lnTo>
                  <a:pt x="9525" y="257175"/>
                </a:lnTo>
                <a:lnTo>
                  <a:pt x="9525" y="1104900"/>
                </a:lnTo>
                <a:lnTo>
                  <a:pt x="9525" y="1171575"/>
                </a:lnTo>
                <a:lnTo>
                  <a:pt x="9525" y="1581150"/>
                </a:lnTo>
                <a:lnTo>
                  <a:pt x="2800350" y="1581150"/>
                </a:lnTo>
                <a:lnTo>
                  <a:pt x="2800350" y="1104900"/>
                </a:lnTo>
                <a:lnTo>
                  <a:pt x="504825" y="110490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grpSp>
        <p:nvGrpSpPr>
          <p:cNvPr id="320" name="Group 319">
            <a:extLst>
              <a:ext uri="{FF2B5EF4-FFF2-40B4-BE49-F238E27FC236}">
                <a16:creationId xmlns:a16="http://schemas.microsoft.com/office/drawing/2014/main" id="{42918F3C-B2B7-5576-CD91-868CFCFFEA29}"/>
              </a:ext>
            </a:extLst>
          </p:cNvPr>
          <p:cNvGrpSpPr/>
          <p:nvPr/>
        </p:nvGrpSpPr>
        <p:grpSpPr>
          <a:xfrm>
            <a:off x="822077" y="5728246"/>
            <a:ext cx="1584939" cy="600307"/>
            <a:chOff x="12794591" y="-861325"/>
            <a:chExt cx="1584939" cy="600307"/>
          </a:xfrm>
        </p:grpSpPr>
        <p:sp>
          <p:nvSpPr>
            <p:cNvPr id="321" name="TextBox 320">
              <a:extLst>
                <a:ext uri="{FF2B5EF4-FFF2-40B4-BE49-F238E27FC236}">
                  <a16:creationId xmlns:a16="http://schemas.microsoft.com/office/drawing/2014/main" id="{7874A225-D37E-4734-7B35-6FF1FECED6F5}"/>
                </a:ext>
              </a:extLst>
            </p:cNvPr>
            <p:cNvSpPr txBox="1"/>
            <p:nvPr/>
          </p:nvSpPr>
          <p:spPr>
            <a:xfrm>
              <a:off x="12965983" y="-711102"/>
              <a:ext cx="141354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000" dirty="0">
                  <a:solidFill>
                    <a:schemeClr val="bg1"/>
                  </a:solidFill>
                  <a:latin typeface="Overpass ExtraBold" pitchFamily="2" charset="0"/>
                </a:rPr>
                <a:t>FIFA WORLD CUP</a:t>
              </a:r>
            </a:p>
          </p:txBody>
        </p:sp>
        <p:pic>
          <p:nvPicPr>
            <p:cNvPr id="322" name="Picture 321" descr="A picture containing text, guitar&#10;&#10;Description automatically generated">
              <a:extLst>
                <a:ext uri="{FF2B5EF4-FFF2-40B4-BE49-F238E27FC236}">
                  <a16:creationId xmlns:a16="http://schemas.microsoft.com/office/drawing/2014/main" id="{073C7402-2EF7-51A9-27D8-B1232491898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94591" y="-861325"/>
              <a:ext cx="279463" cy="600307"/>
            </a:xfrm>
            <a:prstGeom prst="rect">
              <a:avLst/>
            </a:prstGeom>
          </p:spPr>
        </p:pic>
        <p:pic>
          <p:nvPicPr>
            <p:cNvPr id="323" name="Picture 322" descr="A black and white sign&#10;&#10;Description automatically generated with low confidence">
              <a:extLst>
                <a:ext uri="{FF2B5EF4-FFF2-40B4-BE49-F238E27FC236}">
                  <a16:creationId xmlns:a16="http://schemas.microsoft.com/office/drawing/2014/main" id="{AB921D7E-6A02-8B07-4B61-FC304B4D4AA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267565" y="-512609"/>
              <a:ext cx="810385" cy="1344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34209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8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5" dur="20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1250" tmFilter="0, 0; .2, .5; .8, .5; 1, 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" dur="625" autoRev="1" fill="hold"/>
                                        <p:tgtEl>
                                          <p:spTgt spid="15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0" dur="20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1250" tmFilter="0, 0; .2, .5; .8, .5; 1, 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" dur="625" autoRev="1" fill="hold"/>
                                        <p:tgtEl>
                                          <p:spTgt spid="30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57" grpId="0" animBg="1"/>
      <p:bldP spid="30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5" name="Group 184">
            <a:extLst>
              <a:ext uri="{FF2B5EF4-FFF2-40B4-BE49-F238E27FC236}">
                <a16:creationId xmlns:a16="http://schemas.microsoft.com/office/drawing/2014/main" id="{65E6F0D7-E867-F3AB-473F-E309F85CC777}"/>
              </a:ext>
            </a:extLst>
          </p:cNvPr>
          <p:cNvGrpSpPr/>
          <p:nvPr/>
        </p:nvGrpSpPr>
        <p:grpSpPr>
          <a:xfrm>
            <a:off x="1666875" y="900138"/>
            <a:ext cx="5355075" cy="595062"/>
            <a:chOff x="1464566" y="900138"/>
            <a:chExt cx="5355075" cy="595062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EE5281DD-37BA-1C03-3916-6CDC259FFC90}"/>
                </a:ext>
              </a:extLst>
            </p:cNvPr>
            <p:cNvSpPr/>
            <p:nvPr/>
          </p:nvSpPr>
          <p:spPr>
            <a:xfrm>
              <a:off x="1660885" y="900138"/>
              <a:ext cx="4962257" cy="595062"/>
            </a:xfrm>
            <a:prstGeom prst="rect">
              <a:avLst/>
            </a:prstGeom>
            <a:solidFill>
              <a:srgbClr val="E500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" name="Isosceles Triangle 3">
              <a:extLst>
                <a:ext uri="{FF2B5EF4-FFF2-40B4-BE49-F238E27FC236}">
                  <a16:creationId xmlns:a16="http://schemas.microsoft.com/office/drawing/2014/main" id="{04090353-F80B-6312-2E0A-8E6F0E616CAE}"/>
                </a:ext>
              </a:extLst>
            </p:cNvPr>
            <p:cNvSpPr/>
            <p:nvPr/>
          </p:nvSpPr>
          <p:spPr>
            <a:xfrm rot="5400000" flipH="1">
              <a:off x="6552504" y="1099660"/>
              <a:ext cx="338256" cy="196019"/>
            </a:xfrm>
            <a:prstGeom prst="triangle">
              <a:avLst>
                <a:gd name="adj" fmla="val 47959"/>
              </a:avLst>
            </a:prstGeom>
            <a:solidFill>
              <a:srgbClr val="E500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" name="Isosceles Triangle 4">
              <a:extLst>
                <a:ext uri="{FF2B5EF4-FFF2-40B4-BE49-F238E27FC236}">
                  <a16:creationId xmlns:a16="http://schemas.microsoft.com/office/drawing/2014/main" id="{23C6112F-EA51-AA3F-599D-C062E6973275}"/>
                </a:ext>
              </a:extLst>
            </p:cNvPr>
            <p:cNvSpPr/>
            <p:nvPr/>
          </p:nvSpPr>
          <p:spPr>
            <a:xfrm rot="16200000">
              <a:off x="1393448" y="1099660"/>
              <a:ext cx="338256" cy="196019"/>
            </a:xfrm>
            <a:prstGeom prst="triangle">
              <a:avLst>
                <a:gd name="adj" fmla="val 47959"/>
              </a:avLst>
            </a:prstGeom>
            <a:solidFill>
              <a:srgbClr val="E500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448F905-54AA-4613-201A-234C776EF9F2}"/>
              </a:ext>
            </a:extLst>
          </p:cNvPr>
          <p:cNvSpPr txBox="1"/>
          <p:nvPr/>
        </p:nvSpPr>
        <p:spPr>
          <a:xfrm>
            <a:off x="2019807" y="959142"/>
            <a:ext cx="31999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 err="1">
                <a:solidFill>
                  <a:schemeClr val="bg1"/>
                </a:solidFill>
                <a:latin typeface="Overpass SemiBold" pitchFamily="2" charset="0"/>
              </a:rPr>
              <a:t>Funkcionalnosti</a:t>
            </a:r>
            <a:endParaRPr lang="en-IN" sz="3200" dirty="0">
              <a:solidFill>
                <a:schemeClr val="bg1"/>
              </a:solidFill>
              <a:latin typeface="Overpass SemiBold" pitchFamily="2" charset="0"/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320840C3-CF76-5BC3-384E-5C5E3CCBFBBB}"/>
              </a:ext>
            </a:extLst>
          </p:cNvPr>
          <p:cNvSpPr/>
          <p:nvPr/>
        </p:nvSpPr>
        <p:spPr>
          <a:xfrm rot="16200000" flipH="1" flipV="1">
            <a:off x="12024895" y="1235932"/>
            <a:ext cx="172075" cy="169120"/>
          </a:xfrm>
          <a:custGeom>
            <a:avLst/>
            <a:gdLst>
              <a:gd name="connsiteX0" fmla="*/ 368237 w 371475"/>
              <a:gd name="connsiteY0" fmla="*/ 3143 h 365093"/>
              <a:gd name="connsiteX1" fmla="*/ 0 w 371475"/>
              <a:gd name="connsiteY1" fmla="*/ 0 h 365093"/>
              <a:gd name="connsiteX2" fmla="*/ 371475 w 371475"/>
              <a:gd name="connsiteY2" fmla="*/ 365093 h 365093"/>
              <a:gd name="connsiteX3" fmla="*/ 368237 w 371475"/>
              <a:gd name="connsiteY3" fmla="*/ 3143 h 365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1475" h="365093">
                <a:moveTo>
                  <a:pt x="368237" y="3143"/>
                </a:moveTo>
                <a:lnTo>
                  <a:pt x="0" y="0"/>
                </a:lnTo>
                <a:lnTo>
                  <a:pt x="371475" y="365093"/>
                </a:lnTo>
                <a:lnTo>
                  <a:pt x="368237" y="3143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E5C6C73-9CD8-C414-777C-B734140A869D}"/>
              </a:ext>
            </a:extLst>
          </p:cNvPr>
          <p:cNvSpPr/>
          <p:nvPr/>
        </p:nvSpPr>
        <p:spPr>
          <a:xfrm rot="16200000" flipH="1" flipV="1">
            <a:off x="11411160" y="241382"/>
            <a:ext cx="1028040" cy="545831"/>
          </a:xfrm>
          <a:custGeom>
            <a:avLst/>
            <a:gdLst>
              <a:gd name="connsiteX0" fmla="*/ 2219325 w 2219325"/>
              <a:gd name="connsiteY0" fmla="*/ 1178338 h 1178337"/>
              <a:gd name="connsiteX1" fmla="*/ 1603058 w 2219325"/>
              <a:gd name="connsiteY1" fmla="*/ 1178338 h 1178337"/>
              <a:gd name="connsiteX2" fmla="*/ 1600295 w 2219325"/>
              <a:gd name="connsiteY2" fmla="*/ 1175480 h 1178337"/>
              <a:gd name="connsiteX3" fmla="*/ 492633 w 2219325"/>
              <a:gd name="connsiteY3" fmla="*/ 43910 h 1178337"/>
              <a:gd name="connsiteX4" fmla="*/ 13716 w 2219325"/>
              <a:gd name="connsiteY4" fmla="*/ 537305 h 1178337"/>
              <a:gd name="connsiteX5" fmla="*/ 0 w 2219325"/>
              <a:gd name="connsiteY5" fmla="*/ 523970 h 1178337"/>
              <a:gd name="connsiteX6" fmla="*/ 492633 w 2219325"/>
              <a:gd name="connsiteY6" fmla="*/ 16669 h 1178337"/>
              <a:gd name="connsiteX7" fmla="*/ 1611059 w 2219325"/>
              <a:gd name="connsiteY7" fmla="*/ 1159288 h 1178337"/>
              <a:gd name="connsiteX8" fmla="*/ 2173129 w 2219325"/>
              <a:gd name="connsiteY8" fmla="*/ 1159288 h 1178337"/>
              <a:gd name="connsiteX9" fmla="*/ 1019366 w 2219325"/>
              <a:gd name="connsiteY9" fmla="*/ 13526 h 1178337"/>
              <a:gd name="connsiteX10" fmla="*/ 1032796 w 2219325"/>
              <a:gd name="connsiteY10" fmla="*/ 0 h 1178337"/>
              <a:gd name="connsiteX11" fmla="*/ 2219325 w 2219325"/>
              <a:gd name="connsiteY11" fmla="*/ 1178338 h 1178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19325" h="1178337">
                <a:moveTo>
                  <a:pt x="2219325" y="1178338"/>
                </a:moveTo>
                <a:lnTo>
                  <a:pt x="1603058" y="1178338"/>
                </a:lnTo>
                <a:lnTo>
                  <a:pt x="1600295" y="1175480"/>
                </a:lnTo>
                <a:lnTo>
                  <a:pt x="492633" y="43910"/>
                </a:lnTo>
                <a:lnTo>
                  <a:pt x="13716" y="537305"/>
                </a:lnTo>
                <a:lnTo>
                  <a:pt x="0" y="523970"/>
                </a:lnTo>
                <a:lnTo>
                  <a:pt x="492633" y="16669"/>
                </a:lnTo>
                <a:lnTo>
                  <a:pt x="1611059" y="1159288"/>
                </a:lnTo>
                <a:lnTo>
                  <a:pt x="2173129" y="1159288"/>
                </a:lnTo>
                <a:lnTo>
                  <a:pt x="1019366" y="13526"/>
                </a:lnTo>
                <a:lnTo>
                  <a:pt x="1032796" y="0"/>
                </a:lnTo>
                <a:lnTo>
                  <a:pt x="2219325" y="1178338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0E1B3E69-E457-9DDF-D356-3D5F5B55272A}"/>
              </a:ext>
            </a:extLst>
          </p:cNvPr>
          <p:cNvSpPr/>
          <p:nvPr/>
        </p:nvSpPr>
        <p:spPr>
          <a:xfrm rot="16200000" flipH="1" flipV="1">
            <a:off x="11588287" y="799855"/>
            <a:ext cx="675065" cy="538286"/>
          </a:xfrm>
          <a:custGeom>
            <a:avLst/>
            <a:gdLst>
              <a:gd name="connsiteX0" fmla="*/ 0 w 1457324"/>
              <a:gd name="connsiteY0" fmla="*/ 0 h 1162049"/>
              <a:gd name="connsiteX1" fmla="*/ 539877 w 1457324"/>
              <a:gd name="connsiteY1" fmla="*/ 0 h 1162049"/>
              <a:gd name="connsiteX2" fmla="*/ 1457325 w 1457324"/>
              <a:gd name="connsiteY2" fmla="*/ 941165 h 1162049"/>
              <a:gd name="connsiteX3" fmla="*/ 1457325 w 1457324"/>
              <a:gd name="connsiteY3" fmla="*/ 1162050 h 1162049"/>
              <a:gd name="connsiteX4" fmla="*/ 1130046 w 1457324"/>
              <a:gd name="connsiteY4" fmla="*/ 1162050 h 1162049"/>
              <a:gd name="connsiteX5" fmla="*/ 0 w 1457324"/>
              <a:gd name="connsiteY5" fmla="*/ 0 h 11620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7324" h="1162049">
                <a:moveTo>
                  <a:pt x="0" y="0"/>
                </a:moveTo>
                <a:lnTo>
                  <a:pt x="539877" y="0"/>
                </a:lnTo>
                <a:lnTo>
                  <a:pt x="1457325" y="941165"/>
                </a:lnTo>
                <a:lnTo>
                  <a:pt x="1457325" y="1162050"/>
                </a:lnTo>
                <a:lnTo>
                  <a:pt x="1130046" y="1162050"/>
                </a:lnTo>
                <a:lnTo>
                  <a:pt x="0" y="0"/>
                </a:lnTo>
                <a:close/>
              </a:path>
            </a:pathLst>
          </a:custGeom>
          <a:solidFill>
            <a:srgbClr val="53BCB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2567D317-80F9-5999-7025-92BB87BA2423}"/>
              </a:ext>
            </a:extLst>
          </p:cNvPr>
          <p:cNvSpPr/>
          <p:nvPr/>
        </p:nvSpPr>
        <p:spPr>
          <a:xfrm rot="16200000" flipH="1" flipV="1">
            <a:off x="12168492" y="259362"/>
            <a:ext cx="22060" cy="22060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F9FEF0B5-4B4D-F0A6-246D-6D834077675A}"/>
              </a:ext>
            </a:extLst>
          </p:cNvPr>
          <p:cNvSpPr/>
          <p:nvPr/>
        </p:nvSpPr>
        <p:spPr>
          <a:xfrm rot="16200000" flipH="1" flipV="1">
            <a:off x="12159667" y="303484"/>
            <a:ext cx="22060" cy="22060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F99405D-6ECC-FA4D-AB9F-5854B19F98AA}"/>
              </a:ext>
            </a:extLst>
          </p:cNvPr>
          <p:cNvSpPr/>
          <p:nvPr/>
        </p:nvSpPr>
        <p:spPr>
          <a:xfrm rot="16200000" flipH="1" flipV="1">
            <a:off x="12124370" y="268186"/>
            <a:ext cx="22060" cy="22060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F7A61C7A-17F7-4206-B96A-F587CF97041B}"/>
              </a:ext>
            </a:extLst>
          </p:cNvPr>
          <p:cNvSpPr/>
          <p:nvPr/>
        </p:nvSpPr>
        <p:spPr>
          <a:xfrm rot="16200000" flipH="1" flipV="1">
            <a:off x="12115545" y="316720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2224537D-0C6D-B6BC-F6CF-A36350D21CA0}"/>
              </a:ext>
            </a:extLst>
          </p:cNvPr>
          <p:cNvSpPr/>
          <p:nvPr/>
        </p:nvSpPr>
        <p:spPr>
          <a:xfrm rot="16200000" flipH="1" flipV="1">
            <a:off x="12146430" y="347606"/>
            <a:ext cx="22060" cy="22060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7818F203-656C-4CD6-0212-39C212DEA017}"/>
              </a:ext>
            </a:extLst>
          </p:cNvPr>
          <p:cNvSpPr/>
          <p:nvPr/>
        </p:nvSpPr>
        <p:spPr>
          <a:xfrm rot="16200000" flipH="1" flipV="1">
            <a:off x="12172903" y="382902"/>
            <a:ext cx="22060" cy="22060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DB819CA8-623D-46E4-E147-37EC0368D984}"/>
              </a:ext>
            </a:extLst>
          </p:cNvPr>
          <p:cNvSpPr/>
          <p:nvPr/>
        </p:nvSpPr>
        <p:spPr>
          <a:xfrm rot="16200000" flipH="1" flipV="1">
            <a:off x="12168492" y="427024"/>
            <a:ext cx="22060" cy="22060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8B70BC86-0918-CAE1-6067-DBD50D1FFBDE}"/>
              </a:ext>
            </a:extLst>
          </p:cNvPr>
          <p:cNvSpPr/>
          <p:nvPr/>
        </p:nvSpPr>
        <p:spPr>
          <a:xfrm rot="16200000" flipH="1" flipV="1">
            <a:off x="12159667" y="475558"/>
            <a:ext cx="22060" cy="22060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5D971925-9FD6-D0F0-12F2-BC26F8FD9177}"/>
              </a:ext>
            </a:extLst>
          </p:cNvPr>
          <p:cNvSpPr/>
          <p:nvPr/>
        </p:nvSpPr>
        <p:spPr>
          <a:xfrm rot="16200000" flipH="1" flipV="1">
            <a:off x="12137605" y="391726"/>
            <a:ext cx="22060" cy="22060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CA08EC5B-584F-0269-332B-4B2B97330711}"/>
              </a:ext>
            </a:extLst>
          </p:cNvPr>
          <p:cNvSpPr/>
          <p:nvPr/>
        </p:nvSpPr>
        <p:spPr>
          <a:xfrm rot="16200000" flipH="1" flipV="1">
            <a:off x="12102309" y="356429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FC146E35-4B68-D11E-9E6D-27F22B71976C}"/>
              </a:ext>
            </a:extLst>
          </p:cNvPr>
          <p:cNvSpPr/>
          <p:nvPr/>
        </p:nvSpPr>
        <p:spPr>
          <a:xfrm rot="16200000" flipH="1" flipV="1">
            <a:off x="12071423" y="325544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EFB6790A-1353-2C97-7F2F-B3CD877719A3}"/>
              </a:ext>
            </a:extLst>
          </p:cNvPr>
          <p:cNvSpPr/>
          <p:nvPr/>
        </p:nvSpPr>
        <p:spPr>
          <a:xfrm rot="16200000" flipH="1" flipV="1">
            <a:off x="12058187" y="369666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81D36DFD-C2F8-7FC9-C292-8BAE879B9D10}"/>
              </a:ext>
            </a:extLst>
          </p:cNvPr>
          <p:cNvSpPr/>
          <p:nvPr/>
        </p:nvSpPr>
        <p:spPr>
          <a:xfrm rot="16200000" flipH="1" flipV="1">
            <a:off x="12093483" y="404964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60B470D7-1FB0-3504-94B3-C5AC33FE1523}"/>
              </a:ext>
            </a:extLst>
          </p:cNvPr>
          <p:cNvSpPr/>
          <p:nvPr/>
        </p:nvSpPr>
        <p:spPr>
          <a:xfrm rot="16200000" flipH="1" flipV="1">
            <a:off x="12128781" y="440260"/>
            <a:ext cx="22060" cy="22060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056FC85A-0ABB-B403-53A2-436FDEE07FE3}"/>
              </a:ext>
            </a:extLst>
          </p:cNvPr>
          <p:cNvSpPr/>
          <p:nvPr/>
        </p:nvSpPr>
        <p:spPr>
          <a:xfrm rot="16200000" flipH="1" flipV="1">
            <a:off x="12115545" y="479970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A2EDED87-166F-4E9F-4CF1-84595696F8C1}"/>
              </a:ext>
            </a:extLst>
          </p:cNvPr>
          <p:cNvSpPr/>
          <p:nvPr/>
        </p:nvSpPr>
        <p:spPr>
          <a:xfrm rot="16200000" flipH="1" flipV="1">
            <a:off x="12106720" y="528504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AED8B25D-C4F6-6087-8DFA-AA24EC91E8B4}"/>
              </a:ext>
            </a:extLst>
          </p:cNvPr>
          <p:cNvSpPr/>
          <p:nvPr/>
        </p:nvSpPr>
        <p:spPr>
          <a:xfrm rot="16200000" flipH="1" flipV="1">
            <a:off x="12071423" y="493208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6BEC1632-0D1E-5FED-EBAB-CF42B2489E35}"/>
              </a:ext>
            </a:extLst>
          </p:cNvPr>
          <p:cNvSpPr/>
          <p:nvPr/>
        </p:nvSpPr>
        <p:spPr>
          <a:xfrm rot="16200000" flipH="1" flipV="1">
            <a:off x="12080247" y="449086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7EC437A2-935B-6F55-91BF-28B21256B40A}"/>
              </a:ext>
            </a:extLst>
          </p:cNvPr>
          <p:cNvSpPr/>
          <p:nvPr/>
        </p:nvSpPr>
        <p:spPr>
          <a:xfrm rot="16200000" flipH="1" flipV="1">
            <a:off x="12049362" y="413787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9DFDBD98-C77D-D433-FEF8-933D2D37EB0A}"/>
              </a:ext>
            </a:extLst>
          </p:cNvPr>
          <p:cNvSpPr/>
          <p:nvPr/>
        </p:nvSpPr>
        <p:spPr>
          <a:xfrm rot="16200000" flipH="1" flipV="1">
            <a:off x="12014065" y="378490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2E164120-121E-281C-B998-44D60464F85E}"/>
              </a:ext>
            </a:extLst>
          </p:cNvPr>
          <p:cNvSpPr/>
          <p:nvPr/>
        </p:nvSpPr>
        <p:spPr>
          <a:xfrm rot="16200000" flipH="1" flipV="1">
            <a:off x="12000828" y="427024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54231BAC-9F69-C280-FE37-49CF4812F858}"/>
              </a:ext>
            </a:extLst>
          </p:cNvPr>
          <p:cNvSpPr/>
          <p:nvPr/>
        </p:nvSpPr>
        <p:spPr>
          <a:xfrm rot="16200000" flipH="1" flipV="1">
            <a:off x="12036125" y="462322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620CD3D6-2819-AAD0-F4E9-1CB4E6D0642D}"/>
              </a:ext>
            </a:extLst>
          </p:cNvPr>
          <p:cNvSpPr/>
          <p:nvPr/>
        </p:nvSpPr>
        <p:spPr>
          <a:xfrm rot="16200000" flipH="1" flipV="1">
            <a:off x="12027302" y="506444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EBDB7121-78D7-3958-49D7-AD1DA461A5D3}"/>
              </a:ext>
            </a:extLst>
          </p:cNvPr>
          <p:cNvSpPr/>
          <p:nvPr/>
        </p:nvSpPr>
        <p:spPr>
          <a:xfrm rot="16200000" flipH="1" flipV="1">
            <a:off x="11992003" y="466734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0335FB4A-4429-E833-00F5-883916D40B0A}"/>
              </a:ext>
            </a:extLst>
          </p:cNvPr>
          <p:cNvSpPr/>
          <p:nvPr/>
        </p:nvSpPr>
        <p:spPr>
          <a:xfrm rot="16200000" flipH="1" flipV="1">
            <a:off x="11961119" y="435848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22023AF3-9231-B7A3-74BD-C3666EF6DF39}"/>
              </a:ext>
            </a:extLst>
          </p:cNvPr>
          <p:cNvSpPr/>
          <p:nvPr/>
        </p:nvSpPr>
        <p:spPr>
          <a:xfrm rot="16200000" flipH="1" flipV="1">
            <a:off x="11947881" y="479970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E5DEEBB3-08A5-2B39-0FA8-165AE29892B1}"/>
              </a:ext>
            </a:extLst>
          </p:cNvPr>
          <p:cNvSpPr/>
          <p:nvPr/>
        </p:nvSpPr>
        <p:spPr>
          <a:xfrm rot="16200000" flipH="1" flipV="1">
            <a:off x="11983179" y="515269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A47C9CED-45A5-49E8-D6E7-D114BB5EF272}"/>
              </a:ext>
            </a:extLst>
          </p:cNvPr>
          <p:cNvSpPr/>
          <p:nvPr/>
        </p:nvSpPr>
        <p:spPr>
          <a:xfrm rot="16200000" flipH="1" flipV="1">
            <a:off x="12014065" y="546154"/>
            <a:ext cx="22060" cy="22060"/>
          </a:xfrm>
          <a:custGeom>
            <a:avLst/>
            <a:gdLst>
              <a:gd name="connsiteX0" fmla="*/ 47625 w 47624"/>
              <a:gd name="connsiteY0" fmla="*/ 23812 h 47625"/>
              <a:gd name="connsiteX1" fmla="*/ 23813 w 47624"/>
              <a:gd name="connsiteY1" fmla="*/ 47625 h 47625"/>
              <a:gd name="connsiteX2" fmla="*/ 0 w 47624"/>
              <a:gd name="connsiteY2" fmla="*/ 23812 h 47625"/>
              <a:gd name="connsiteX3" fmla="*/ 23813 w 47624"/>
              <a:gd name="connsiteY3" fmla="*/ 0 h 47625"/>
              <a:gd name="connsiteX4" fmla="*/ 47625 w 47624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4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787FB9D0-BD98-D310-DDA6-53DF30A200D6}"/>
              </a:ext>
            </a:extLst>
          </p:cNvPr>
          <p:cNvSpPr/>
          <p:nvPr/>
        </p:nvSpPr>
        <p:spPr>
          <a:xfrm rot="16200000" flipH="1" flipV="1">
            <a:off x="12005240" y="590276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EDD22C81-5D5F-4D6C-1C9B-5EF1EAAE6CA9}"/>
              </a:ext>
            </a:extLst>
          </p:cNvPr>
          <p:cNvSpPr/>
          <p:nvPr/>
        </p:nvSpPr>
        <p:spPr>
          <a:xfrm rot="16200000" flipH="1" flipV="1">
            <a:off x="11996415" y="638809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C0AD003B-AA93-BEAB-6FE9-C79DE8D57A24}"/>
              </a:ext>
            </a:extLst>
          </p:cNvPr>
          <p:cNvSpPr/>
          <p:nvPr/>
        </p:nvSpPr>
        <p:spPr>
          <a:xfrm rot="16200000" flipH="1" flipV="1">
            <a:off x="11974355" y="559390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3A407293-D3F2-2825-7FE8-7D9EE9AB166B}"/>
              </a:ext>
            </a:extLst>
          </p:cNvPr>
          <p:cNvSpPr/>
          <p:nvPr/>
        </p:nvSpPr>
        <p:spPr>
          <a:xfrm rot="16200000" flipH="1" flipV="1">
            <a:off x="11939057" y="524092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30F9777E-4EA3-BA4D-7025-E3BBF9BA8860}"/>
              </a:ext>
            </a:extLst>
          </p:cNvPr>
          <p:cNvSpPr/>
          <p:nvPr/>
        </p:nvSpPr>
        <p:spPr>
          <a:xfrm rot="16200000" flipH="1" flipV="1">
            <a:off x="11903759" y="488794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2FE2908F-D46E-BDEB-6AF1-9DA4696D2DB1}"/>
              </a:ext>
            </a:extLst>
          </p:cNvPr>
          <p:cNvSpPr/>
          <p:nvPr/>
        </p:nvSpPr>
        <p:spPr>
          <a:xfrm rot="16200000" flipH="1" flipV="1">
            <a:off x="11894935" y="537329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E36B846D-1455-3C2B-7BF0-7059BEF6B5D9}"/>
              </a:ext>
            </a:extLst>
          </p:cNvPr>
          <p:cNvSpPr/>
          <p:nvPr/>
        </p:nvSpPr>
        <p:spPr>
          <a:xfrm rot="16200000" flipH="1" flipV="1">
            <a:off x="11925821" y="572627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1B796754-4F46-B4B0-EAC4-DB172EF74A18}"/>
              </a:ext>
            </a:extLst>
          </p:cNvPr>
          <p:cNvSpPr/>
          <p:nvPr/>
        </p:nvSpPr>
        <p:spPr>
          <a:xfrm rot="16200000" flipH="1" flipV="1">
            <a:off x="11961119" y="603512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2A585326-4523-94D8-798C-DD5276A6D895}"/>
              </a:ext>
            </a:extLst>
          </p:cNvPr>
          <p:cNvSpPr/>
          <p:nvPr/>
        </p:nvSpPr>
        <p:spPr>
          <a:xfrm rot="16200000" flipH="1" flipV="1">
            <a:off x="11952293" y="647634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0E3048F5-C861-B4EE-2B99-07424C19888E}"/>
              </a:ext>
            </a:extLst>
          </p:cNvPr>
          <p:cNvSpPr/>
          <p:nvPr/>
        </p:nvSpPr>
        <p:spPr>
          <a:xfrm rot="16200000" flipH="1" flipV="1">
            <a:off x="11943470" y="691756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70A0D9C7-7B58-A75C-DC6A-82471C521389}"/>
              </a:ext>
            </a:extLst>
          </p:cNvPr>
          <p:cNvSpPr/>
          <p:nvPr/>
        </p:nvSpPr>
        <p:spPr>
          <a:xfrm rot="16200000" flipH="1" flipV="1">
            <a:off x="11916997" y="607924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5653E39A-4F7A-ABCE-0EEB-DD09E522C648}"/>
              </a:ext>
            </a:extLst>
          </p:cNvPr>
          <p:cNvSpPr/>
          <p:nvPr/>
        </p:nvSpPr>
        <p:spPr>
          <a:xfrm rot="16200000" flipH="1" flipV="1">
            <a:off x="11886112" y="577038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B6A7CCC5-18BF-39E1-06F4-2DC7B7C1F658}"/>
              </a:ext>
            </a:extLst>
          </p:cNvPr>
          <p:cNvSpPr/>
          <p:nvPr/>
        </p:nvSpPr>
        <p:spPr>
          <a:xfrm rot="16200000" flipH="1" flipV="1">
            <a:off x="11850813" y="546154"/>
            <a:ext cx="22060" cy="22060"/>
          </a:xfrm>
          <a:custGeom>
            <a:avLst/>
            <a:gdLst>
              <a:gd name="connsiteX0" fmla="*/ 47625 w 47624"/>
              <a:gd name="connsiteY0" fmla="*/ 23812 h 47625"/>
              <a:gd name="connsiteX1" fmla="*/ 23813 w 47624"/>
              <a:gd name="connsiteY1" fmla="*/ 47625 h 47625"/>
              <a:gd name="connsiteX2" fmla="*/ 0 w 47624"/>
              <a:gd name="connsiteY2" fmla="*/ 23812 h 47625"/>
              <a:gd name="connsiteX3" fmla="*/ 23813 w 47624"/>
              <a:gd name="connsiteY3" fmla="*/ 0 h 47625"/>
              <a:gd name="connsiteX4" fmla="*/ 47625 w 47624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4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A82405BC-60EB-2539-810F-FC99C1AB3A95}"/>
              </a:ext>
            </a:extLst>
          </p:cNvPr>
          <p:cNvSpPr/>
          <p:nvPr/>
        </p:nvSpPr>
        <p:spPr>
          <a:xfrm rot="16200000" flipH="1" flipV="1">
            <a:off x="11837577" y="590276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DE6AC3C2-C2C0-2896-EEC8-3A0ADAF64842}"/>
              </a:ext>
            </a:extLst>
          </p:cNvPr>
          <p:cNvSpPr/>
          <p:nvPr/>
        </p:nvSpPr>
        <p:spPr>
          <a:xfrm rot="16200000" flipH="1" flipV="1">
            <a:off x="11872875" y="625572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F54389E9-7AB8-4256-E47C-5D74856F6A9A}"/>
              </a:ext>
            </a:extLst>
          </p:cNvPr>
          <p:cNvSpPr/>
          <p:nvPr/>
        </p:nvSpPr>
        <p:spPr>
          <a:xfrm rot="16200000" flipH="1" flipV="1">
            <a:off x="11903759" y="656459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07AB5B88-EDE6-FF47-297E-A57A32DB86D7}"/>
              </a:ext>
            </a:extLst>
          </p:cNvPr>
          <p:cNvSpPr/>
          <p:nvPr/>
        </p:nvSpPr>
        <p:spPr>
          <a:xfrm rot="16200000" flipH="1" flipV="1">
            <a:off x="11899347" y="700580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F597B978-2D66-BED4-785C-D49DF32A3BAB}"/>
              </a:ext>
            </a:extLst>
          </p:cNvPr>
          <p:cNvSpPr/>
          <p:nvPr/>
        </p:nvSpPr>
        <p:spPr>
          <a:xfrm rot="16200000" flipH="1" flipV="1">
            <a:off x="11864051" y="665282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50BDEA5-A390-1D3B-956E-0EFE90331266}"/>
              </a:ext>
            </a:extLst>
          </p:cNvPr>
          <p:cNvSpPr/>
          <p:nvPr/>
        </p:nvSpPr>
        <p:spPr>
          <a:xfrm rot="16200000" flipH="1" flipV="1">
            <a:off x="11828753" y="634398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A627B7F9-B1FE-6560-EDB0-DA8A42480CE1}"/>
              </a:ext>
            </a:extLst>
          </p:cNvPr>
          <p:cNvSpPr/>
          <p:nvPr/>
        </p:nvSpPr>
        <p:spPr>
          <a:xfrm rot="16200000" flipH="1" flipV="1">
            <a:off x="11793455" y="594687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CBBD802C-7D40-F0B2-1314-4E9AF6F3ABBC}"/>
              </a:ext>
            </a:extLst>
          </p:cNvPr>
          <p:cNvSpPr/>
          <p:nvPr/>
        </p:nvSpPr>
        <p:spPr>
          <a:xfrm rot="16200000" flipH="1" flipV="1">
            <a:off x="11784631" y="647634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DEB68116-2FA7-39F0-163D-B64C11F7B6AB}"/>
              </a:ext>
            </a:extLst>
          </p:cNvPr>
          <p:cNvSpPr/>
          <p:nvPr/>
        </p:nvSpPr>
        <p:spPr>
          <a:xfrm rot="16200000" flipH="1" flipV="1">
            <a:off x="11819929" y="678519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06B9D9C9-E01E-1E0D-73B4-CEA46CB8D777}"/>
              </a:ext>
            </a:extLst>
          </p:cNvPr>
          <p:cNvSpPr/>
          <p:nvPr/>
        </p:nvSpPr>
        <p:spPr>
          <a:xfrm rot="16200000" flipH="1" flipV="1">
            <a:off x="11850813" y="713816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996CB561-6557-3815-BD4F-87D2588A6577}"/>
              </a:ext>
            </a:extLst>
          </p:cNvPr>
          <p:cNvSpPr/>
          <p:nvPr/>
        </p:nvSpPr>
        <p:spPr>
          <a:xfrm rot="16200000" flipH="1" flipV="1">
            <a:off x="11841989" y="753526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4D43E5C8-5C4B-4733-330B-253A85CF73D8}"/>
              </a:ext>
            </a:extLst>
          </p:cNvPr>
          <p:cNvSpPr/>
          <p:nvPr/>
        </p:nvSpPr>
        <p:spPr>
          <a:xfrm rot="16200000" flipH="1" flipV="1">
            <a:off x="11833165" y="806472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E33E15F8-6A05-F3BD-451B-4947D83C5CF7}"/>
              </a:ext>
            </a:extLst>
          </p:cNvPr>
          <p:cNvSpPr/>
          <p:nvPr/>
        </p:nvSpPr>
        <p:spPr>
          <a:xfrm rot="16200000" flipH="1" flipV="1">
            <a:off x="11793455" y="766762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id="{E5547B04-2882-44F2-9207-D984923A9F15}"/>
              </a:ext>
            </a:extLst>
          </p:cNvPr>
          <p:cNvSpPr/>
          <p:nvPr/>
        </p:nvSpPr>
        <p:spPr>
          <a:xfrm rot="16200000" flipH="1" flipV="1">
            <a:off x="11806691" y="718229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5" name="Freeform: Shape 64">
            <a:extLst>
              <a:ext uri="{FF2B5EF4-FFF2-40B4-BE49-F238E27FC236}">
                <a16:creationId xmlns:a16="http://schemas.microsoft.com/office/drawing/2014/main" id="{D08D0625-88C2-7390-10CD-0D295C9ABBB8}"/>
              </a:ext>
            </a:extLst>
          </p:cNvPr>
          <p:cNvSpPr/>
          <p:nvPr/>
        </p:nvSpPr>
        <p:spPr>
          <a:xfrm rot="16200000" flipH="1" flipV="1">
            <a:off x="11771395" y="687344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D01A51D4-5910-20A4-2DFC-8F11DA7AFB40}"/>
              </a:ext>
            </a:extLst>
          </p:cNvPr>
          <p:cNvSpPr/>
          <p:nvPr/>
        </p:nvSpPr>
        <p:spPr>
          <a:xfrm rot="16200000" flipH="1" flipV="1">
            <a:off x="11740509" y="652046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C9BF0F83-5F8F-432F-F867-49D33B2B424B}"/>
              </a:ext>
            </a:extLst>
          </p:cNvPr>
          <p:cNvSpPr/>
          <p:nvPr/>
        </p:nvSpPr>
        <p:spPr>
          <a:xfrm rot="16200000" flipH="1" flipV="1">
            <a:off x="11727273" y="700580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6F380151-BE33-0D9A-B3A9-5D9C2ED1FEBF}"/>
              </a:ext>
            </a:extLst>
          </p:cNvPr>
          <p:cNvSpPr/>
          <p:nvPr/>
        </p:nvSpPr>
        <p:spPr>
          <a:xfrm rot="16200000" flipH="1" flipV="1">
            <a:off x="11762570" y="731466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9" name="Freeform: Shape 68">
            <a:extLst>
              <a:ext uri="{FF2B5EF4-FFF2-40B4-BE49-F238E27FC236}">
                <a16:creationId xmlns:a16="http://schemas.microsoft.com/office/drawing/2014/main" id="{26010FB7-23F2-B118-19F4-8C56CAF6A765}"/>
              </a:ext>
            </a:extLst>
          </p:cNvPr>
          <p:cNvSpPr/>
          <p:nvPr/>
        </p:nvSpPr>
        <p:spPr>
          <a:xfrm rot="16200000" flipH="1" flipV="1">
            <a:off x="11753745" y="775587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12F97BCB-A274-A93C-99E5-C49E6A7238D4}"/>
              </a:ext>
            </a:extLst>
          </p:cNvPr>
          <p:cNvSpPr/>
          <p:nvPr/>
        </p:nvSpPr>
        <p:spPr>
          <a:xfrm rot="16200000" flipH="1" flipV="1">
            <a:off x="11784631" y="810884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BBAE488C-6487-A1A6-50E4-CAF04917D0A4}"/>
              </a:ext>
            </a:extLst>
          </p:cNvPr>
          <p:cNvSpPr/>
          <p:nvPr/>
        </p:nvSpPr>
        <p:spPr>
          <a:xfrm rot="16200000" flipH="1" flipV="1">
            <a:off x="11775807" y="859419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077C9B63-2795-5504-0276-71F57D9C70F7}"/>
              </a:ext>
            </a:extLst>
          </p:cNvPr>
          <p:cNvSpPr/>
          <p:nvPr/>
        </p:nvSpPr>
        <p:spPr>
          <a:xfrm rot="16200000" flipH="1" flipV="1">
            <a:off x="11740509" y="819708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07FF1042-2AD4-91D4-DFD2-D480A8F1A542}"/>
              </a:ext>
            </a:extLst>
          </p:cNvPr>
          <p:cNvSpPr/>
          <p:nvPr/>
        </p:nvSpPr>
        <p:spPr>
          <a:xfrm rot="16200000" flipH="1" flipV="1">
            <a:off x="11705212" y="788824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A2F9DF31-36CC-194F-173C-F2B2FE4B06EE}"/>
              </a:ext>
            </a:extLst>
          </p:cNvPr>
          <p:cNvSpPr/>
          <p:nvPr/>
        </p:nvSpPr>
        <p:spPr>
          <a:xfrm rot="16200000" flipH="1" flipV="1">
            <a:off x="11718448" y="744702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8495BE8A-C46D-6AFA-F2B0-B55293991475}"/>
              </a:ext>
            </a:extLst>
          </p:cNvPr>
          <p:cNvSpPr/>
          <p:nvPr/>
        </p:nvSpPr>
        <p:spPr>
          <a:xfrm rot="16200000" flipH="1" flipV="1">
            <a:off x="11687563" y="704992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1C1DAB1B-8629-F7C1-0ABC-57052422E5BF}"/>
              </a:ext>
            </a:extLst>
          </p:cNvPr>
          <p:cNvSpPr/>
          <p:nvPr/>
        </p:nvSpPr>
        <p:spPr>
          <a:xfrm rot="16200000" flipH="1" flipV="1">
            <a:off x="11674327" y="757938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FF30CAB2-7812-E268-1CC0-6C34845F510A}"/>
              </a:ext>
            </a:extLst>
          </p:cNvPr>
          <p:cNvSpPr/>
          <p:nvPr/>
        </p:nvSpPr>
        <p:spPr>
          <a:xfrm rot="16200000" flipH="1" flipV="1">
            <a:off x="11665502" y="797648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8" name="Freeform: Shape 77">
            <a:extLst>
              <a:ext uri="{FF2B5EF4-FFF2-40B4-BE49-F238E27FC236}">
                <a16:creationId xmlns:a16="http://schemas.microsoft.com/office/drawing/2014/main" id="{1815D8C4-26FC-FE33-34C1-6E07880BE9DC}"/>
              </a:ext>
            </a:extLst>
          </p:cNvPr>
          <p:cNvSpPr/>
          <p:nvPr/>
        </p:nvSpPr>
        <p:spPr>
          <a:xfrm rot="16200000" flipH="1" flipV="1">
            <a:off x="11700799" y="832946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E18A7F91-FA68-693B-3CAD-312E107E6580}"/>
              </a:ext>
            </a:extLst>
          </p:cNvPr>
          <p:cNvSpPr/>
          <p:nvPr/>
        </p:nvSpPr>
        <p:spPr>
          <a:xfrm rot="16200000" flipH="1" flipV="1">
            <a:off x="11731685" y="868242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0" name="Freeform: Shape 79">
            <a:extLst>
              <a:ext uri="{FF2B5EF4-FFF2-40B4-BE49-F238E27FC236}">
                <a16:creationId xmlns:a16="http://schemas.microsoft.com/office/drawing/2014/main" id="{AD8DF6BC-7046-2CF9-8246-1FFF630D990C}"/>
              </a:ext>
            </a:extLst>
          </p:cNvPr>
          <p:cNvSpPr/>
          <p:nvPr/>
        </p:nvSpPr>
        <p:spPr>
          <a:xfrm rot="16200000" flipH="1" flipV="1">
            <a:off x="11722860" y="912365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3FE3729A-3C7D-311C-D5A5-2764544ACD9A}"/>
              </a:ext>
            </a:extLst>
          </p:cNvPr>
          <p:cNvSpPr/>
          <p:nvPr/>
        </p:nvSpPr>
        <p:spPr>
          <a:xfrm rot="16200000" flipH="1" flipV="1">
            <a:off x="11687563" y="872656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2" name="Freeform: Shape 81">
            <a:extLst>
              <a:ext uri="{FF2B5EF4-FFF2-40B4-BE49-F238E27FC236}">
                <a16:creationId xmlns:a16="http://schemas.microsoft.com/office/drawing/2014/main" id="{8FCD6FF6-2DA7-F73A-116B-65BC8F1F9D64}"/>
              </a:ext>
            </a:extLst>
          </p:cNvPr>
          <p:cNvSpPr/>
          <p:nvPr/>
        </p:nvSpPr>
        <p:spPr>
          <a:xfrm rot="16200000" flipH="1" flipV="1">
            <a:off x="11367459" y="1534220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A558DC4E-099A-CF08-5CEE-538E78355F88}"/>
              </a:ext>
            </a:extLst>
          </p:cNvPr>
          <p:cNvSpPr/>
          <p:nvPr/>
        </p:nvSpPr>
        <p:spPr>
          <a:xfrm rot="16200000" flipH="1" flipV="1">
            <a:off x="11386210" y="1538498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4" name="Freeform: Shape 83">
            <a:extLst>
              <a:ext uri="{FF2B5EF4-FFF2-40B4-BE49-F238E27FC236}">
                <a16:creationId xmlns:a16="http://schemas.microsoft.com/office/drawing/2014/main" id="{4E493874-02A0-0C67-F9C1-A16E3F673A09}"/>
              </a:ext>
            </a:extLst>
          </p:cNvPr>
          <p:cNvSpPr/>
          <p:nvPr/>
        </p:nvSpPr>
        <p:spPr>
          <a:xfrm rot="16200000" flipH="1" flipV="1">
            <a:off x="11380298" y="1520850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5" name="Freeform: Shape 84">
            <a:extLst>
              <a:ext uri="{FF2B5EF4-FFF2-40B4-BE49-F238E27FC236}">
                <a16:creationId xmlns:a16="http://schemas.microsoft.com/office/drawing/2014/main" id="{02C042DB-C2C1-7A09-53BC-D374BBC89841}"/>
              </a:ext>
            </a:extLst>
          </p:cNvPr>
          <p:cNvSpPr/>
          <p:nvPr/>
        </p:nvSpPr>
        <p:spPr>
          <a:xfrm rot="16200000" flipH="1" flipV="1">
            <a:off x="11405006" y="1543044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6" name="Freeform: Shape 85">
            <a:extLst>
              <a:ext uri="{FF2B5EF4-FFF2-40B4-BE49-F238E27FC236}">
                <a16:creationId xmlns:a16="http://schemas.microsoft.com/office/drawing/2014/main" id="{40BD4684-E8BB-17E7-8395-D94D63181FF0}"/>
              </a:ext>
            </a:extLst>
          </p:cNvPr>
          <p:cNvSpPr/>
          <p:nvPr/>
        </p:nvSpPr>
        <p:spPr>
          <a:xfrm rot="16200000" flipH="1" flipV="1">
            <a:off x="11410521" y="1559721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7" name="Freeform: Shape 86">
            <a:extLst>
              <a:ext uri="{FF2B5EF4-FFF2-40B4-BE49-F238E27FC236}">
                <a16:creationId xmlns:a16="http://schemas.microsoft.com/office/drawing/2014/main" id="{A03620CB-4811-40EB-C570-B443E1CD9C84}"/>
              </a:ext>
            </a:extLst>
          </p:cNvPr>
          <p:cNvSpPr/>
          <p:nvPr/>
        </p:nvSpPr>
        <p:spPr>
          <a:xfrm rot="16200000" flipH="1" flipV="1">
            <a:off x="11412418" y="1577371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8" name="Freeform: Shape 87">
            <a:extLst>
              <a:ext uri="{FF2B5EF4-FFF2-40B4-BE49-F238E27FC236}">
                <a16:creationId xmlns:a16="http://schemas.microsoft.com/office/drawing/2014/main" id="{B47BB338-D33D-F89D-5549-6CB81D30C38D}"/>
              </a:ext>
            </a:extLst>
          </p:cNvPr>
          <p:cNvSpPr/>
          <p:nvPr/>
        </p:nvSpPr>
        <p:spPr>
          <a:xfrm rot="16200000" flipH="1" flipV="1">
            <a:off x="11401918" y="1608918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9" name="Freeform: Shape 88">
            <a:extLst>
              <a:ext uri="{FF2B5EF4-FFF2-40B4-BE49-F238E27FC236}">
                <a16:creationId xmlns:a16="http://schemas.microsoft.com/office/drawing/2014/main" id="{3FD059C8-0906-4102-AF6D-998868C7F2CA}"/>
              </a:ext>
            </a:extLst>
          </p:cNvPr>
          <p:cNvSpPr/>
          <p:nvPr/>
        </p:nvSpPr>
        <p:spPr>
          <a:xfrm rot="16200000" flipH="1" flipV="1">
            <a:off x="11388857" y="1620830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0" name="Freeform: Shape 89">
            <a:extLst>
              <a:ext uri="{FF2B5EF4-FFF2-40B4-BE49-F238E27FC236}">
                <a16:creationId xmlns:a16="http://schemas.microsoft.com/office/drawing/2014/main" id="{7ECEB157-0D69-B932-6ADB-3C30CD0F3992}"/>
              </a:ext>
            </a:extLst>
          </p:cNvPr>
          <p:cNvSpPr/>
          <p:nvPr/>
        </p:nvSpPr>
        <p:spPr>
          <a:xfrm rot="16200000" flipH="1" flipV="1">
            <a:off x="11385018" y="1603270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1" name="Freeform: Shape 90">
            <a:extLst>
              <a:ext uri="{FF2B5EF4-FFF2-40B4-BE49-F238E27FC236}">
                <a16:creationId xmlns:a16="http://schemas.microsoft.com/office/drawing/2014/main" id="{9114EBF7-A676-E710-B2DF-021412DC3FC4}"/>
              </a:ext>
            </a:extLst>
          </p:cNvPr>
          <p:cNvSpPr/>
          <p:nvPr/>
        </p:nvSpPr>
        <p:spPr>
          <a:xfrm rot="16200000" flipH="1" flipV="1">
            <a:off x="11381135" y="1586945"/>
            <a:ext cx="8559" cy="8559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2" name="Freeform: Shape 91">
            <a:extLst>
              <a:ext uri="{FF2B5EF4-FFF2-40B4-BE49-F238E27FC236}">
                <a16:creationId xmlns:a16="http://schemas.microsoft.com/office/drawing/2014/main" id="{B994D12D-1194-A407-B642-2A5B873086DD}"/>
              </a:ext>
            </a:extLst>
          </p:cNvPr>
          <p:cNvSpPr/>
          <p:nvPr/>
        </p:nvSpPr>
        <p:spPr>
          <a:xfrm rot="16200000" flipH="1" flipV="1">
            <a:off x="11397196" y="1589946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3" name="Freeform: Shape 92">
            <a:extLst>
              <a:ext uri="{FF2B5EF4-FFF2-40B4-BE49-F238E27FC236}">
                <a16:creationId xmlns:a16="http://schemas.microsoft.com/office/drawing/2014/main" id="{12235A50-E40B-4B89-D3A1-DF0CEA766F00}"/>
              </a:ext>
            </a:extLst>
          </p:cNvPr>
          <p:cNvSpPr/>
          <p:nvPr/>
        </p:nvSpPr>
        <p:spPr>
          <a:xfrm rot="16200000" flipH="1" flipV="1">
            <a:off x="11411756" y="1599740"/>
            <a:ext cx="8559" cy="8559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4" name="Freeform: Shape 93">
            <a:extLst>
              <a:ext uri="{FF2B5EF4-FFF2-40B4-BE49-F238E27FC236}">
                <a16:creationId xmlns:a16="http://schemas.microsoft.com/office/drawing/2014/main" id="{C955B05C-60E3-FF36-FE36-F2DD004C0821}"/>
              </a:ext>
            </a:extLst>
          </p:cNvPr>
          <p:cNvSpPr/>
          <p:nvPr/>
        </p:nvSpPr>
        <p:spPr>
          <a:xfrm rot="16200000" flipH="1" flipV="1">
            <a:off x="11393844" y="1573091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A84C9196-6401-71A0-A9A6-FFE6C1F68798}"/>
              </a:ext>
            </a:extLst>
          </p:cNvPr>
          <p:cNvSpPr/>
          <p:nvPr/>
        </p:nvSpPr>
        <p:spPr>
          <a:xfrm rot="16200000" flipH="1" flipV="1">
            <a:off x="11388373" y="1555795"/>
            <a:ext cx="8559" cy="8559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6" name="Freeform: Shape 95">
            <a:extLst>
              <a:ext uri="{FF2B5EF4-FFF2-40B4-BE49-F238E27FC236}">
                <a16:creationId xmlns:a16="http://schemas.microsoft.com/office/drawing/2014/main" id="{F14D3420-D91F-DE71-E017-049753985372}"/>
              </a:ext>
            </a:extLst>
          </p:cNvPr>
          <p:cNvSpPr/>
          <p:nvPr/>
        </p:nvSpPr>
        <p:spPr>
          <a:xfrm rot="16200000" flipH="1" flipV="1">
            <a:off x="11376018" y="1568811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7" name="Freeform: Shape 96">
            <a:extLst>
              <a:ext uri="{FF2B5EF4-FFF2-40B4-BE49-F238E27FC236}">
                <a16:creationId xmlns:a16="http://schemas.microsoft.com/office/drawing/2014/main" id="{77E311F0-48E1-3837-A00A-F81DC60437A7}"/>
              </a:ext>
            </a:extLst>
          </p:cNvPr>
          <p:cNvSpPr/>
          <p:nvPr/>
        </p:nvSpPr>
        <p:spPr>
          <a:xfrm rot="16200000" flipH="1" flipV="1">
            <a:off x="11362297" y="1581563"/>
            <a:ext cx="8559" cy="8559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8" name="Freeform: Shape 97">
            <a:extLst>
              <a:ext uri="{FF2B5EF4-FFF2-40B4-BE49-F238E27FC236}">
                <a16:creationId xmlns:a16="http://schemas.microsoft.com/office/drawing/2014/main" id="{524833C2-830D-AD19-6660-29F1519CB43D}"/>
              </a:ext>
            </a:extLst>
          </p:cNvPr>
          <p:cNvSpPr/>
          <p:nvPr/>
        </p:nvSpPr>
        <p:spPr>
          <a:xfrm rot="16200000" flipH="1" flipV="1">
            <a:off x="11358854" y="1564532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9" name="Freeform: Shape 98">
            <a:extLst>
              <a:ext uri="{FF2B5EF4-FFF2-40B4-BE49-F238E27FC236}">
                <a16:creationId xmlns:a16="http://schemas.microsoft.com/office/drawing/2014/main" id="{E32F14A2-723C-B0E6-2D6B-B9372AA1B24A}"/>
              </a:ext>
            </a:extLst>
          </p:cNvPr>
          <p:cNvSpPr/>
          <p:nvPr/>
        </p:nvSpPr>
        <p:spPr>
          <a:xfrm rot="16200000" flipH="1" flipV="1">
            <a:off x="11374121" y="1552044"/>
            <a:ext cx="8559" cy="8559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9" y="4136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0" name="Freeform: Shape 99">
            <a:extLst>
              <a:ext uri="{FF2B5EF4-FFF2-40B4-BE49-F238E27FC236}">
                <a16:creationId xmlns:a16="http://schemas.microsoft.com/office/drawing/2014/main" id="{B989A87C-106A-3B19-245E-6D48A998B261}"/>
              </a:ext>
            </a:extLst>
          </p:cNvPr>
          <p:cNvSpPr/>
          <p:nvPr/>
        </p:nvSpPr>
        <p:spPr>
          <a:xfrm rot="16200000" flipH="1" flipV="1">
            <a:off x="11353957" y="1546750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1" name="Freeform: Shape 100">
            <a:extLst>
              <a:ext uri="{FF2B5EF4-FFF2-40B4-BE49-F238E27FC236}">
                <a16:creationId xmlns:a16="http://schemas.microsoft.com/office/drawing/2014/main" id="{BCF9E075-D271-586D-FC61-C019E1EE99FD}"/>
              </a:ext>
            </a:extLst>
          </p:cNvPr>
          <p:cNvSpPr/>
          <p:nvPr/>
        </p:nvSpPr>
        <p:spPr>
          <a:xfrm rot="16200000" flipH="1" flipV="1">
            <a:off x="11350295" y="1530337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2" name="Freeform: Shape 101">
            <a:extLst>
              <a:ext uri="{FF2B5EF4-FFF2-40B4-BE49-F238E27FC236}">
                <a16:creationId xmlns:a16="http://schemas.microsoft.com/office/drawing/2014/main" id="{EB6CD92F-8D89-8B39-7165-923E9F5FD3F1}"/>
              </a:ext>
            </a:extLst>
          </p:cNvPr>
          <p:cNvSpPr/>
          <p:nvPr/>
        </p:nvSpPr>
        <p:spPr>
          <a:xfrm rot="16200000" flipH="1" flipV="1">
            <a:off x="11363179" y="1516836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3" name="Freeform: Shape 102">
            <a:extLst>
              <a:ext uri="{FF2B5EF4-FFF2-40B4-BE49-F238E27FC236}">
                <a16:creationId xmlns:a16="http://schemas.microsoft.com/office/drawing/2014/main" id="{BA2AD6FF-0AEF-50D5-B3DD-CB08EA51E4AE}"/>
              </a:ext>
            </a:extLst>
          </p:cNvPr>
          <p:cNvSpPr/>
          <p:nvPr/>
        </p:nvSpPr>
        <p:spPr>
          <a:xfrm rot="16200000" flipH="1" flipV="1">
            <a:off x="11359296" y="1498216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4" name="Freeform: Shape 103">
            <a:extLst>
              <a:ext uri="{FF2B5EF4-FFF2-40B4-BE49-F238E27FC236}">
                <a16:creationId xmlns:a16="http://schemas.microsoft.com/office/drawing/2014/main" id="{D96AE404-21B6-DF19-2E22-789CABB46D09}"/>
              </a:ext>
            </a:extLst>
          </p:cNvPr>
          <p:cNvSpPr/>
          <p:nvPr/>
        </p:nvSpPr>
        <p:spPr>
          <a:xfrm rot="16200000" flipH="1" flipV="1">
            <a:off x="11346014" y="1512555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5" name="Freeform: Shape 104">
            <a:extLst>
              <a:ext uri="{FF2B5EF4-FFF2-40B4-BE49-F238E27FC236}">
                <a16:creationId xmlns:a16="http://schemas.microsoft.com/office/drawing/2014/main" id="{5D6ED950-ED2C-850D-7984-F38AD2B96B97}"/>
              </a:ext>
            </a:extLst>
          </p:cNvPr>
          <p:cNvSpPr/>
          <p:nvPr/>
        </p:nvSpPr>
        <p:spPr>
          <a:xfrm rot="16200000" flipH="1" flipV="1">
            <a:off x="11331632" y="1524557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6" name="Freeform: Shape 105">
            <a:extLst>
              <a:ext uri="{FF2B5EF4-FFF2-40B4-BE49-F238E27FC236}">
                <a16:creationId xmlns:a16="http://schemas.microsoft.com/office/drawing/2014/main" id="{56E347BA-9DFD-A268-51CC-6F38EE1630EA}"/>
              </a:ext>
            </a:extLst>
          </p:cNvPr>
          <p:cNvSpPr/>
          <p:nvPr/>
        </p:nvSpPr>
        <p:spPr>
          <a:xfrm rot="16200000" flipH="1" flipV="1">
            <a:off x="11329778" y="1508231"/>
            <a:ext cx="8559" cy="8559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7" name="Freeform: Shape 106">
            <a:extLst>
              <a:ext uri="{FF2B5EF4-FFF2-40B4-BE49-F238E27FC236}">
                <a16:creationId xmlns:a16="http://schemas.microsoft.com/office/drawing/2014/main" id="{79F0ACCE-072C-5126-C3F5-0D925B19455D}"/>
              </a:ext>
            </a:extLst>
          </p:cNvPr>
          <p:cNvSpPr/>
          <p:nvPr/>
        </p:nvSpPr>
        <p:spPr>
          <a:xfrm rot="16200000" flipH="1" flipV="1">
            <a:off x="11343456" y="1494643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8" name="Freeform: Shape 107">
            <a:extLst>
              <a:ext uri="{FF2B5EF4-FFF2-40B4-BE49-F238E27FC236}">
                <a16:creationId xmlns:a16="http://schemas.microsoft.com/office/drawing/2014/main" id="{9F1A1313-BC51-BD3F-6356-D9EC16FD45A7}"/>
              </a:ext>
            </a:extLst>
          </p:cNvPr>
          <p:cNvSpPr/>
          <p:nvPr/>
        </p:nvSpPr>
        <p:spPr>
          <a:xfrm rot="16200000" flipH="1" flipV="1">
            <a:off x="11323954" y="1491466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9" name="Freeform: Shape 108">
            <a:extLst>
              <a:ext uri="{FF2B5EF4-FFF2-40B4-BE49-F238E27FC236}">
                <a16:creationId xmlns:a16="http://schemas.microsoft.com/office/drawing/2014/main" id="{A39CB96E-C533-5F87-400E-EF55C8BBE76D}"/>
              </a:ext>
            </a:extLst>
          </p:cNvPr>
          <p:cNvSpPr/>
          <p:nvPr/>
        </p:nvSpPr>
        <p:spPr>
          <a:xfrm rot="16200000" flipH="1" flipV="1">
            <a:off x="11314909" y="1521026"/>
            <a:ext cx="8559" cy="8559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9" y="4136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0" name="Freeform: Shape 109">
            <a:extLst>
              <a:ext uri="{FF2B5EF4-FFF2-40B4-BE49-F238E27FC236}">
                <a16:creationId xmlns:a16="http://schemas.microsoft.com/office/drawing/2014/main" id="{DB582DFD-F6E6-1334-F6E7-6F54917E6472}"/>
              </a:ext>
            </a:extLst>
          </p:cNvPr>
          <p:cNvSpPr/>
          <p:nvPr/>
        </p:nvSpPr>
        <p:spPr>
          <a:xfrm rot="16200000" flipH="1" flipV="1">
            <a:off x="11298187" y="1517630"/>
            <a:ext cx="8559" cy="8559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1" name="Freeform: Shape 110">
            <a:extLst>
              <a:ext uri="{FF2B5EF4-FFF2-40B4-BE49-F238E27FC236}">
                <a16:creationId xmlns:a16="http://schemas.microsoft.com/office/drawing/2014/main" id="{1A3549FA-67F7-95CF-54CD-BD217CC21B04}"/>
              </a:ext>
            </a:extLst>
          </p:cNvPr>
          <p:cNvSpPr/>
          <p:nvPr/>
        </p:nvSpPr>
        <p:spPr>
          <a:xfrm rot="16200000" flipH="1" flipV="1">
            <a:off x="11310806" y="1503113"/>
            <a:ext cx="8559" cy="8559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2" name="Freeform: Shape 111">
            <a:extLst>
              <a:ext uri="{FF2B5EF4-FFF2-40B4-BE49-F238E27FC236}">
                <a16:creationId xmlns:a16="http://schemas.microsoft.com/office/drawing/2014/main" id="{241531C7-0C04-A7D6-8118-F109CDCABE62}"/>
              </a:ext>
            </a:extLst>
          </p:cNvPr>
          <p:cNvSpPr/>
          <p:nvPr/>
        </p:nvSpPr>
        <p:spPr>
          <a:xfrm rot="16200000" flipH="1" flipV="1">
            <a:off x="11308158" y="1484936"/>
            <a:ext cx="8559" cy="8559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9" y="4136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3" name="Freeform: Shape 112">
            <a:extLst>
              <a:ext uri="{FF2B5EF4-FFF2-40B4-BE49-F238E27FC236}">
                <a16:creationId xmlns:a16="http://schemas.microsoft.com/office/drawing/2014/main" id="{0381A214-47D6-E3CC-6015-557CE3F7FCDC}"/>
              </a:ext>
            </a:extLst>
          </p:cNvPr>
          <p:cNvSpPr/>
          <p:nvPr/>
        </p:nvSpPr>
        <p:spPr>
          <a:xfrm rot="16200000" flipH="1" flipV="1">
            <a:off x="11294304" y="1500995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4" name="Freeform: Shape 113">
            <a:extLst>
              <a:ext uri="{FF2B5EF4-FFF2-40B4-BE49-F238E27FC236}">
                <a16:creationId xmlns:a16="http://schemas.microsoft.com/office/drawing/2014/main" id="{0F41516E-1A7D-B62D-CB48-3144733916C8}"/>
              </a:ext>
            </a:extLst>
          </p:cNvPr>
          <p:cNvSpPr/>
          <p:nvPr/>
        </p:nvSpPr>
        <p:spPr>
          <a:xfrm rot="16200000" flipH="1" flipV="1">
            <a:off x="11290112" y="1481140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5" name="Freeform: Shape 114">
            <a:extLst>
              <a:ext uri="{FF2B5EF4-FFF2-40B4-BE49-F238E27FC236}">
                <a16:creationId xmlns:a16="http://schemas.microsoft.com/office/drawing/2014/main" id="{CE5C1100-CC88-7AEA-A506-E3B872B62468}"/>
              </a:ext>
            </a:extLst>
          </p:cNvPr>
          <p:cNvSpPr/>
          <p:nvPr/>
        </p:nvSpPr>
        <p:spPr>
          <a:xfrm rot="16200000" flipH="1" flipV="1">
            <a:off x="11275640" y="1494643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6" name="Freeform: Shape 115">
            <a:extLst>
              <a:ext uri="{FF2B5EF4-FFF2-40B4-BE49-F238E27FC236}">
                <a16:creationId xmlns:a16="http://schemas.microsoft.com/office/drawing/2014/main" id="{9EC3EB58-1F33-EC27-1355-71BC5BBF9788}"/>
              </a:ext>
            </a:extLst>
          </p:cNvPr>
          <p:cNvSpPr/>
          <p:nvPr/>
        </p:nvSpPr>
        <p:spPr>
          <a:xfrm rot="16200000" flipH="1" flipV="1">
            <a:off x="11282567" y="1514188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7" name="Freeform: Shape 116">
            <a:extLst>
              <a:ext uri="{FF2B5EF4-FFF2-40B4-BE49-F238E27FC236}">
                <a16:creationId xmlns:a16="http://schemas.microsoft.com/office/drawing/2014/main" id="{967F6859-F3FC-3C59-8254-9ECB1103AF9A}"/>
              </a:ext>
            </a:extLst>
          </p:cNvPr>
          <p:cNvSpPr/>
          <p:nvPr/>
        </p:nvSpPr>
        <p:spPr>
          <a:xfrm rot="16200000" flipH="1" flipV="1">
            <a:off x="11321483" y="1539515"/>
            <a:ext cx="8559" cy="8559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8" name="Freeform: Shape 117">
            <a:extLst>
              <a:ext uri="{FF2B5EF4-FFF2-40B4-BE49-F238E27FC236}">
                <a16:creationId xmlns:a16="http://schemas.microsoft.com/office/drawing/2014/main" id="{1AA0C1E6-A704-D7EF-1A45-E552B6E54E59}"/>
              </a:ext>
            </a:extLst>
          </p:cNvPr>
          <p:cNvSpPr/>
          <p:nvPr/>
        </p:nvSpPr>
        <p:spPr>
          <a:xfrm rot="16200000" flipH="1" flipV="1">
            <a:off x="11380298" y="1504128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9" name="Freeform: Shape 118">
            <a:extLst>
              <a:ext uri="{FF2B5EF4-FFF2-40B4-BE49-F238E27FC236}">
                <a16:creationId xmlns:a16="http://schemas.microsoft.com/office/drawing/2014/main" id="{37E7BF37-9AF6-8994-48CE-985A55112041}"/>
              </a:ext>
            </a:extLst>
          </p:cNvPr>
          <p:cNvSpPr/>
          <p:nvPr/>
        </p:nvSpPr>
        <p:spPr>
          <a:xfrm rot="16200000" flipH="1" flipV="1">
            <a:off x="11397638" y="1525880"/>
            <a:ext cx="8559" cy="8559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9" y="4136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0" name="Freeform: Shape 119">
            <a:extLst>
              <a:ext uri="{FF2B5EF4-FFF2-40B4-BE49-F238E27FC236}">
                <a16:creationId xmlns:a16="http://schemas.microsoft.com/office/drawing/2014/main" id="{94A3BE1F-51FB-3E84-A445-E587DB345573}"/>
              </a:ext>
            </a:extLst>
          </p:cNvPr>
          <p:cNvSpPr/>
          <p:nvPr/>
        </p:nvSpPr>
        <p:spPr>
          <a:xfrm rot="16200000" flipH="1" flipV="1">
            <a:off x="11336043" y="1546131"/>
            <a:ext cx="8559" cy="8559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1" name="Freeform: Shape 120">
            <a:extLst>
              <a:ext uri="{FF2B5EF4-FFF2-40B4-BE49-F238E27FC236}">
                <a16:creationId xmlns:a16="http://schemas.microsoft.com/office/drawing/2014/main" id="{D64921B6-AF13-F148-7899-9C9F515CA038}"/>
              </a:ext>
            </a:extLst>
          </p:cNvPr>
          <p:cNvSpPr/>
          <p:nvPr/>
        </p:nvSpPr>
        <p:spPr>
          <a:xfrm rot="16200000" flipH="1" flipV="1">
            <a:off x="11367459" y="1601593"/>
            <a:ext cx="8559" cy="8559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9" y="4136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2" name="Freeform: Shape 121">
            <a:extLst>
              <a:ext uri="{FF2B5EF4-FFF2-40B4-BE49-F238E27FC236}">
                <a16:creationId xmlns:a16="http://schemas.microsoft.com/office/drawing/2014/main" id="{4140175F-B74F-19E3-D5B6-5AD4BA53C33B}"/>
              </a:ext>
            </a:extLst>
          </p:cNvPr>
          <p:cNvSpPr/>
          <p:nvPr/>
        </p:nvSpPr>
        <p:spPr>
          <a:xfrm rot="16200000" flipH="1" flipV="1">
            <a:off x="11678739" y="921191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3" name="Freeform: Shape 122">
            <a:extLst>
              <a:ext uri="{FF2B5EF4-FFF2-40B4-BE49-F238E27FC236}">
                <a16:creationId xmlns:a16="http://schemas.microsoft.com/office/drawing/2014/main" id="{A5A7A048-1E56-2D3D-F0A0-FCB412038FB1}"/>
              </a:ext>
            </a:extLst>
          </p:cNvPr>
          <p:cNvSpPr/>
          <p:nvPr/>
        </p:nvSpPr>
        <p:spPr>
          <a:xfrm rot="16200000" flipH="1" flipV="1">
            <a:off x="11886112" y="749114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4" name="Freeform: Shape 123">
            <a:extLst>
              <a:ext uri="{FF2B5EF4-FFF2-40B4-BE49-F238E27FC236}">
                <a16:creationId xmlns:a16="http://schemas.microsoft.com/office/drawing/2014/main" id="{E9A7E663-2CD0-2A73-FECD-2F0DF8456531}"/>
              </a:ext>
            </a:extLst>
          </p:cNvPr>
          <p:cNvSpPr/>
          <p:nvPr/>
        </p:nvSpPr>
        <p:spPr>
          <a:xfrm rot="16200000" flipH="1" flipV="1">
            <a:off x="12062599" y="532916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5" name="Freeform: Shape 124">
            <a:extLst>
              <a:ext uri="{FF2B5EF4-FFF2-40B4-BE49-F238E27FC236}">
                <a16:creationId xmlns:a16="http://schemas.microsoft.com/office/drawing/2014/main" id="{62D3151C-EB47-95A1-3C5C-ACB69CBF8949}"/>
              </a:ext>
            </a:extLst>
          </p:cNvPr>
          <p:cNvSpPr/>
          <p:nvPr/>
        </p:nvSpPr>
        <p:spPr>
          <a:xfrm rot="16200000" flipH="1" flipV="1">
            <a:off x="12049362" y="585864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6" name="Freeform: Shape 125">
            <a:extLst>
              <a:ext uri="{FF2B5EF4-FFF2-40B4-BE49-F238E27FC236}">
                <a16:creationId xmlns:a16="http://schemas.microsoft.com/office/drawing/2014/main" id="{3DC087DF-1794-C16E-6536-031CA6D1EE33}"/>
              </a:ext>
            </a:extLst>
          </p:cNvPr>
          <p:cNvSpPr/>
          <p:nvPr/>
        </p:nvSpPr>
        <p:spPr>
          <a:xfrm rot="16200000" flipH="1" flipV="1">
            <a:off x="11383387" y="850859"/>
            <a:ext cx="17648" cy="140659"/>
          </a:xfrm>
          <a:custGeom>
            <a:avLst/>
            <a:gdLst>
              <a:gd name="connsiteX0" fmla="*/ 38100 w 38100"/>
              <a:gd name="connsiteY0" fmla="*/ 0 h 303656"/>
              <a:gd name="connsiteX1" fmla="*/ 0 w 38100"/>
              <a:gd name="connsiteY1" fmla="*/ 0 h 303656"/>
              <a:gd name="connsiteX2" fmla="*/ 0 w 38100"/>
              <a:gd name="connsiteY2" fmla="*/ 221551 h 303656"/>
              <a:gd name="connsiteX3" fmla="*/ 38100 w 38100"/>
              <a:gd name="connsiteY3" fmla="*/ 303657 h 303656"/>
              <a:gd name="connsiteX4" fmla="*/ 38100 w 38100"/>
              <a:gd name="connsiteY4" fmla="*/ 0 h 303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303656">
                <a:moveTo>
                  <a:pt x="38100" y="0"/>
                </a:moveTo>
                <a:lnTo>
                  <a:pt x="0" y="0"/>
                </a:lnTo>
                <a:lnTo>
                  <a:pt x="0" y="221551"/>
                </a:lnTo>
                <a:cubicBezTo>
                  <a:pt x="11621" y="249555"/>
                  <a:pt x="24384" y="276892"/>
                  <a:pt x="38100" y="303657"/>
                </a:cubicBezTo>
                <a:lnTo>
                  <a:pt x="38100" y="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7" name="Freeform: Shape 126">
            <a:extLst>
              <a:ext uri="{FF2B5EF4-FFF2-40B4-BE49-F238E27FC236}">
                <a16:creationId xmlns:a16="http://schemas.microsoft.com/office/drawing/2014/main" id="{78489063-A842-BD19-2820-ED5B6458BFAA}"/>
              </a:ext>
            </a:extLst>
          </p:cNvPr>
          <p:cNvSpPr/>
          <p:nvPr/>
        </p:nvSpPr>
        <p:spPr>
          <a:xfrm rot="16200000" flipH="1" flipV="1">
            <a:off x="11336926" y="865551"/>
            <a:ext cx="17648" cy="233581"/>
          </a:xfrm>
          <a:custGeom>
            <a:avLst/>
            <a:gdLst>
              <a:gd name="connsiteX0" fmla="*/ 38100 w 38100"/>
              <a:gd name="connsiteY0" fmla="*/ 0 h 504253"/>
              <a:gd name="connsiteX1" fmla="*/ 0 w 38100"/>
              <a:gd name="connsiteY1" fmla="*/ 0 h 504253"/>
              <a:gd name="connsiteX2" fmla="*/ 0 w 38100"/>
              <a:gd name="connsiteY2" fmla="*/ 455200 h 504253"/>
              <a:gd name="connsiteX3" fmla="*/ 38100 w 38100"/>
              <a:gd name="connsiteY3" fmla="*/ 504253 h 504253"/>
              <a:gd name="connsiteX4" fmla="*/ 38100 w 38100"/>
              <a:gd name="connsiteY4" fmla="*/ 0 h 504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504253">
                <a:moveTo>
                  <a:pt x="38100" y="0"/>
                </a:moveTo>
                <a:lnTo>
                  <a:pt x="0" y="0"/>
                </a:lnTo>
                <a:lnTo>
                  <a:pt x="0" y="455200"/>
                </a:lnTo>
                <a:cubicBezTo>
                  <a:pt x="12287" y="471868"/>
                  <a:pt x="24955" y="488251"/>
                  <a:pt x="38100" y="504253"/>
                </a:cubicBezTo>
                <a:lnTo>
                  <a:pt x="38100" y="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8" name="Freeform: Shape 127">
            <a:extLst>
              <a:ext uri="{FF2B5EF4-FFF2-40B4-BE49-F238E27FC236}">
                <a16:creationId xmlns:a16="http://schemas.microsoft.com/office/drawing/2014/main" id="{6CC04785-8934-E26E-A795-EBCD4B30F05E}"/>
              </a:ext>
            </a:extLst>
          </p:cNvPr>
          <p:cNvSpPr/>
          <p:nvPr/>
        </p:nvSpPr>
        <p:spPr>
          <a:xfrm rot="16200000" flipH="1" flipV="1">
            <a:off x="11305556" y="895333"/>
            <a:ext cx="17648" cy="296322"/>
          </a:xfrm>
          <a:custGeom>
            <a:avLst/>
            <a:gdLst>
              <a:gd name="connsiteX0" fmla="*/ 38100 w 38100"/>
              <a:gd name="connsiteY0" fmla="*/ 0 h 639698"/>
              <a:gd name="connsiteX1" fmla="*/ 0 w 38100"/>
              <a:gd name="connsiteY1" fmla="*/ 0 h 639698"/>
              <a:gd name="connsiteX2" fmla="*/ 0 w 38100"/>
              <a:gd name="connsiteY2" fmla="*/ 605123 h 639698"/>
              <a:gd name="connsiteX3" fmla="*/ 38100 w 38100"/>
              <a:gd name="connsiteY3" fmla="*/ 639699 h 639698"/>
              <a:gd name="connsiteX4" fmla="*/ 38100 w 38100"/>
              <a:gd name="connsiteY4" fmla="*/ 0 h 6396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639698">
                <a:moveTo>
                  <a:pt x="38100" y="0"/>
                </a:moveTo>
                <a:lnTo>
                  <a:pt x="0" y="0"/>
                </a:lnTo>
                <a:lnTo>
                  <a:pt x="0" y="605123"/>
                </a:lnTo>
                <a:cubicBezTo>
                  <a:pt x="12382" y="616934"/>
                  <a:pt x="25146" y="628459"/>
                  <a:pt x="38100" y="639699"/>
                </a:cubicBezTo>
                <a:lnTo>
                  <a:pt x="38100" y="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9" name="Freeform: Shape 128">
            <a:extLst>
              <a:ext uri="{FF2B5EF4-FFF2-40B4-BE49-F238E27FC236}">
                <a16:creationId xmlns:a16="http://schemas.microsoft.com/office/drawing/2014/main" id="{F4E3B508-C6F9-2DAA-90F5-2EA9368B5A99}"/>
              </a:ext>
            </a:extLst>
          </p:cNvPr>
          <p:cNvSpPr/>
          <p:nvPr/>
        </p:nvSpPr>
        <p:spPr>
          <a:xfrm rot="16200000" flipH="1" flipV="1">
            <a:off x="11282722" y="933609"/>
            <a:ext cx="17648" cy="341989"/>
          </a:xfrm>
          <a:custGeom>
            <a:avLst/>
            <a:gdLst>
              <a:gd name="connsiteX0" fmla="*/ 38100 w 38100"/>
              <a:gd name="connsiteY0" fmla="*/ 0 h 738282"/>
              <a:gd name="connsiteX1" fmla="*/ 0 w 38100"/>
              <a:gd name="connsiteY1" fmla="*/ 0 h 738282"/>
              <a:gd name="connsiteX2" fmla="*/ 0 w 38100"/>
              <a:gd name="connsiteY2" fmla="*/ 712851 h 738282"/>
              <a:gd name="connsiteX3" fmla="*/ 38100 w 38100"/>
              <a:gd name="connsiteY3" fmla="*/ 738283 h 738282"/>
              <a:gd name="connsiteX4" fmla="*/ 38100 w 38100"/>
              <a:gd name="connsiteY4" fmla="*/ 0 h 738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738282">
                <a:moveTo>
                  <a:pt x="38100" y="0"/>
                </a:moveTo>
                <a:lnTo>
                  <a:pt x="0" y="0"/>
                </a:lnTo>
                <a:lnTo>
                  <a:pt x="0" y="712851"/>
                </a:lnTo>
                <a:cubicBezTo>
                  <a:pt x="12478" y="721614"/>
                  <a:pt x="25241" y="730091"/>
                  <a:pt x="38100" y="738283"/>
                </a:cubicBezTo>
                <a:lnTo>
                  <a:pt x="38100" y="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0" name="Freeform: Shape 129">
            <a:extLst>
              <a:ext uri="{FF2B5EF4-FFF2-40B4-BE49-F238E27FC236}">
                <a16:creationId xmlns:a16="http://schemas.microsoft.com/office/drawing/2014/main" id="{452F1582-4E89-18FF-0803-947101730C76}"/>
              </a:ext>
            </a:extLst>
          </p:cNvPr>
          <p:cNvSpPr/>
          <p:nvPr/>
        </p:nvSpPr>
        <p:spPr>
          <a:xfrm rot="16200000" flipH="1" flipV="1">
            <a:off x="11265957" y="977997"/>
            <a:ext cx="17648" cy="375520"/>
          </a:xfrm>
          <a:custGeom>
            <a:avLst/>
            <a:gdLst>
              <a:gd name="connsiteX0" fmla="*/ 38100 w 38100"/>
              <a:gd name="connsiteY0" fmla="*/ 0 h 810672"/>
              <a:gd name="connsiteX1" fmla="*/ 0 w 38100"/>
              <a:gd name="connsiteY1" fmla="*/ 0 h 810672"/>
              <a:gd name="connsiteX2" fmla="*/ 0 w 38100"/>
              <a:gd name="connsiteY2" fmla="*/ 792099 h 810672"/>
              <a:gd name="connsiteX3" fmla="*/ 38100 w 38100"/>
              <a:gd name="connsiteY3" fmla="*/ 810673 h 810672"/>
              <a:gd name="connsiteX4" fmla="*/ 38100 w 38100"/>
              <a:gd name="connsiteY4" fmla="*/ 0 h 810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810672">
                <a:moveTo>
                  <a:pt x="38100" y="0"/>
                </a:moveTo>
                <a:lnTo>
                  <a:pt x="0" y="0"/>
                </a:lnTo>
                <a:lnTo>
                  <a:pt x="0" y="792099"/>
                </a:lnTo>
                <a:cubicBezTo>
                  <a:pt x="12573" y="798481"/>
                  <a:pt x="25241" y="804672"/>
                  <a:pt x="38100" y="810673"/>
                </a:cubicBezTo>
                <a:lnTo>
                  <a:pt x="38100" y="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1" name="Freeform: Shape 130">
            <a:extLst>
              <a:ext uri="{FF2B5EF4-FFF2-40B4-BE49-F238E27FC236}">
                <a16:creationId xmlns:a16="http://schemas.microsoft.com/office/drawing/2014/main" id="{7CCD02BE-F130-4C1D-C8A9-A2EB63F9E07F}"/>
              </a:ext>
            </a:extLst>
          </p:cNvPr>
          <p:cNvSpPr/>
          <p:nvPr/>
        </p:nvSpPr>
        <p:spPr>
          <a:xfrm rot="16200000" flipH="1" flipV="1">
            <a:off x="11254065" y="1027258"/>
            <a:ext cx="17648" cy="399303"/>
          </a:xfrm>
          <a:custGeom>
            <a:avLst/>
            <a:gdLst>
              <a:gd name="connsiteX0" fmla="*/ 38100 w 38100"/>
              <a:gd name="connsiteY0" fmla="*/ 0 h 862012"/>
              <a:gd name="connsiteX1" fmla="*/ 0 w 38100"/>
              <a:gd name="connsiteY1" fmla="*/ 0 h 862012"/>
              <a:gd name="connsiteX2" fmla="*/ 0 w 38100"/>
              <a:gd name="connsiteY2" fmla="*/ 849154 h 862012"/>
              <a:gd name="connsiteX3" fmla="*/ 38100 w 38100"/>
              <a:gd name="connsiteY3" fmla="*/ 862012 h 862012"/>
              <a:gd name="connsiteX4" fmla="*/ 38100 w 38100"/>
              <a:gd name="connsiteY4" fmla="*/ 95 h 862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862012">
                <a:moveTo>
                  <a:pt x="38100" y="0"/>
                </a:moveTo>
                <a:lnTo>
                  <a:pt x="0" y="0"/>
                </a:lnTo>
                <a:lnTo>
                  <a:pt x="0" y="849154"/>
                </a:lnTo>
                <a:cubicBezTo>
                  <a:pt x="12573" y="853630"/>
                  <a:pt x="25337" y="857917"/>
                  <a:pt x="38100" y="862012"/>
                </a:cubicBezTo>
                <a:lnTo>
                  <a:pt x="38100" y="95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2" name="Freeform: Shape 131">
            <a:extLst>
              <a:ext uri="{FF2B5EF4-FFF2-40B4-BE49-F238E27FC236}">
                <a16:creationId xmlns:a16="http://schemas.microsoft.com/office/drawing/2014/main" id="{FBA24931-FF4A-946D-96DE-EAEEF06B85F3}"/>
              </a:ext>
            </a:extLst>
          </p:cNvPr>
          <p:cNvSpPr/>
          <p:nvPr/>
        </p:nvSpPr>
        <p:spPr>
          <a:xfrm rot="16200000" flipH="1" flipV="1">
            <a:off x="11246388" y="1080689"/>
            <a:ext cx="17648" cy="414658"/>
          </a:xfrm>
          <a:custGeom>
            <a:avLst/>
            <a:gdLst>
              <a:gd name="connsiteX0" fmla="*/ 38100 w 38100"/>
              <a:gd name="connsiteY0" fmla="*/ 0 h 895159"/>
              <a:gd name="connsiteX1" fmla="*/ 0 w 38100"/>
              <a:gd name="connsiteY1" fmla="*/ 0 h 895159"/>
              <a:gd name="connsiteX2" fmla="*/ 0 w 38100"/>
              <a:gd name="connsiteY2" fmla="*/ 887349 h 895159"/>
              <a:gd name="connsiteX3" fmla="*/ 38100 w 38100"/>
              <a:gd name="connsiteY3" fmla="*/ 895159 h 895159"/>
              <a:gd name="connsiteX4" fmla="*/ 38100 w 38100"/>
              <a:gd name="connsiteY4" fmla="*/ 95 h 895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895159">
                <a:moveTo>
                  <a:pt x="38100" y="0"/>
                </a:moveTo>
                <a:lnTo>
                  <a:pt x="0" y="0"/>
                </a:lnTo>
                <a:lnTo>
                  <a:pt x="0" y="887349"/>
                </a:lnTo>
                <a:cubicBezTo>
                  <a:pt x="12573" y="890207"/>
                  <a:pt x="25337" y="892778"/>
                  <a:pt x="38100" y="895159"/>
                </a:cubicBezTo>
                <a:lnTo>
                  <a:pt x="38100" y="95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3" name="Freeform: Shape 132">
            <a:extLst>
              <a:ext uri="{FF2B5EF4-FFF2-40B4-BE49-F238E27FC236}">
                <a16:creationId xmlns:a16="http://schemas.microsoft.com/office/drawing/2014/main" id="{A05C06FC-158A-C569-ADED-3DB8F60EFFD4}"/>
              </a:ext>
            </a:extLst>
          </p:cNvPr>
          <p:cNvSpPr/>
          <p:nvPr/>
        </p:nvSpPr>
        <p:spPr>
          <a:xfrm rot="16200000" flipH="1" flipV="1">
            <a:off x="11242528" y="1137981"/>
            <a:ext cx="17648" cy="422378"/>
          </a:xfrm>
          <a:custGeom>
            <a:avLst/>
            <a:gdLst>
              <a:gd name="connsiteX0" fmla="*/ 38100 w 38100"/>
              <a:gd name="connsiteY0" fmla="*/ 0 h 911828"/>
              <a:gd name="connsiteX1" fmla="*/ 0 w 38100"/>
              <a:gd name="connsiteY1" fmla="*/ 0 h 911828"/>
              <a:gd name="connsiteX2" fmla="*/ 0 w 38100"/>
              <a:gd name="connsiteY2" fmla="*/ 908590 h 911828"/>
              <a:gd name="connsiteX3" fmla="*/ 38100 w 38100"/>
              <a:gd name="connsiteY3" fmla="*/ 911828 h 911828"/>
              <a:gd name="connsiteX4" fmla="*/ 38100 w 38100"/>
              <a:gd name="connsiteY4" fmla="*/ 0 h 9118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911828">
                <a:moveTo>
                  <a:pt x="38100" y="0"/>
                </a:moveTo>
                <a:lnTo>
                  <a:pt x="0" y="0"/>
                </a:lnTo>
                <a:lnTo>
                  <a:pt x="0" y="908590"/>
                </a:lnTo>
                <a:cubicBezTo>
                  <a:pt x="12668" y="909828"/>
                  <a:pt x="25337" y="910971"/>
                  <a:pt x="38100" y="911828"/>
                </a:cubicBezTo>
                <a:lnTo>
                  <a:pt x="38100" y="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4" name="Freeform: Shape 133">
            <a:extLst>
              <a:ext uri="{FF2B5EF4-FFF2-40B4-BE49-F238E27FC236}">
                <a16:creationId xmlns:a16="http://schemas.microsoft.com/office/drawing/2014/main" id="{58557046-45D7-968E-D649-C19849011914}"/>
              </a:ext>
            </a:extLst>
          </p:cNvPr>
          <p:cNvSpPr/>
          <p:nvPr/>
        </p:nvSpPr>
        <p:spPr>
          <a:xfrm rot="16200000" flipH="1" flipV="1">
            <a:off x="10727801" y="689263"/>
            <a:ext cx="776854" cy="657416"/>
          </a:xfrm>
          <a:custGeom>
            <a:avLst/>
            <a:gdLst>
              <a:gd name="connsiteX0" fmla="*/ 1648777 w 1677066"/>
              <a:gd name="connsiteY0" fmla="*/ 876395 h 1419225"/>
              <a:gd name="connsiteX1" fmla="*/ 1572577 w 1677066"/>
              <a:gd name="connsiteY1" fmla="*/ 873824 h 1419225"/>
              <a:gd name="connsiteX2" fmla="*/ 1534477 w 1677066"/>
              <a:gd name="connsiteY2" fmla="*/ 870585 h 1419225"/>
              <a:gd name="connsiteX3" fmla="*/ 1440561 w 1677066"/>
              <a:gd name="connsiteY3" fmla="*/ 857059 h 1419225"/>
              <a:gd name="connsiteX4" fmla="*/ 1402461 w 1677066"/>
              <a:gd name="connsiteY4" fmla="*/ 849249 h 1419225"/>
              <a:gd name="connsiteX5" fmla="*/ 1308544 w 1677066"/>
              <a:gd name="connsiteY5" fmla="*/ 823913 h 1419225"/>
              <a:gd name="connsiteX6" fmla="*/ 1270444 w 1677066"/>
              <a:gd name="connsiteY6" fmla="*/ 811054 h 1419225"/>
              <a:gd name="connsiteX7" fmla="*/ 1176528 w 1677066"/>
              <a:gd name="connsiteY7" fmla="*/ 772573 h 1419225"/>
              <a:gd name="connsiteX8" fmla="*/ 1138428 w 1677066"/>
              <a:gd name="connsiteY8" fmla="*/ 753999 h 1419225"/>
              <a:gd name="connsiteX9" fmla="*/ 1044512 w 1677066"/>
              <a:gd name="connsiteY9" fmla="*/ 700183 h 1419225"/>
              <a:gd name="connsiteX10" fmla="*/ 1006412 w 1677066"/>
              <a:gd name="connsiteY10" fmla="*/ 674751 h 1419225"/>
              <a:gd name="connsiteX11" fmla="*/ 912495 w 1677066"/>
              <a:gd name="connsiteY11" fmla="*/ 601599 h 1419225"/>
              <a:gd name="connsiteX12" fmla="*/ 874395 w 1677066"/>
              <a:gd name="connsiteY12" fmla="*/ 567023 h 1419225"/>
              <a:gd name="connsiteX13" fmla="*/ 780479 w 1677066"/>
              <a:gd name="connsiteY13" fmla="*/ 466154 h 1419225"/>
              <a:gd name="connsiteX14" fmla="*/ 742379 w 1677066"/>
              <a:gd name="connsiteY14" fmla="*/ 417100 h 1419225"/>
              <a:gd name="connsiteX15" fmla="*/ 648462 w 1677066"/>
              <a:gd name="connsiteY15" fmla="*/ 265557 h 1419225"/>
              <a:gd name="connsiteX16" fmla="*/ 610362 w 1677066"/>
              <a:gd name="connsiteY16" fmla="*/ 183452 h 1419225"/>
              <a:gd name="connsiteX17" fmla="*/ 552069 w 1677066"/>
              <a:gd name="connsiteY17" fmla="*/ 0 h 1419225"/>
              <a:gd name="connsiteX18" fmla="*/ 0 w 1677066"/>
              <a:gd name="connsiteY18" fmla="*/ 0 h 1419225"/>
              <a:gd name="connsiteX19" fmla="*/ 1648492 w 1677066"/>
              <a:gd name="connsiteY19" fmla="*/ 1419225 h 1419225"/>
              <a:gd name="connsiteX20" fmla="*/ 1677067 w 1677066"/>
              <a:gd name="connsiteY20" fmla="*/ 1418844 h 1419225"/>
              <a:gd name="connsiteX21" fmla="*/ 1677067 w 1677066"/>
              <a:gd name="connsiteY21" fmla="*/ 875919 h 1419225"/>
              <a:gd name="connsiteX22" fmla="*/ 1648492 w 1677066"/>
              <a:gd name="connsiteY22" fmla="*/ 876300 h 1419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677066" h="1419225">
                <a:moveTo>
                  <a:pt x="1648777" y="876395"/>
                </a:moveTo>
                <a:cubicBezTo>
                  <a:pt x="1623155" y="876395"/>
                  <a:pt x="1597724" y="875538"/>
                  <a:pt x="1572577" y="873824"/>
                </a:cubicBezTo>
                <a:cubicBezTo>
                  <a:pt x="1559814" y="872966"/>
                  <a:pt x="1547146" y="871823"/>
                  <a:pt x="1534477" y="870585"/>
                </a:cubicBezTo>
                <a:cubicBezTo>
                  <a:pt x="1502759" y="867347"/>
                  <a:pt x="1471422" y="862870"/>
                  <a:pt x="1440561" y="857059"/>
                </a:cubicBezTo>
                <a:cubicBezTo>
                  <a:pt x="1427798" y="854678"/>
                  <a:pt x="1415034" y="852107"/>
                  <a:pt x="1402461" y="849249"/>
                </a:cubicBezTo>
                <a:cubicBezTo>
                  <a:pt x="1370648" y="842105"/>
                  <a:pt x="1339310" y="833628"/>
                  <a:pt x="1308544" y="823913"/>
                </a:cubicBezTo>
                <a:cubicBezTo>
                  <a:pt x="1295781" y="819817"/>
                  <a:pt x="1283018" y="815531"/>
                  <a:pt x="1270444" y="811054"/>
                </a:cubicBezTo>
                <a:cubicBezTo>
                  <a:pt x="1238441" y="799624"/>
                  <a:pt x="1207103" y="786765"/>
                  <a:pt x="1176528" y="772573"/>
                </a:cubicBezTo>
                <a:cubicBezTo>
                  <a:pt x="1163669" y="766667"/>
                  <a:pt x="1151001" y="760476"/>
                  <a:pt x="1138428" y="753999"/>
                </a:cubicBezTo>
                <a:cubicBezTo>
                  <a:pt x="1106234" y="737521"/>
                  <a:pt x="1074896" y="719519"/>
                  <a:pt x="1044512" y="700183"/>
                </a:cubicBezTo>
                <a:cubicBezTo>
                  <a:pt x="1031653" y="691991"/>
                  <a:pt x="1018889" y="683514"/>
                  <a:pt x="1006412" y="674751"/>
                </a:cubicBezTo>
                <a:cubicBezTo>
                  <a:pt x="973836" y="651986"/>
                  <a:pt x="942499" y="627602"/>
                  <a:pt x="912495" y="601599"/>
                </a:cubicBezTo>
                <a:cubicBezTo>
                  <a:pt x="899541" y="590359"/>
                  <a:pt x="886778" y="578834"/>
                  <a:pt x="874395" y="567023"/>
                </a:cubicBezTo>
                <a:cubicBezTo>
                  <a:pt x="841058" y="535400"/>
                  <a:pt x="809720" y="501682"/>
                  <a:pt x="780479" y="466154"/>
                </a:cubicBezTo>
                <a:cubicBezTo>
                  <a:pt x="767334" y="450152"/>
                  <a:pt x="754666" y="433864"/>
                  <a:pt x="742379" y="417100"/>
                </a:cubicBezTo>
                <a:cubicBezTo>
                  <a:pt x="707231" y="369284"/>
                  <a:pt x="675799" y="318707"/>
                  <a:pt x="648462" y="265557"/>
                </a:cubicBezTo>
                <a:cubicBezTo>
                  <a:pt x="634746" y="238792"/>
                  <a:pt x="621983" y="211360"/>
                  <a:pt x="610362" y="183452"/>
                </a:cubicBezTo>
                <a:cubicBezTo>
                  <a:pt x="585883" y="124682"/>
                  <a:pt x="566357" y="63341"/>
                  <a:pt x="552069" y="0"/>
                </a:cubicBezTo>
                <a:lnTo>
                  <a:pt x="0" y="0"/>
                </a:lnTo>
                <a:cubicBezTo>
                  <a:pt x="119634" y="803148"/>
                  <a:pt x="812101" y="1419225"/>
                  <a:pt x="1648492" y="1419225"/>
                </a:cubicBezTo>
                <a:cubicBezTo>
                  <a:pt x="1658017" y="1419225"/>
                  <a:pt x="1667542" y="1419035"/>
                  <a:pt x="1677067" y="1418844"/>
                </a:cubicBezTo>
                <a:lnTo>
                  <a:pt x="1677067" y="875919"/>
                </a:lnTo>
                <a:cubicBezTo>
                  <a:pt x="1667542" y="876109"/>
                  <a:pt x="1658017" y="876300"/>
                  <a:pt x="1648492" y="876300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5" name="Freeform: Shape 134">
            <a:extLst>
              <a:ext uri="{FF2B5EF4-FFF2-40B4-BE49-F238E27FC236}">
                <a16:creationId xmlns:a16="http://schemas.microsoft.com/office/drawing/2014/main" id="{92BAD6B4-F0C5-57E7-E8E8-502ADE201D16}"/>
              </a:ext>
            </a:extLst>
          </p:cNvPr>
          <p:cNvSpPr/>
          <p:nvPr/>
        </p:nvSpPr>
        <p:spPr>
          <a:xfrm rot="16200000" flipH="1" flipV="1">
            <a:off x="11830870" y="1391085"/>
            <a:ext cx="174457" cy="205256"/>
          </a:xfrm>
          <a:custGeom>
            <a:avLst/>
            <a:gdLst>
              <a:gd name="connsiteX0" fmla="*/ 376618 w 376618"/>
              <a:gd name="connsiteY0" fmla="*/ 762 h 443103"/>
              <a:gd name="connsiteX1" fmla="*/ 375856 w 376618"/>
              <a:gd name="connsiteY1" fmla="*/ 0 h 443103"/>
              <a:gd name="connsiteX2" fmla="*/ 190 w 376618"/>
              <a:gd name="connsiteY2" fmla="*/ 382143 h 443103"/>
              <a:gd name="connsiteX3" fmla="*/ 0 w 376618"/>
              <a:gd name="connsiteY3" fmla="*/ 443103 h 443103"/>
              <a:gd name="connsiteX4" fmla="*/ 260509 w 376618"/>
              <a:gd name="connsiteY4" fmla="*/ 173926 h 443103"/>
              <a:gd name="connsiteX5" fmla="*/ 376428 w 376618"/>
              <a:gd name="connsiteY5" fmla="*/ 952 h 443103"/>
              <a:gd name="connsiteX6" fmla="*/ 376523 w 376618"/>
              <a:gd name="connsiteY6" fmla="*/ 952 h 443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6618" h="443103">
                <a:moveTo>
                  <a:pt x="376618" y="762"/>
                </a:moveTo>
                <a:cubicBezTo>
                  <a:pt x="376618" y="762"/>
                  <a:pt x="376142" y="191"/>
                  <a:pt x="375856" y="0"/>
                </a:cubicBezTo>
                <a:lnTo>
                  <a:pt x="190" y="382143"/>
                </a:lnTo>
                <a:lnTo>
                  <a:pt x="0" y="443103"/>
                </a:lnTo>
                <a:lnTo>
                  <a:pt x="260509" y="173926"/>
                </a:lnTo>
                <a:cubicBezTo>
                  <a:pt x="287750" y="108775"/>
                  <a:pt x="327279" y="50101"/>
                  <a:pt x="376428" y="952"/>
                </a:cubicBezTo>
                <a:lnTo>
                  <a:pt x="376523" y="952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6" name="Freeform: Shape 135">
            <a:extLst>
              <a:ext uri="{FF2B5EF4-FFF2-40B4-BE49-F238E27FC236}">
                <a16:creationId xmlns:a16="http://schemas.microsoft.com/office/drawing/2014/main" id="{F07B17B7-4BBA-2C39-A534-AB50A8C9868D}"/>
              </a:ext>
            </a:extLst>
          </p:cNvPr>
          <p:cNvSpPr/>
          <p:nvPr/>
        </p:nvSpPr>
        <p:spPr>
          <a:xfrm rot="16200000" flipH="1" flipV="1">
            <a:off x="11755466" y="1391484"/>
            <a:ext cx="103378" cy="133292"/>
          </a:xfrm>
          <a:custGeom>
            <a:avLst/>
            <a:gdLst>
              <a:gd name="connsiteX0" fmla="*/ 190 w 223170"/>
              <a:gd name="connsiteY0" fmla="*/ 226790 h 287750"/>
              <a:gd name="connsiteX1" fmla="*/ 0 w 223170"/>
              <a:gd name="connsiteY1" fmla="*/ 287750 h 287750"/>
              <a:gd name="connsiteX2" fmla="*/ 219361 w 223170"/>
              <a:gd name="connsiteY2" fmla="*/ 61150 h 287750"/>
              <a:gd name="connsiteX3" fmla="*/ 223171 w 223170"/>
              <a:gd name="connsiteY3" fmla="*/ 0 h 287750"/>
              <a:gd name="connsiteX4" fmla="*/ 190 w 223170"/>
              <a:gd name="connsiteY4" fmla="*/ 226886 h 287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3170" h="287750">
                <a:moveTo>
                  <a:pt x="190" y="226790"/>
                </a:moveTo>
                <a:lnTo>
                  <a:pt x="0" y="287750"/>
                </a:lnTo>
                <a:lnTo>
                  <a:pt x="219361" y="61150"/>
                </a:lnTo>
                <a:cubicBezTo>
                  <a:pt x="219456" y="40481"/>
                  <a:pt x="220789" y="20098"/>
                  <a:pt x="223171" y="0"/>
                </a:cubicBezTo>
                <a:lnTo>
                  <a:pt x="190" y="226886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7" name="Freeform: Shape 136">
            <a:extLst>
              <a:ext uri="{FF2B5EF4-FFF2-40B4-BE49-F238E27FC236}">
                <a16:creationId xmlns:a16="http://schemas.microsoft.com/office/drawing/2014/main" id="{86DE835D-898A-42F6-5CB2-C548B01CB493}"/>
              </a:ext>
            </a:extLst>
          </p:cNvPr>
          <p:cNvSpPr/>
          <p:nvPr/>
        </p:nvSpPr>
        <p:spPr>
          <a:xfrm rot="16200000" flipH="1" flipV="1">
            <a:off x="11678099" y="1393845"/>
            <a:ext cx="110216" cy="135410"/>
          </a:xfrm>
          <a:custGeom>
            <a:avLst/>
            <a:gdLst>
              <a:gd name="connsiteX0" fmla="*/ 190 w 237934"/>
              <a:gd name="connsiteY0" fmla="*/ 231362 h 292322"/>
              <a:gd name="connsiteX1" fmla="*/ 0 w 237934"/>
              <a:gd name="connsiteY1" fmla="*/ 292322 h 292322"/>
              <a:gd name="connsiteX2" fmla="*/ 237935 w 237934"/>
              <a:gd name="connsiteY2" fmla="*/ 46482 h 292322"/>
              <a:gd name="connsiteX3" fmla="*/ 227552 w 237934"/>
              <a:gd name="connsiteY3" fmla="*/ 0 h 292322"/>
              <a:gd name="connsiteX4" fmla="*/ 190 w 237934"/>
              <a:gd name="connsiteY4" fmla="*/ 231362 h 292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7934" h="292322">
                <a:moveTo>
                  <a:pt x="190" y="231362"/>
                </a:moveTo>
                <a:lnTo>
                  <a:pt x="0" y="292322"/>
                </a:lnTo>
                <a:lnTo>
                  <a:pt x="237935" y="46482"/>
                </a:lnTo>
                <a:cubicBezTo>
                  <a:pt x="233839" y="31242"/>
                  <a:pt x="230314" y="15812"/>
                  <a:pt x="227552" y="0"/>
                </a:cubicBezTo>
                <a:lnTo>
                  <a:pt x="190" y="231362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8" name="Freeform: Shape 137">
            <a:extLst>
              <a:ext uri="{FF2B5EF4-FFF2-40B4-BE49-F238E27FC236}">
                <a16:creationId xmlns:a16="http://schemas.microsoft.com/office/drawing/2014/main" id="{6FC705DF-D1CA-A855-E78C-03F4165B59F4}"/>
              </a:ext>
            </a:extLst>
          </p:cNvPr>
          <p:cNvSpPr/>
          <p:nvPr/>
        </p:nvSpPr>
        <p:spPr>
          <a:xfrm rot="16200000" flipH="1" flipV="1">
            <a:off x="11596913" y="1395609"/>
            <a:ext cx="132850" cy="154515"/>
          </a:xfrm>
          <a:custGeom>
            <a:avLst/>
            <a:gdLst>
              <a:gd name="connsiteX0" fmla="*/ 190 w 286797"/>
              <a:gd name="connsiteY0" fmla="*/ 272605 h 333565"/>
              <a:gd name="connsiteX1" fmla="*/ 0 w 286797"/>
              <a:gd name="connsiteY1" fmla="*/ 333566 h 333565"/>
              <a:gd name="connsiteX2" fmla="*/ 286798 w 286797"/>
              <a:gd name="connsiteY2" fmla="*/ 37147 h 333565"/>
              <a:gd name="connsiteX3" fmla="*/ 268034 w 286797"/>
              <a:gd name="connsiteY3" fmla="*/ 0 h 333565"/>
              <a:gd name="connsiteX4" fmla="*/ 95 w 286797"/>
              <a:gd name="connsiteY4" fmla="*/ 272510 h 3335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6797" h="333565">
                <a:moveTo>
                  <a:pt x="190" y="272605"/>
                </a:moveTo>
                <a:lnTo>
                  <a:pt x="0" y="333566"/>
                </a:lnTo>
                <a:lnTo>
                  <a:pt x="286798" y="37147"/>
                </a:lnTo>
                <a:cubicBezTo>
                  <a:pt x="280035" y="25051"/>
                  <a:pt x="273844" y="12668"/>
                  <a:pt x="268034" y="0"/>
                </a:cubicBezTo>
                <a:lnTo>
                  <a:pt x="95" y="27251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9" name="Freeform: Shape 138">
            <a:extLst>
              <a:ext uri="{FF2B5EF4-FFF2-40B4-BE49-F238E27FC236}">
                <a16:creationId xmlns:a16="http://schemas.microsoft.com/office/drawing/2014/main" id="{834E67BE-C6EB-31A6-B55E-6C2D71A6A67F}"/>
              </a:ext>
            </a:extLst>
          </p:cNvPr>
          <p:cNvSpPr/>
          <p:nvPr/>
        </p:nvSpPr>
        <p:spPr>
          <a:xfrm rot="16200000" flipH="1" flipV="1">
            <a:off x="11520781" y="1396735"/>
            <a:ext cx="163472" cy="182885"/>
          </a:xfrm>
          <a:custGeom>
            <a:avLst/>
            <a:gdLst>
              <a:gd name="connsiteX0" fmla="*/ 190 w 352901"/>
              <a:gd name="connsiteY0" fmla="*/ 333851 h 394811"/>
              <a:gd name="connsiteX1" fmla="*/ 0 w 352901"/>
              <a:gd name="connsiteY1" fmla="*/ 394811 h 394811"/>
              <a:gd name="connsiteX2" fmla="*/ 352901 w 352901"/>
              <a:gd name="connsiteY2" fmla="*/ 30194 h 394811"/>
              <a:gd name="connsiteX3" fmla="*/ 328327 w 352901"/>
              <a:gd name="connsiteY3" fmla="*/ 0 h 394811"/>
              <a:gd name="connsiteX4" fmla="*/ 190 w 352901"/>
              <a:gd name="connsiteY4" fmla="*/ 333851 h 394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2901" h="394811">
                <a:moveTo>
                  <a:pt x="190" y="333851"/>
                </a:moveTo>
                <a:lnTo>
                  <a:pt x="0" y="394811"/>
                </a:lnTo>
                <a:lnTo>
                  <a:pt x="352901" y="30194"/>
                </a:lnTo>
                <a:cubicBezTo>
                  <a:pt x="344329" y="20479"/>
                  <a:pt x="336232" y="10382"/>
                  <a:pt x="328327" y="0"/>
                </a:cubicBezTo>
                <a:lnTo>
                  <a:pt x="190" y="333851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0" name="Freeform: Shape 139">
            <a:extLst>
              <a:ext uri="{FF2B5EF4-FFF2-40B4-BE49-F238E27FC236}">
                <a16:creationId xmlns:a16="http://schemas.microsoft.com/office/drawing/2014/main" id="{46386CDA-F05A-BD32-F472-C506619E4001}"/>
              </a:ext>
            </a:extLst>
          </p:cNvPr>
          <p:cNvSpPr/>
          <p:nvPr/>
        </p:nvSpPr>
        <p:spPr>
          <a:xfrm rot="16200000" flipH="1" flipV="1">
            <a:off x="11486212" y="1440216"/>
            <a:ext cx="171677" cy="166075"/>
          </a:xfrm>
          <a:custGeom>
            <a:avLst/>
            <a:gdLst>
              <a:gd name="connsiteX0" fmla="*/ 0 w 370617"/>
              <a:gd name="connsiteY0" fmla="*/ 348996 h 358521"/>
              <a:gd name="connsiteX1" fmla="*/ 47625 w 370617"/>
              <a:gd name="connsiteY1" fmla="*/ 358521 h 358521"/>
              <a:gd name="connsiteX2" fmla="*/ 370618 w 370617"/>
              <a:gd name="connsiteY2" fmla="*/ 24098 h 358521"/>
              <a:gd name="connsiteX3" fmla="*/ 340328 w 370617"/>
              <a:gd name="connsiteY3" fmla="*/ 0 h 358521"/>
              <a:gd name="connsiteX4" fmla="*/ 0 w 370617"/>
              <a:gd name="connsiteY4" fmla="*/ 348996 h 358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0617" h="358521">
                <a:moveTo>
                  <a:pt x="0" y="348996"/>
                </a:moveTo>
                <a:lnTo>
                  <a:pt x="47625" y="358521"/>
                </a:lnTo>
                <a:lnTo>
                  <a:pt x="370618" y="24098"/>
                </a:lnTo>
                <a:cubicBezTo>
                  <a:pt x="360236" y="16383"/>
                  <a:pt x="350139" y="8382"/>
                  <a:pt x="340328" y="0"/>
                </a:cubicBezTo>
                <a:lnTo>
                  <a:pt x="0" y="348996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1" name="Freeform: Shape 140">
            <a:extLst>
              <a:ext uri="{FF2B5EF4-FFF2-40B4-BE49-F238E27FC236}">
                <a16:creationId xmlns:a16="http://schemas.microsoft.com/office/drawing/2014/main" id="{71486116-ACB2-B3CF-2472-56D8A79E5FDC}"/>
              </a:ext>
            </a:extLst>
          </p:cNvPr>
          <p:cNvSpPr/>
          <p:nvPr/>
        </p:nvSpPr>
        <p:spPr>
          <a:xfrm rot="16200000" flipH="1" flipV="1">
            <a:off x="11484292" y="1517143"/>
            <a:ext cx="144720" cy="135278"/>
          </a:xfrm>
          <a:custGeom>
            <a:avLst/>
            <a:gdLst>
              <a:gd name="connsiteX0" fmla="*/ 0 w 312420"/>
              <a:gd name="connsiteY0" fmla="*/ 282512 h 292036"/>
              <a:gd name="connsiteX1" fmla="*/ 47625 w 312420"/>
              <a:gd name="connsiteY1" fmla="*/ 292037 h 292036"/>
              <a:gd name="connsiteX2" fmla="*/ 312420 w 312420"/>
              <a:gd name="connsiteY2" fmla="*/ 17907 h 292036"/>
              <a:gd name="connsiteX3" fmla="*/ 275463 w 312420"/>
              <a:gd name="connsiteY3" fmla="*/ 0 h 292036"/>
              <a:gd name="connsiteX4" fmla="*/ 0 w 312420"/>
              <a:gd name="connsiteY4" fmla="*/ 282512 h 292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2420" h="292036">
                <a:moveTo>
                  <a:pt x="0" y="282512"/>
                </a:moveTo>
                <a:lnTo>
                  <a:pt x="47625" y="292037"/>
                </a:lnTo>
                <a:lnTo>
                  <a:pt x="312420" y="17907"/>
                </a:lnTo>
                <a:cubicBezTo>
                  <a:pt x="299847" y="12383"/>
                  <a:pt x="287560" y="6477"/>
                  <a:pt x="275463" y="0"/>
                </a:cubicBezTo>
                <a:lnTo>
                  <a:pt x="0" y="282512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2" name="Freeform: Shape 141">
            <a:extLst>
              <a:ext uri="{FF2B5EF4-FFF2-40B4-BE49-F238E27FC236}">
                <a16:creationId xmlns:a16="http://schemas.microsoft.com/office/drawing/2014/main" id="{61C008B0-EA20-6C5E-DC00-B419CCD1F2E3}"/>
              </a:ext>
            </a:extLst>
          </p:cNvPr>
          <p:cNvSpPr/>
          <p:nvPr/>
        </p:nvSpPr>
        <p:spPr>
          <a:xfrm rot="16200000" flipH="1" flipV="1">
            <a:off x="11482129" y="1594314"/>
            <a:ext cx="127822" cy="114055"/>
          </a:xfrm>
          <a:custGeom>
            <a:avLst/>
            <a:gdLst>
              <a:gd name="connsiteX0" fmla="*/ 0 w 275939"/>
              <a:gd name="connsiteY0" fmla="*/ 236696 h 246221"/>
              <a:gd name="connsiteX1" fmla="*/ 47625 w 275939"/>
              <a:gd name="connsiteY1" fmla="*/ 246221 h 246221"/>
              <a:gd name="connsiteX2" fmla="*/ 275939 w 275939"/>
              <a:gd name="connsiteY2" fmla="*/ 9811 h 246221"/>
              <a:gd name="connsiteX3" fmla="*/ 230791 w 275939"/>
              <a:gd name="connsiteY3" fmla="*/ 0 h 246221"/>
              <a:gd name="connsiteX4" fmla="*/ 0 w 275939"/>
              <a:gd name="connsiteY4" fmla="*/ 236696 h 246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5939" h="246221">
                <a:moveTo>
                  <a:pt x="0" y="236696"/>
                </a:moveTo>
                <a:lnTo>
                  <a:pt x="47625" y="246221"/>
                </a:lnTo>
                <a:lnTo>
                  <a:pt x="275939" y="9811"/>
                </a:lnTo>
                <a:cubicBezTo>
                  <a:pt x="260604" y="7239"/>
                  <a:pt x="245650" y="3905"/>
                  <a:pt x="230791" y="0"/>
                </a:cubicBezTo>
                <a:lnTo>
                  <a:pt x="0" y="236696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3" name="Freeform: Shape 142">
            <a:extLst>
              <a:ext uri="{FF2B5EF4-FFF2-40B4-BE49-F238E27FC236}">
                <a16:creationId xmlns:a16="http://schemas.microsoft.com/office/drawing/2014/main" id="{C577178E-C87D-F911-D007-14DCC76CE76B}"/>
              </a:ext>
            </a:extLst>
          </p:cNvPr>
          <p:cNvSpPr/>
          <p:nvPr/>
        </p:nvSpPr>
        <p:spPr>
          <a:xfrm rot="16200000" flipH="1" flipV="1">
            <a:off x="11479858" y="1676003"/>
            <a:ext cx="126939" cy="108629"/>
          </a:xfrm>
          <a:custGeom>
            <a:avLst/>
            <a:gdLst>
              <a:gd name="connsiteX0" fmla="*/ 0 w 274034"/>
              <a:gd name="connsiteY0" fmla="*/ 224981 h 234505"/>
              <a:gd name="connsiteX1" fmla="*/ 47625 w 274034"/>
              <a:gd name="connsiteY1" fmla="*/ 234506 h 234505"/>
              <a:gd name="connsiteX2" fmla="*/ 274034 w 274034"/>
              <a:gd name="connsiteY2" fmla="*/ 0 h 234505"/>
              <a:gd name="connsiteX3" fmla="*/ 214122 w 274034"/>
              <a:gd name="connsiteY3" fmla="*/ 5334 h 234505"/>
              <a:gd name="connsiteX4" fmla="*/ 0 w 274034"/>
              <a:gd name="connsiteY4" fmla="*/ 224885 h 234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4034" h="234505">
                <a:moveTo>
                  <a:pt x="0" y="224981"/>
                </a:moveTo>
                <a:lnTo>
                  <a:pt x="47625" y="234506"/>
                </a:lnTo>
                <a:lnTo>
                  <a:pt x="274034" y="0"/>
                </a:lnTo>
                <a:cubicBezTo>
                  <a:pt x="254413" y="2858"/>
                  <a:pt x="234410" y="4667"/>
                  <a:pt x="214122" y="5334"/>
                </a:cubicBezTo>
                <a:lnTo>
                  <a:pt x="0" y="224885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4" name="Freeform: Shape 143">
            <a:extLst>
              <a:ext uri="{FF2B5EF4-FFF2-40B4-BE49-F238E27FC236}">
                <a16:creationId xmlns:a16="http://schemas.microsoft.com/office/drawing/2014/main" id="{AEE5A913-A69B-04DB-13FA-551F8DE86039}"/>
              </a:ext>
            </a:extLst>
          </p:cNvPr>
          <p:cNvSpPr/>
          <p:nvPr/>
        </p:nvSpPr>
        <p:spPr>
          <a:xfrm rot="16200000" flipH="1" flipV="1">
            <a:off x="11481998" y="1748915"/>
            <a:ext cx="199210" cy="185180"/>
          </a:xfrm>
          <a:custGeom>
            <a:avLst/>
            <a:gdLst>
              <a:gd name="connsiteX0" fmla="*/ 264700 w 430053"/>
              <a:gd name="connsiteY0" fmla="*/ 118777 h 399764"/>
              <a:gd name="connsiteX1" fmla="*/ 0 w 430053"/>
              <a:gd name="connsiteY1" fmla="*/ 390239 h 399764"/>
              <a:gd name="connsiteX2" fmla="*/ 47625 w 430053"/>
              <a:gd name="connsiteY2" fmla="*/ 399764 h 399764"/>
              <a:gd name="connsiteX3" fmla="*/ 430054 w 430053"/>
              <a:gd name="connsiteY3" fmla="*/ 3810 h 399764"/>
              <a:gd name="connsiteX4" fmla="*/ 426530 w 430053"/>
              <a:gd name="connsiteY4" fmla="*/ 0 h 399764"/>
              <a:gd name="connsiteX5" fmla="*/ 264700 w 430053"/>
              <a:gd name="connsiteY5" fmla="*/ 118777 h 399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0053" h="399764">
                <a:moveTo>
                  <a:pt x="264700" y="118777"/>
                </a:moveTo>
                <a:lnTo>
                  <a:pt x="0" y="390239"/>
                </a:lnTo>
                <a:lnTo>
                  <a:pt x="47625" y="399764"/>
                </a:lnTo>
                <a:lnTo>
                  <a:pt x="430054" y="3810"/>
                </a:lnTo>
                <a:cubicBezTo>
                  <a:pt x="428911" y="2572"/>
                  <a:pt x="427672" y="1238"/>
                  <a:pt x="426530" y="0"/>
                </a:cubicBezTo>
                <a:cubicBezTo>
                  <a:pt x="380714" y="49054"/>
                  <a:pt x="325946" y="89535"/>
                  <a:pt x="264700" y="118777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ECBD8DA5-2155-D8DD-DCA4-F2EE3F8F70F2}"/>
              </a:ext>
            </a:extLst>
          </p:cNvPr>
          <p:cNvGrpSpPr/>
          <p:nvPr/>
        </p:nvGrpSpPr>
        <p:grpSpPr>
          <a:xfrm flipH="1" flipV="1">
            <a:off x="11594951" y="1508054"/>
            <a:ext cx="498576" cy="498709"/>
            <a:chOff x="109551" y="432771"/>
            <a:chExt cx="522331" cy="522470"/>
          </a:xfrm>
        </p:grpSpPr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ACCC0E3A-9FE7-D778-51FD-37FDD457745E}"/>
                </a:ext>
              </a:extLst>
            </p:cNvPr>
            <p:cNvSpPr/>
            <p:nvPr/>
          </p:nvSpPr>
          <p:spPr>
            <a:xfrm rot="16200000">
              <a:off x="109482" y="432840"/>
              <a:ext cx="522470" cy="522331"/>
            </a:xfrm>
            <a:custGeom>
              <a:avLst/>
              <a:gdLst>
                <a:gd name="connsiteX0" fmla="*/ 921544 w 1076610"/>
                <a:gd name="connsiteY0" fmla="*/ 160782 h 1076324"/>
                <a:gd name="connsiteX1" fmla="*/ 745236 w 1076610"/>
                <a:gd name="connsiteY1" fmla="*/ 41434 h 1076324"/>
                <a:gd name="connsiteX2" fmla="*/ 538067 w 1076610"/>
                <a:gd name="connsiteY2" fmla="*/ 0 h 1076324"/>
                <a:gd name="connsiteX3" fmla="*/ 315087 w 1076610"/>
                <a:gd name="connsiteY3" fmla="*/ 48387 h 1076324"/>
                <a:gd name="connsiteX4" fmla="*/ 157353 w 1076610"/>
                <a:gd name="connsiteY4" fmla="*/ 157829 h 1076324"/>
                <a:gd name="connsiteX5" fmla="*/ 157258 w 1076610"/>
                <a:gd name="connsiteY5" fmla="*/ 157829 h 1076324"/>
                <a:gd name="connsiteX6" fmla="*/ 41338 w 1076610"/>
                <a:gd name="connsiteY6" fmla="*/ 330898 h 1076324"/>
                <a:gd name="connsiteX7" fmla="*/ 3810 w 1076610"/>
                <a:gd name="connsiteY7" fmla="*/ 474155 h 1076324"/>
                <a:gd name="connsiteX8" fmla="*/ 0 w 1076610"/>
                <a:gd name="connsiteY8" fmla="*/ 535305 h 1076324"/>
                <a:gd name="connsiteX9" fmla="*/ 0 w 1076610"/>
                <a:gd name="connsiteY9" fmla="*/ 538067 h 1076324"/>
                <a:gd name="connsiteX10" fmla="*/ 4763 w 1076610"/>
                <a:gd name="connsiteY10" fmla="*/ 608457 h 1076324"/>
                <a:gd name="connsiteX11" fmla="*/ 8382 w 1076610"/>
                <a:gd name="connsiteY11" fmla="*/ 631508 h 1076324"/>
                <a:gd name="connsiteX12" fmla="*/ 18764 w 1076610"/>
                <a:gd name="connsiteY12" fmla="*/ 677989 h 1076324"/>
                <a:gd name="connsiteX13" fmla="*/ 48959 w 1076610"/>
                <a:gd name="connsiteY13" fmla="*/ 761810 h 1076324"/>
                <a:gd name="connsiteX14" fmla="*/ 67723 w 1076610"/>
                <a:gd name="connsiteY14" fmla="*/ 798957 h 1076324"/>
                <a:gd name="connsiteX15" fmla="*/ 69342 w 1076610"/>
                <a:gd name="connsiteY15" fmla="*/ 802005 h 1076324"/>
                <a:gd name="connsiteX16" fmla="*/ 109252 w 1076610"/>
                <a:gd name="connsiteY16" fmla="*/ 862489 h 1076324"/>
                <a:gd name="connsiteX17" fmla="*/ 133826 w 1076610"/>
                <a:gd name="connsiteY17" fmla="*/ 892683 h 1076324"/>
                <a:gd name="connsiteX18" fmla="*/ 188119 w 1076610"/>
                <a:gd name="connsiteY18" fmla="*/ 946404 h 1076324"/>
                <a:gd name="connsiteX19" fmla="*/ 218408 w 1076610"/>
                <a:gd name="connsiteY19" fmla="*/ 970502 h 1076324"/>
                <a:gd name="connsiteX20" fmla="*/ 285179 w 1076610"/>
                <a:gd name="connsiteY20" fmla="*/ 1012888 h 1076324"/>
                <a:gd name="connsiteX21" fmla="*/ 322136 w 1076610"/>
                <a:gd name="connsiteY21" fmla="*/ 1030796 h 1076324"/>
                <a:gd name="connsiteX22" fmla="*/ 402527 w 1076610"/>
                <a:gd name="connsiteY22" fmla="*/ 1058704 h 1076324"/>
                <a:gd name="connsiteX23" fmla="*/ 447675 w 1076610"/>
                <a:gd name="connsiteY23" fmla="*/ 1068515 h 1076324"/>
                <a:gd name="connsiteX24" fmla="*/ 451961 w 1076610"/>
                <a:gd name="connsiteY24" fmla="*/ 1069372 h 1076324"/>
                <a:gd name="connsiteX25" fmla="*/ 538353 w 1076610"/>
                <a:gd name="connsiteY25" fmla="*/ 1076325 h 1076324"/>
                <a:gd name="connsiteX26" fmla="*/ 557213 w 1076610"/>
                <a:gd name="connsiteY26" fmla="*/ 1075849 h 1076324"/>
                <a:gd name="connsiteX27" fmla="*/ 617125 w 1076610"/>
                <a:gd name="connsiteY27" fmla="*/ 1070515 h 1076324"/>
                <a:gd name="connsiteX28" fmla="*/ 648557 w 1076610"/>
                <a:gd name="connsiteY28" fmla="*/ 1064990 h 1076324"/>
                <a:gd name="connsiteX29" fmla="*/ 769715 w 1076610"/>
                <a:gd name="connsiteY29" fmla="*/ 1023937 h 1076324"/>
                <a:gd name="connsiteX30" fmla="*/ 931545 w 1076610"/>
                <a:gd name="connsiteY30" fmla="*/ 905161 h 1076324"/>
                <a:gd name="connsiteX31" fmla="*/ 1007364 w 1076610"/>
                <a:gd name="connsiteY31" fmla="*/ 802005 h 1076324"/>
                <a:gd name="connsiteX32" fmla="*/ 1071848 w 1076610"/>
                <a:gd name="connsiteY32" fmla="*/ 608552 h 1076324"/>
                <a:gd name="connsiteX33" fmla="*/ 1076611 w 1076610"/>
                <a:gd name="connsiteY33" fmla="*/ 538162 h 1076324"/>
                <a:gd name="connsiteX34" fmla="*/ 921925 w 1076610"/>
                <a:gd name="connsiteY34" fmla="*/ 160687 h 1076324"/>
                <a:gd name="connsiteX35" fmla="*/ 845534 w 1076610"/>
                <a:gd name="connsiteY35" fmla="*/ 786479 h 1076324"/>
                <a:gd name="connsiteX36" fmla="*/ 685514 w 1076610"/>
                <a:gd name="connsiteY36" fmla="*/ 904970 h 1076324"/>
                <a:gd name="connsiteX37" fmla="*/ 579977 w 1076610"/>
                <a:gd name="connsiteY37" fmla="*/ 931259 h 1076324"/>
                <a:gd name="connsiteX38" fmla="*/ 538163 w 1076610"/>
                <a:gd name="connsiteY38" fmla="*/ 933545 h 1076324"/>
                <a:gd name="connsiteX39" fmla="*/ 524637 w 1076610"/>
                <a:gd name="connsiteY39" fmla="*/ 933260 h 1076324"/>
                <a:gd name="connsiteX40" fmla="*/ 430339 w 1076610"/>
                <a:gd name="connsiteY40" fmla="*/ 918496 h 1076324"/>
                <a:gd name="connsiteX41" fmla="*/ 407384 w 1076610"/>
                <a:gd name="connsiteY41" fmla="*/ 911352 h 1076324"/>
                <a:gd name="connsiteX42" fmla="*/ 390525 w 1076610"/>
                <a:gd name="connsiteY42" fmla="*/ 904780 h 1076324"/>
                <a:gd name="connsiteX43" fmla="*/ 230600 w 1076610"/>
                <a:gd name="connsiteY43" fmla="*/ 786575 h 1076324"/>
                <a:gd name="connsiteX44" fmla="*/ 173069 w 1076610"/>
                <a:gd name="connsiteY44" fmla="*/ 689991 h 1076324"/>
                <a:gd name="connsiteX45" fmla="*/ 161163 w 1076610"/>
                <a:gd name="connsiteY45" fmla="*/ 657416 h 1076324"/>
                <a:gd name="connsiteX46" fmla="*/ 143065 w 1076610"/>
                <a:gd name="connsiteY46" fmla="*/ 549593 h 1076324"/>
                <a:gd name="connsiteX47" fmla="*/ 142780 w 1076610"/>
                <a:gd name="connsiteY47" fmla="*/ 538258 h 1076324"/>
                <a:gd name="connsiteX48" fmla="*/ 143161 w 1076610"/>
                <a:gd name="connsiteY48" fmla="*/ 524256 h 1076324"/>
                <a:gd name="connsiteX49" fmla="*/ 145732 w 1076610"/>
                <a:gd name="connsiteY49" fmla="*/ 491871 h 1076324"/>
                <a:gd name="connsiteX50" fmla="*/ 212503 w 1076610"/>
                <a:gd name="connsiteY50" fmla="*/ 314135 h 1076324"/>
                <a:gd name="connsiteX51" fmla="*/ 441770 w 1076610"/>
                <a:gd name="connsiteY51" fmla="*/ 154876 h 1076324"/>
                <a:gd name="connsiteX52" fmla="*/ 538067 w 1076610"/>
                <a:gd name="connsiteY52" fmla="*/ 142970 h 1076324"/>
                <a:gd name="connsiteX53" fmla="*/ 631984 w 1076610"/>
                <a:gd name="connsiteY53" fmla="*/ 154305 h 1076324"/>
                <a:gd name="connsiteX54" fmla="*/ 859155 w 1076610"/>
                <a:gd name="connsiteY54" fmla="*/ 307943 h 1076324"/>
                <a:gd name="connsiteX55" fmla="*/ 932974 w 1076610"/>
                <a:gd name="connsiteY55" fmla="*/ 524256 h 1076324"/>
                <a:gd name="connsiteX56" fmla="*/ 933355 w 1076610"/>
                <a:gd name="connsiteY56" fmla="*/ 538258 h 1076324"/>
                <a:gd name="connsiteX57" fmla="*/ 845534 w 1076610"/>
                <a:gd name="connsiteY57" fmla="*/ 786575 h 1076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1076610" h="1076324">
                  <a:moveTo>
                    <a:pt x="921544" y="160782"/>
                  </a:moveTo>
                  <a:cubicBezTo>
                    <a:pt x="871633" y="110109"/>
                    <a:pt x="811911" y="69247"/>
                    <a:pt x="745236" y="41434"/>
                  </a:cubicBezTo>
                  <a:cubicBezTo>
                    <a:pt x="681419" y="14764"/>
                    <a:pt x="611505" y="0"/>
                    <a:pt x="538067" y="0"/>
                  </a:cubicBezTo>
                  <a:cubicBezTo>
                    <a:pt x="458534" y="0"/>
                    <a:pt x="383000" y="17431"/>
                    <a:pt x="315087" y="48387"/>
                  </a:cubicBezTo>
                  <a:cubicBezTo>
                    <a:pt x="256032" y="75343"/>
                    <a:pt x="202692" y="112490"/>
                    <a:pt x="157353" y="157829"/>
                  </a:cubicBezTo>
                  <a:lnTo>
                    <a:pt x="157258" y="157829"/>
                  </a:lnTo>
                  <a:cubicBezTo>
                    <a:pt x="108109" y="207169"/>
                    <a:pt x="68580" y="265843"/>
                    <a:pt x="41338" y="330898"/>
                  </a:cubicBezTo>
                  <a:cubicBezTo>
                    <a:pt x="22574" y="375857"/>
                    <a:pt x="9811" y="423958"/>
                    <a:pt x="3810" y="474155"/>
                  </a:cubicBezTo>
                  <a:cubicBezTo>
                    <a:pt x="1429" y="494252"/>
                    <a:pt x="95" y="514636"/>
                    <a:pt x="0" y="535305"/>
                  </a:cubicBezTo>
                  <a:cubicBezTo>
                    <a:pt x="0" y="536258"/>
                    <a:pt x="0" y="537210"/>
                    <a:pt x="0" y="538067"/>
                  </a:cubicBezTo>
                  <a:cubicBezTo>
                    <a:pt x="0" y="561975"/>
                    <a:pt x="1714" y="585407"/>
                    <a:pt x="4763" y="608457"/>
                  </a:cubicBezTo>
                  <a:cubicBezTo>
                    <a:pt x="5810" y="616172"/>
                    <a:pt x="7048" y="623887"/>
                    <a:pt x="8382" y="631508"/>
                  </a:cubicBezTo>
                  <a:cubicBezTo>
                    <a:pt x="11144" y="647224"/>
                    <a:pt x="14669" y="662750"/>
                    <a:pt x="18764" y="677989"/>
                  </a:cubicBezTo>
                  <a:cubicBezTo>
                    <a:pt x="26575" y="706946"/>
                    <a:pt x="36671" y="734949"/>
                    <a:pt x="48959" y="761810"/>
                  </a:cubicBezTo>
                  <a:cubicBezTo>
                    <a:pt x="54769" y="774478"/>
                    <a:pt x="60960" y="786860"/>
                    <a:pt x="67723" y="798957"/>
                  </a:cubicBezTo>
                  <a:cubicBezTo>
                    <a:pt x="68294" y="799910"/>
                    <a:pt x="68771" y="800957"/>
                    <a:pt x="69342" y="802005"/>
                  </a:cubicBezTo>
                  <a:cubicBezTo>
                    <a:pt x="81248" y="823151"/>
                    <a:pt x="94679" y="843248"/>
                    <a:pt x="109252" y="862489"/>
                  </a:cubicBezTo>
                  <a:cubicBezTo>
                    <a:pt x="117062" y="872871"/>
                    <a:pt x="125254" y="882872"/>
                    <a:pt x="133826" y="892683"/>
                  </a:cubicBezTo>
                  <a:cubicBezTo>
                    <a:pt x="150590" y="911828"/>
                    <a:pt x="168783" y="929831"/>
                    <a:pt x="188119" y="946404"/>
                  </a:cubicBezTo>
                  <a:cubicBezTo>
                    <a:pt x="197929" y="954786"/>
                    <a:pt x="208026" y="962787"/>
                    <a:pt x="218408" y="970502"/>
                  </a:cubicBezTo>
                  <a:cubicBezTo>
                    <a:pt x="239554" y="986219"/>
                    <a:pt x="261842" y="1000411"/>
                    <a:pt x="285179" y="1012888"/>
                  </a:cubicBezTo>
                  <a:cubicBezTo>
                    <a:pt x="297180" y="1019366"/>
                    <a:pt x="309563" y="1025271"/>
                    <a:pt x="322136" y="1030796"/>
                  </a:cubicBezTo>
                  <a:cubicBezTo>
                    <a:pt x="347948" y="1042130"/>
                    <a:pt x="374713" y="1051465"/>
                    <a:pt x="402527" y="1058704"/>
                  </a:cubicBezTo>
                  <a:cubicBezTo>
                    <a:pt x="417386" y="1062609"/>
                    <a:pt x="432340" y="1065943"/>
                    <a:pt x="447675" y="1068515"/>
                  </a:cubicBezTo>
                  <a:cubicBezTo>
                    <a:pt x="449104" y="1068800"/>
                    <a:pt x="450532" y="1069086"/>
                    <a:pt x="451961" y="1069372"/>
                  </a:cubicBezTo>
                  <a:cubicBezTo>
                    <a:pt x="480155" y="1073944"/>
                    <a:pt x="508921" y="1076325"/>
                    <a:pt x="538353" y="1076325"/>
                  </a:cubicBezTo>
                  <a:cubicBezTo>
                    <a:pt x="544639" y="1076325"/>
                    <a:pt x="550926" y="1076039"/>
                    <a:pt x="557213" y="1075849"/>
                  </a:cubicBezTo>
                  <a:cubicBezTo>
                    <a:pt x="577501" y="1075182"/>
                    <a:pt x="597503" y="1073372"/>
                    <a:pt x="617125" y="1070515"/>
                  </a:cubicBezTo>
                  <a:cubicBezTo>
                    <a:pt x="627697" y="1068991"/>
                    <a:pt x="638270" y="1067181"/>
                    <a:pt x="648557" y="1064990"/>
                  </a:cubicBezTo>
                  <a:cubicBezTo>
                    <a:pt x="691039" y="1056132"/>
                    <a:pt x="731520" y="1042130"/>
                    <a:pt x="769715" y="1023937"/>
                  </a:cubicBezTo>
                  <a:cubicBezTo>
                    <a:pt x="830961" y="994696"/>
                    <a:pt x="885730" y="954214"/>
                    <a:pt x="931545" y="905161"/>
                  </a:cubicBezTo>
                  <a:cubicBezTo>
                    <a:pt x="960692" y="874014"/>
                    <a:pt x="986219" y="839438"/>
                    <a:pt x="1007364" y="802005"/>
                  </a:cubicBezTo>
                  <a:cubicBezTo>
                    <a:pt x="1040416" y="743426"/>
                    <a:pt x="1062704" y="678085"/>
                    <a:pt x="1071848" y="608552"/>
                  </a:cubicBezTo>
                  <a:cubicBezTo>
                    <a:pt x="1074896" y="585502"/>
                    <a:pt x="1076611" y="562070"/>
                    <a:pt x="1076611" y="538162"/>
                  </a:cubicBezTo>
                  <a:cubicBezTo>
                    <a:pt x="1076611" y="391097"/>
                    <a:pt x="1017556" y="257842"/>
                    <a:pt x="921925" y="160687"/>
                  </a:cubicBezTo>
                  <a:close/>
                  <a:moveTo>
                    <a:pt x="845534" y="786479"/>
                  </a:moveTo>
                  <a:cubicBezTo>
                    <a:pt x="803434" y="838486"/>
                    <a:pt x="748474" y="879539"/>
                    <a:pt x="685514" y="904970"/>
                  </a:cubicBezTo>
                  <a:cubicBezTo>
                    <a:pt x="652272" y="918305"/>
                    <a:pt x="616839" y="927259"/>
                    <a:pt x="579977" y="931259"/>
                  </a:cubicBezTo>
                  <a:cubicBezTo>
                    <a:pt x="566261" y="932688"/>
                    <a:pt x="552260" y="933545"/>
                    <a:pt x="538163" y="933545"/>
                  </a:cubicBezTo>
                  <a:cubicBezTo>
                    <a:pt x="533686" y="933545"/>
                    <a:pt x="529114" y="933450"/>
                    <a:pt x="524637" y="933260"/>
                  </a:cubicBezTo>
                  <a:cubicBezTo>
                    <a:pt x="492062" y="932117"/>
                    <a:pt x="460534" y="927068"/>
                    <a:pt x="430339" y="918496"/>
                  </a:cubicBezTo>
                  <a:cubicBezTo>
                    <a:pt x="422624" y="916305"/>
                    <a:pt x="414909" y="913924"/>
                    <a:pt x="407384" y="911352"/>
                  </a:cubicBezTo>
                  <a:cubicBezTo>
                    <a:pt x="401669" y="909352"/>
                    <a:pt x="396049" y="906971"/>
                    <a:pt x="390525" y="904780"/>
                  </a:cubicBezTo>
                  <a:cubicBezTo>
                    <a:pt x="327565" y="879443"/>
                    <a:pt x="272605" y="838581"/>
                    <a:pt x="230600" y="786575"/>
                  </a:cubicBezTo>
                  <a:cubicBezTo>
                    <a:pt x="207073" y="757523"/>
                    <a:pt x="187643" y="725043"/>
                    <a:pt x="173069" y="689991"/>
                  </a:cubicBezTo>
                  <a:cubicBezTo>
                    <a:pt x="168593" y="679323"/>
                    <a:pt x="164687" y="668464"/>
                    <a:pt x="161163" y="657416"/>
                  </a:cubicBezTo>
                  <a:cubicBezTo>
                    <a:pt x="150304" y="623221"/>
                    <a:pt x="144113" y="587026"/>
                    <a:pt x="143065" y="549593"/>
                  </a:cubicBezTo>
                  <a:cubicBezTo>
                    <a:pt x="142970" y="545783"/>
                    <a:pt x="142780" y="542068"/>
                    <a:pt x="142780" y="538258"/>
                  </a:cubicBezTo>
                  <a:cubicBezTo>
                    <a:pt x="142780" y="533591"/>
                    <a:pt x="142970" y="528923"/>
                    <a:pt x="143161" y="524256"/>
                  </a:cubicBezTo>
                  <a:cubicBezTo>
                    <a:pt x="143542" y="513302"/>
                    <a:pt x="144494" y="502539"/>
                    <a:pt x="145732" y="491871"/>
                  </a:cubicBezTo>
                  <a:cubicBezTo>
                    <a:pt x="153353" y="426434"/>
                    <a:pt x="176879" y="365760"/>
                    <a:pt x="212503" y="314135"/>
                  </a:cubicBezTo>
                  <a:cubicBezTo>
                    <a:pt x="266319" y="236220"/>
                    <a:pt x="347281" y="178498"/>
                    <a:pt x="441770" y="154876"/>
                  </a:cubicBezTo>
                  <a:cubicBezTo>
                    <a:pt x="472630" y="147161"/>
                    <a:pt x="504825" y="142970"/>
                    <a:pt x="538067" y="142970"/>
                  </a:cubicBezTo>
                  <a:cubicBezTo>
                    <a:pt x="571310" y="142970"/>
                    <a:pt x="601885" y="146971"/>
                    <a:pt x="631984" y="154305"/>
                  </a:cubicBezTo>
                  <a:cubicBezTo>
                    <a:pt x="724948" y="176974"/>
                    <a:pt x="804958" y="232505"/>
                    <a:pt x="859155" y="307943"/>
                  </a:cubicBezTo>
                  <a:cubicBezTo>
                    <a:pt x="903256" y="369284"/>
                    <a:pt x="930116" y="443674"/>
                    <a:pt x="932974" y="524256"/>
                  </a:cubicBezTo>
                  <a:cubicBezTo>
                    <a:pt x="933164" y="528923"/>
                    <a:pt x="933355" y="533591"/>
                    <a:pt x="933355" y="538258"/>
                  </a:cubicBezTo>
                  <a:cubicBezTo>
                    <a:pt x="933355" y="632365"/>
                    <a:pt x="900398" y="718661"/>
                    <a:pt x="845534" y="786575"/>
                  </a:cubicBezTo>
                  <a:close/>
                </a:path>
              </a:pathLst>
            </a:custGeom>
            <a:solidFill>
              <a:srgbClr val="E500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DA679FB4-302C-6936-E98F-C12A58175667}"/>
                </a:ext>
              </a:extLst>
            </p:cNvPr>
            <p:cNvSpPr/>
            <p:nvPr/>
          </p:nvSpPr>
          <p:spPr>
            <a:xfrm rot="16200000">
              <a:off x="173711" y="507700"/>
              <a:ext cx="383336" cy="372890"/>
            </a:xfrm>
            <a:custGeom>
              <a:avLst/>
              <a:gdLst>
                <a:gd name="connsiteX0" fmla="*/ 647414 w 789908"/>
                <a:gd name="connsiteY0" fmla="*/ 528638 h 768381"/>
                <a:gd name="connsiteX1" fmla="*/ 789909 w 789908"/>
                <a:gd name="connsiteY1" fmla="*/ 381286 h 768381"/>
                <a:gd name="connsiteX2" fmla="*/ 716090 w 789908"/>
                <a:gd name="connsiteY2" fmla="*/ 164973 h 768381"/>
                <a:gd name="connsiteX3" fmla="*/ 633032 w 789908"/>
                <a:gd name="connsiteY3" fmla="*/ 190500 h 768381"/>
                <a:gd name="connsiteX4" fmla="*/ 485394 w 789908"/>
                <a:gd name="connsiteY4" fmla="*/ 42863 h 768381"/>
                <a:gd name="connsiteX5" fmla="*/ 488823 w 789908"/>
                <a:gd name="connsiteY5" fmla="*/ 11335 h 768381"/>
                <a:gd name="connsiteX6" fmla="*/ 394907 w 789908"/>
                <a:gd name="connsiteY6" fmla="*/ 0 h 768381"/>
                <a:gd name="connsiteX7" fmla="*/ 298609 w 789908"/>
                <a:gd name="connsiteY7" fmla="*/ 11906 h 768381"/>
                <a:gd name="connsiteX8" fmla="*/ 304419 w 789908"/>
                <a:gd name="connsiteY8" fmla="*/ 52388 h 768381"/>
                <a:gd name="connsiteX9" fmla="*/ 156782 w 789908"/>
                <a:gd name="connsiteY9" fmla="*/ 200025 h 768381"/>
                <a:gd name="connsiteX10" fmla="*/ 69342 w 789908"/>
                <a:gd name="connsiteY10" fmla="*/ 171164 h 768381"/>
                <a:gd name="connsiteX11" fmla="*/ 0 w 789908"/>
                <a:gd name="connsiteY11" fmla="*/ 381286 h 768381"/>
                <a:gd name="connsiteX12" fmla="*/ 142494 w 789908"/>
                <a:gd name="connsiteY12" fmla="*/ 528638 h 768381"/>
                <a:gd name="connsiteX13" fmla="*/ 87440 w 789908"/>
                <a:gd name="connsiteY13" fmla="*/ 643604 h 768381"/>
                <a:gd name="connsiteX14" fmla="*/ 264224 w 789908"/>
                <a:gd name="connsiteY14" fmla="*/ 768382 h 768381"/>
                <a:gd name="connsiteX15" fmla="*/ 404432 w 789908"/>
                <a:gd name="connsiteY15" fmla="*/ 666750 h 768381"/>
                <a:gd name="connsiteX16" fmla="*/ 542354 w 789908"/>
                <a:gd name="connsiteY16" fmla="*/ 762000 h 768381"/>
                <a:gd name="connsiteX17" fmla="*/ 702374 w 789908"/>
                <a:gd name="connsiteY17" fmla="*/ 643509 h 768381"/>
                <a:gd name="connsiteX18" fmla="*/ 647319 w 789908"/>
                <a:gd name="connsiteY18" fmla="*/ 528542 h 768381"/>
                <a:gd name="connsiteX19" fmla="*/ 556451 w 789908"/>
                <a:gd name="connsiteY19" fmla="*/ 367951 h 768381"/>
                <a:gd name="connsiteX20" fmla="*/ 510731 w 789908"/>
                <a:gd name="connsiteY20" fmla="*/ 526161 h 768381"/>
                <a:gd name="connsiteX21" fmla="*/ 483394 w 789908"/>
                <a:gd name="connsiteY21" fmla="*/ 547402 h 768381"/>
                <a:gd name="connsiteX22" fmla="*/ 318802 w 789908"/>
                <a:gd name="connsiteY22" fmla="*/ 552736 h 768381"/>
                <a:gd name="connsiteX23" fmla="*/ 290132 w 789908"/>
                <a:gd name="connsiteY23" fmla="*/ 533305 h 768381"/>
                <a:gd name="connsiteX24" fmla="*/ 234220 w 789908"/>
                <a:gd name="connsiteY24" fmla="*/ 378428 h 768381"/>
                <a:gd name="connsiteX25" fmla="*/ 243840 w 789908"/>
                <a:gd name="connsiteY25" fmla="*/ 345186 h 768381"/>
                <a:gd name="connsiteX26" fmla="*/ 373856 w 789908"/>
                <a:gd name="connsiteY26" fmla="*/ 244126 h 768381"/>
                <a:gd name="connsiteX27" fmla="*/ 408432 w 789908"/>
                <a:gd name="connsiteY27" fmla="*/ 242983 h 768381"/>
                <a:gd name="connsiteX28" fmla="*/ 544735 w 789908"/>
                <a:gd name="connsiteY28" fmla="*/ 335375 h 768381"/>
                <a:gd name="connsiteX29" fmla="*/ 556451 w 789908"/>
                <a:gd name="connsiteY29" fmla="*/ 367951 h 768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789908" h="768381">
                  <a:moveTo>
                    <a:pt x="647414" y="528638"/>
                  </a:moveTo>
                  <a:cubicBezTo>
                    <a:pt x="647414" y="448818"/>
                    <a:pt x="710756" y="383953"/>
                    <a:pt x="789909" y="381286"/>
                  </a:cubicBezTo>
                  <a:cubicBezTo>
                    <a:pt x="787051" y="300704"/>
                    <a:pt x="760190" y="226314"/>
                    <a:pt x="716090" y="164973"/>
                  </a:cubicBezTo>
                  <a:cubicBezTo>
                    <a:pt x="692468" y="181070"/>
                    <a:pt x="663893" y="190500"/>
                    <a:pt x="633032" y="190500"/>
                  </a:cubicBezTo>
                  <a:cubicBezTo>
                    <a:pt x="551498" y="190500"/>
                    <a:pt x="485394" y="124397"/>
                    <a:pt x="485394" y="42863"/>
                  </a:cubicBezTo>
                  <a:cubicBezTo>
                    <a:pt x="485394" y="32004"/>
                    <a:pt x="486633" y="21527"/>
                    <a:pt x="488823" y="11335"/>
                  </a:cubicBezTo>
                  <a:cubicBezTo>
                    <a:pt x="458724" y="4001"/>
                    <a:pt x="427292" y="0"/>
                    <a:pt x="394907" y="0"/>
                  </a:cubicBezTo>
                  <a:cubicBezTo>
                    <a:pt x="362521" y="0"/>
                    <a:pt x="329470" y="4191"/>
                    <a:pt x="298609" y="11906"/>
                  </a:cubicBezTo>
                  <a:cubicBezTo>
                    <a:pt x="302324" y="24765"/>
                    <a:pt x="304419" y="38386"/>
                    <a:pt x="304419" y="52388"/>
                  </a:cubicBezTo>
                  <a:cubicBezTo>
                    <a:pt x="304419" y="133922"/>
                    <a:pt x="238316" y="200025"/>
                    <a:pt x="156782" y="200025"/>
                  </a:cubicBezTo>
                  <a:cubicBezTo>
                    <a:pt x="124016" y="200025"/>
                    <a:pt x="93821" y="189262"/>
                    <a:pt x="69342" y="171164"/>
                  </a:cubicBezTo>
                  <a:cubicBezTo>
                    <a:pt x="27908" y="231267"/>
                    <a:pt x="2667" y="303371"/>
                    <a:pt x="0" y="381286"/>
                  </a:cubicBezTo>
                  <a:cubicBezTo>
                    <a:pt x="79153" y="384048"/>
                    <a:pt x="142494" y="448818"/>
                    <a:pt x="142494" y="528638"/>
                  </a:cubicBezTo>
                  <a:cubicBezTo>
                    <a:pt x="142494" y="575120"/>
                    <a:pt x="120968" y="616553"/>
                    <a:pt x="87440" y="643604"/>
                  </a:cubicBezTo>
                  <a:cubicBezTo>
                    <a:pt x="133160" y="700183"/>
                    <a:pt x="194215" y="743807"/>
                    <a:pt x="264224" y="768382"/>
                  </a:cubicBezTo>
                  <a:cubicBezTo>
                    <a:pt x="283559" y="709422"/>
                    <a:pt x="338995" y="666750"/>
                    <a:pt x="404432" y="666750"/>
                  </a:cubicBezTo>
                  <a:cubicBezTo>
                    <a:pt x="469868" y="666750"/>
                    <a:pt x="521208" y="706374"/>
                    <a:pt x="542354" y="762000"/>
                  </a:cubicBezTo>
                  <a:cubicBezTo>
                    <a:pt x="605409" y="736664"/>
                    <a:pt x="660368" y="695516"/>
                    <a:pt x="702374" y="643509"/>
                  </a:cubicBezTo>
                  <a:cubicBezTo>
                    <a:pt x="668846" y="616458"/>
                    <a:pt x="647319" y="575024"/>
                    <a:pt x="647319" y="528542"/>
                  </a:cubicBezTo>
                  <a:close/>
                  <a:moveTo>
                    <a:pt x="556451" y="367951"/>
                  </a:moveTo>
                  <a:lnTo>
                    <a:pt x="510731" y="526161"/>
                  </a:lnTo>
                  <a:cubicBezTo>
                    <a:pt x="507206" y="538448"/>
                    <a:pt x="496158" y="547021"/>
                    <a:pt x="483394" y="547402"/>
                  </a:cubicBezTo>
                  <a:lnTo>
                    <a:pt x="318802" y="552736"/>
                  </a:lnTo>
                  <a:cubicBezTo>
                    <a:pt x="306038" y="553117"/>
                    <a:pt x="294513" y="545306"/>
                    <a:pt x="290132" y="533305"/>
                  </a:cubicBezTo>
                  <a:lnTo>
                    <a:pt x="234220" y="378428"/>
                  </a:lnTo>
                  <a:cubicBezTo>
                    <a:pt x="229838" y="366427"/>
                    <a:pt x="233744" y="352996"/>
                    <a:pt x="243840" y="345186"/>
                  </a:cubicBezTo>
                  <a:lnTo>
                    <a:pt x="373856" y="244126"/>
                  </a:lnTo>
                  <a:cubicBezTo>
                    <a:pt x="383953" y="236315"/>
                    <a:pt x="397859" y="235839"/>
                    <a:pt x="408432" y="242983"/>
                  </a:cubicBezTo>
                  <a:lnTo>
                    <a:pt x="544735" y="335375"/>
                  </a:lnTo>
                  <a:cubicBezTo>
                    <a:pt x="555308" y="342519"/>
                    <a:pt x="560070" y="355664"/>
                    <a:pt x="556451" y="367951"/>
                  </a:cubicBezTo>
                  <a:close/>
                </a:path>
              </a:pathLst>
            </a:custGeom>
            <a:solidFill>
              <a:srgbClr val="E500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148" name="Freeform: Shape 147">
            <a:extLst>
              <a:ext uri="{FF2B5EF4-FFF2-40B4-BE49-F238E27FC236}">
                <a16:creationId xmlns:a16="http://schemas.microsoft.com/office/drawing/2014/main" id="{560F4FE8-DBFE-3359-C0AF-6C0DD4C0A402}"/>
              </a:ext>
            </a:extLst>
          </p:cNvPr>
          <p:cNvSpPr/>
          <p:nvPr/>
        </p:nvSpPr>
        <p:spPr>
          <a:xfrm rot="16200000" flipH="1" flipV="1">
            <a:off x="12034778" y="1952207"/>
            <a:ext cx="99848" cy="99892"/>
          </a:xfrm>
          <a:custGeom>
            <a:avLst/>
            <a:gdLst>
              <a:gd name="connsiteX0" fmla="*/ 215551 w 215550"/>
              <a:gd name="connsiteY0" fmla="*/ 107918 h 215646"/>
              <a:gd name="connsiteX1" fmla="*/ 207454 w 215550"/>
              <a:gd name="connsiteY1" fmla="*/ 118491 h 215646"/>
              <a:gd name="connsiteX2" fmla="*/ 107728 w 215550"/>
              <a:gd name="connsiteY2" fmla="*/ 215646 h 215646"/>
              <a:gd name="connsiteX3" fmla="*/ 107728 w 215550"/>
              <a:gd name="connsiteY3" fmla="*/ 215646 h 215646"/>
              <a:gd name="connsiteX4" fmla="*/ 97155 w 215550"/>
              <a:gd name="connsiteY4" fmla="*/ 207550 h 215646"/>
              <a:gd name="connsiteX5" fmla="*/ 0 w 215550"/>
              <a:gd name="connsiteY5" fmla="*/ 107823 h 215646"/>
              <a:gd name="connsiteX6" fmla="*/ 0 w 215550"/>
              <a:gd name="connsiteY6" fmla="*/ 107823 h 215646"/>
              <a:gd name="connsiteX7" fmla="*/ 26194 w 215550"/>
              <a:gd name="connsiteY7" fmla="*/ 78200 h 215646"/>
              <a:gd name="connsiteX8" fmla="*/ 78200 w 215550"/>
              <a:gd name="connsiteY8" fmla="*/ 26194 h 215646"/>
              <a:gd name="connsiteX9" fmla="*/ 107823 w 215550"/>
              <a:gd name="connsiteY9" fmla="*/ 0 h 215646"/>
              <a:gd name="connsiteX10" fmla="*/ 107823 w 215550"/>
              <a:gd name="connsiteY10" fmla="*/ 0 h 215646"/>
              <a:gd name="connsiteX11" fmla="*/ 215551 w 215550"/>
              <a:gd name="connsiteY11" fmla="*/ 107728 h 215646"/>
              <a:gd name="connsiteX12" fmla="*/ 215551 w 215550"/>
              <a:gd name="connsiteY12" fmla="*/ 107728 h 215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15550" h="215646">
                <a:moveTo>
                  <a:pt x="215551" y="107918"/>
                </a:moveTo>
                <a:lnTo>
                  <a:pt x="207454" y="118491"/>
                </a:lnTo>
                <a:cubicBezTo>
                  <a:pt x="179260" y="155639"/>
                  <a:pt x="145637" y="188405"/>
                  <a:pt x="107728" y="215646"/>
                </a:cubicBezTo>
                <a:lnTo>
                  <a:pt x="107728" y="215646"/>
                </a:lnTo>
                <a:lnTo>
                  <a:pt x="97155" y="207550"/>
                </a:lnTo>
                <a:cubicBezTo>
                  <a:pt x="60007" y="179356"/>
                  <a:pt x="27241" y="145733"/>
                  <a:pt x="0" y="107823"/>
                </a:cubicBezTo>
                <a:lnTo>
                  <a:pt x="0" y="107823"/>
                </a:lnTo>
                <a:lnTo>
                  <a:pt x="26194" y="78200"/>
                </a:lnTo>
                <a:cubicBezTo>
                  <a:pt x="42481" y="59817"/>
                  <a:pt x="59817" y="42482"/>
                  <a:pt x="78200" y="26194"/>
                </a:cubicBezTo>
                <a:lnTo>
                  <a:pt x="107823" y="0"/>
                </a:lnTo>
                <a:lnTo>
                  <a:pt x="107823" y="0"/>
                </a:lnTo>
                <a:cubicBezTo>
                  <a:pt x="151638" y="27051"/>
                  <a:pt x="188595" y="63913"/>
                  <a:pt x="215551" y="107728"/>
                </a:cubicBezTo>
                <a:lnTo>
                  <a:pt x="215551" y="107728"/>
                </a:lnTo>
                <a:close/>
              </a:path>
            </a:pathLst>
          </a:custGeom>
          <a:solidFill>
            <a:srgbClr val="53BCB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9" name="Freeform: Shape 148">
            <a:extLst>
              <a:ext uri="{FF2B5EF4-FFF2-40B4-BE49-F238E27FC236}">
                <a16:creationId xmlns:a16="http://schemas.microsoft.com/office/drawing/2014/main" id="{A6A824F1-0B7F-A788-B066-630B6AA97B3D}"/>
              </a:ext>
            </a:extLst>
          </p:cNvPr>
          <p:cNvSpPr/>
          <p:nvPr/>
        </p:nvSpPr>
        <p:spPr>
          <a:xfrm rot="16200000" flipH="1" flipV="1">
            <a:off x="11175749" y="1441827"/>
            <a:ext cx="282380" cy="282380"/>
          </a:xfrm>
          <a:custGeom>
            <a:avLst/>
            <a:gdLst>
              <a:gd name="connsiteX0" fmla="*/ 304800 w 609600"/>
              <a:gd name="connsiteY0" fmla="*/ 0 h 609600"/>
              <a:gd name="connsiteX1" fmla="*/ 0 w 609600"/>
              <a:gd name="connsiteY1" fmla="*/ 304800 h 609600"/>
              <a:gd name="connsiteX2" fmla="*/ 304800 w 609600"/>
              <a:gd name="connsiteY2" fmla="*/ 609600 h 609600"/>
              <a:gd name="connsiteX3" fmla="*/ 609600 w 609600"/>
              <a:gd name="connsiteY3" fmla="*/ 304800 h 609600"/>
              <a:gd name="connsiteX4" fmla="*/ 304800 w 609600"/>
              <a:gd name="connsiteY4" fmla="*/ 0 h 609600"/>
              <a:gd name="connsiteX5" fmla="*/ 304800 w 609600"/>
              <a:gd name="connsiteY5" fmla="*/ 523875 h 609600"/>
              <a:gd name="connsiteX6" fmla="*/ 85725 w 609600"/>
              <a:gd name="connsiteY6" fmla="*/ 304800 h 609600"/>
              <a:gd name="connsiteX7" fmla="*/ 304800 w 609600"/>
              <a:gd name="connsiteY7" fmla="*/ 85725 h 609600"/>
              <a:gd name="connsiteX8" fmla="*/ 523875 w 609600"/>
              <a:gd name="connsiteY8" fmla="*/ 304800 h 609600"/>
              <a:gd name="connsiteX9" fmla="*/ 304800 w 609600"/>
              <a:gd name="connsiteY9" fmla="*/ 523875 h 60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09600" h="609600">
                <a:moveTo>
                  <a:pt x="304800" y="0"/>
                </a:moveTo>
                <a:cubicBezTo>
                  <a:pt x="136493" y="0"/>
                  <a:pt x="0" y="136493"/>
                  <a:pt x="0" y="304800"/>
                </a:cubicBezTo>
                <a:cubicBezTo>
                  <a:pt x="0" y="473107"/>
                  <a:pt x="136493" y="609600"/>
                  <a:pt x="304800" y="609600"/>
                </a:cubicBezTo>
                <a:cubicBezTo>
                  <a:pt x="473107" y="609600"/>
                  <a:pt x="609600" y="473107"/>
                  <a:pt x="609600" y="304800"/>
                </a:cubicBezTo>
                <a:cubicBezTo>
                  <a:pt x="609600" y="136493"/>
                  <a:pt x="473107" y="0"/>
                  <a:pt x="304800" y="0"/>
                </a:cubicBezTo>
                <a:close/>
                <a:moveTo>
                  <a:pt x="304800" y="523875"/>
                </a:moveTo>
                <a:cubicBezTo>
                  <a:pt x="183833" y="523875"/>
                  <a:pt x="85725" y="425767"/>
                  <a:pt x="85725" y="304800"/>
                </a:cubicBezTo>
                <a:cubicBezTo>
                  <a:pt x="85725" y="183832"/>
                  <a:pt x="183833" y="85725"/>
                  <a:pt x="304800" y="85725"/>
                </a:cubicBezTo>
                <a:cubicBezTo>
                  <a:pt x="425768" y="85725"/>
                  <a:pt x="523875" y="183832"/>
                  <a:pt x="523875" y="304800"/>
                </a:cubicBezTo>
                <a:cubicBezTo>
                  <a:pt x="523875" y="425767"/>
                  <a:pt x="425768" y="523875"/>
                  <a:pt x="304800" y="523875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50" name="Freeform: Shape 149">
            <a:extLst>
              <a:ext uri="{FF2B5EF4-FFF2-40B4-BE49-F238E27FC236}">
                <a16:creationId xmlns:a16="http://schemas.microsoft.com/office/drawing/2014/main" id="{857B8FFB-DFBD-2D46-2B9C-5159C9CCE2BB}"/>
              </a:ext>
            </a:extLst>
          </p:cNvPr>
          <p:cNvSpPr/>
          <p:nvPr/>
        </p:nvSpPr>
        <p:spPr>
          <a:xfrm rot="16200000" flipH="1" flipV="1">
            <a:off x="11277229" y="1543308"/>
            <a:ext cx="79420" cy="79420"/>
          </a:xfrm>
          <a:custGeom>
            <a:avLst/>
            <a:gdLst>
              <a:gd name="connsiteX0" fmla="*/ 171450 w 171450"/>
              <a:gd name="connsiteY0" fmla="*/ 85725 h 171450"/>
              <a:gd name="connsiteX1" fmla="*/ 85725 w 171450"/>
              <a:gd name="connsiteY1" fmla="*/ 171450 h 171450"/>
              <a:gd name="connsiteX2" fmla="*/ 0 w 171450"/>
              <a:gd name="connsiteY2" fmla="*/ 85725 h 171450"/>
              <a:gd name="connsiteX3" fmla="*/ 85725 w 171450"/>
              <a:gd name="connsiteY3" fmla="*/ 0 h 171450"/>
              <a:gd name="connsiteX4" fmla="*/ 171450 w 171450"/>
              <a:gd name="connsiteY4" fmla="*/ 85725 h 171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450" h="171450">
                <a:moveTo>
                  <a:pt x="171450" y="85725"/>
                </a:moveTo>
                <a:cubicBezTo>
                  <a:pt x="171450" y="133070"/>
                  <a:pt x="133069" y="171450"/>
                  <a:pt x="85725" y="171450"/>
                </a:cubicBezTo>
                <a:cubicBezTo>
                  <a:pt x="38380" y="171450"/>
                  <a:pt x="0" y="133070"/>
                  <a:pt x="0" y="85725"/>
                </a:cubicBezTo>
                <a:cubicBezTo>
                  <a:pt x="0" y="38380"/>
                  <a:pt x="38380" y="0"/>
                  <a:pt x="85725" y="0"/>
                </a:cubicBezTo>
                <a:cubicBezTo>
                  <a:pt x="133069" y="0"/>
                  <a:pt x="171450" y="38380"/>
                  <a:pt x="171450" y="85725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51" name="Freeform: Shape 150">
            <a:extLst>
              <a:ext uri="{FF2B5EF4-FFF2-40B4-BE49-F238E27FC236}">
                <a16:creationId xmlns:a16="http://schemas.microsoft.com/office/drawing/2014/main" id="{D504B60B-08BB-3367-273A-BF55770B53B0}"/>
              </a:ext>
            </a:extLst>
          </p:cNvPr>
          <p:cNvSpPr/>
          <p:nvPr/>
        </p:nvSpPr>
        <p:spPr>
          <a:xfrm rot="16200000" flipH="1" flipV="1">
            <a:off x="11168027" y="1438519"/>
            <a:ext cx="290190" cy="290013"/>
          </a:xfrm>
          <a:custGeom>
            <a:avLst/>
            <a:gdLst>
              <a:gd name="connsiteX0" fmla="*/ 540734 w 626459"/>
              <a:gd name="connsiteY0" fmla="*/ 0 h 626078"/>
              <a:gd name="connsiteX1" fmla="*/ 190 w 626459"/>
              <a:gd name="connsiteY1" fmla="*/ 540544 h 626078"/>
              <a:gd name="connsiteX2" fmla="*/ 0 w 626459"/>
              <a:gd name="connsiteY2" fmla="*/ 540448 h 626078"/>
              <a:gd name="connsiteX3" fmla="*/ 0 w 626459"/>
              <a:gd name="connsiteY3" fmla="*/ 626078 h 626078"/>
              <a:gd name="connsiteX4" fmla="*/ 80867 w 626459"/>
              <a:gd name="connsiteY4" fmla="*/ 621411 h 626078"/>
              <a:gd name="connsiteX5" fmla="*/ 81058 w 626459"/>
              <a:gd name="connsiteY5" fmla="*/ 621601 h 626078"/>
              <a:gd name="connsiteX6" fmla="*/ 621697 w 626459"/>
              <a:gd name="connsiteY6" fmla="*/ 80963 h 626078"/>
              <a:gd name="connsiteX7" fmla="*/ 626459 w 626459"/>
              <a:gd name="connsiteY7" fmla="*/ 0 h 626078"/>
              <a:gd name="connsiteX8" fmla="*/ 540734 w 626459"/>
              <a:gd name="connsiteY8" fmla="*/ 0 h 626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6459" h="626078">
                <a:moveTo>
                  <a:pt x="540734" y="0"/>
                </a:moveTo>
                <a:lnTo>
                  <a:pt x="190" y="540544"/>
                </a:lnTo>
                <a:lnTo>
                  <a:pt x="0" y="540448"/>
                </a:lnTo>
                <a:lnTo>
                  <a:pt x="0" y="626078"/>
                </a:lnTo>
                <a:lnTo>
                  <a:pt x="80867" y="621411"/>
                </a:lnTo>
                <a:lnTo>
                  <a:pt x="81058" y="621601"/>
                </a:lnTo>
                <a:lnTo>
                  <a:pt x="621697" y="80963"/>
                </a:lnTo>
                <a:lnTo>
                  <a:pt x="626459" y="0"/>
                </a:lnTo>
                <a:lnTo>
                  <a:pt x="540734" y="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52" name="Freeform: Shape 151">
            <a:extLst>
              <a:ext uri="{FF2B5EF4-FFF2-40B4-BE49-F238E27FC236}">
                <a16:creationId xmlns:a16="http://schemas.microsoft.com/office/drawing/2014/main" id="{5711E7FB-B004-4BA1-ECA0-23A9C1720FF0}"/>
              </a:ext>
            </a:extLst>
          </p:cNvPr>
          <p:cNvSpPr/>
          <p:nvPr/>
        </p:nvSpPr>
        <p:spPr>
          <a:xfrm rot="16200000" flipH="1" flipV="1">
            <a:off x="11488836" y="1404324"/>
            <a:ext cx="708333" cy="708332"/>
          </a:xfrm>
          <a:custGeom>
            <a:avLst/>
            <a:gdLst>
              <a:gd name="connsiteX0" fmla="*/ 1529144 w 1529143"/>
              <a:gd name="connsiteY0" fmla="*/ 1529144 h 1529143"/>
              <a:gd name="connsiteX1" fmla="*/ 0 w 1529143"/>
              <a:gd name="connsiteY1" fmla="*/ 1529144 h 1529143"/>
              <a:gd name="connsiteX2" fmla="*/ 0 w 1529143"/>
              <a:gd name="connsiteY2" fmla="*/ 0 h 1529143"/>
              <a:gd name="connsiteX3" fmla="*/ 1529144 w 1529143"/>
              <a:gd name="connsiteY3" fmla="*/ 0 h 1529143"/>
              <a:gd name="connsiteX4" fmla="*/ 1529144 w 1529143"/>
              <a:gd name="connsiteY4" fmla="*/ 1529144 h 1529143"/>
              <a:gd name="connsiteX5" fmla="*/ 9525 w 1529143"/>
              <a:gd name="connsiteY5" fmla="*/ 1519619 h 1529143"/>
              <a:gd name="connsiteX6" fmla="*/ 1519619 w 1529143"/>
              <a:gd name="connsiteY6" fmla="*/ 1519619 h 1529143"/>
              <a:gd name="connsiteX7" fmla="*/ 1519619 w 1529143"/>
              <a:gd name="connsiteY7" fmla="*/ 9525 h 1529143"/>
              <a:gd name="connsiteX8" fmla="*/ 9525 w 1529143"/>
              <a:gd name="connsiteY8" fmla="*/ 9525 h 1529143"/>
              <a:gd name="connsiteX9" fmla="*/ 9525 w 1529143"/>
              <a:gd name="connsiteY9" fmla="*/ 1519619 h 1529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29143" h="1529143">
                <a:moveTo>
                  <a:pt x="1529144" y="1529144"/>
                </a:moveTo>
                <a:lnTo>
                  <a:pt x="0" y="1529144"/>
                </a:lnTo>
                <a:lnTo>
                  <a:pt x="0" y="0"/>
                </a:lnTo>
                <a:lnTo>
                  <a:pt x="1529144" y="0"/>
                </a:lnTo>
                <a:lnTo>
                  <a:pt x="1529144" y="1529144"/>
                </a:lnTo>
                <a:close/>
                <a:moveTo>
                  <a:pt x="9525" y="1519619"/>
                </a:moveTo>
                <a:lnTo>
                  <a:pt x="1519619" y="1519619"/>
                </a:lnTo>
                <a:lnTo>
                  <a:pt x="1519619" y="9525"/>
                </a:lnTo>
                <a:lnTo>
                  <a:pt x="9525" y="9525"/>
                </a:lnTo>
                <a:lnTo>
                  <a:pt x="9525" y="1519619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53" name="Freeform: Shape 152">
            <a:extLst>
              <a:ext uri="{FF2B5EF4-FFF2-40B4-BE49-F238E27FC236}">
                <a16:creationId xmlns:a16="http://schemas.microsoft.com/office/drawing/2014/main" id="{B19A6038-349D-B223-1F73-D0278F27D458}"/>
              </a:ext>
            </a:extLst>
          </p:cNvPr>
          <p:cNvSpPr/>
          <p:nvPr/>
        </p:nvSpPr>
        <p:spPr>
          <a:xfrm rot="16200000" flipH="1" flipV="1">
            <a:off x="11137583" y="1407059"/>
            <a:ext cx="356372" cy="350901"/>
          </a:xfrm>
          <a:custGeom>
            <a:avLst/>
            <a:gdLst>
              <a:gd name="connsiteX0" fmla="*/ 637794 w 769334"/>
              <a:gd name="connsiteY0" fmla="*/ 757523 h 757523"/>
              <a:gd name="connsiteX1" fmla="*/ 0 w 769334"/>
              <a:gd name="connsiteY1" fmla="*/ 757523 h 757523"/>
              <a:gd name="connsiteX2" fmla="*/ 0 w 769334"/>
              <a:gd name="connsiteY2" fmla="*/ 0 h 757523"/>
              <a:gd name="connsiteX3" fmla="*/ 769334 w 769334"/>
              <a:gd name="connsiteY3" fmla="*/ 0 h 757523"/>
              <a:gd name="connsiteX4" fmla="*/ 769334 w 769334"/>
              <a:gd name="connsiteY4" fmla="*/ 625983 h 757523"/>
              <a:gd name="connsiteX5" fmla="*/ 637794 w 769334"/>
              <a:gd name="connsiteY5" fmla="*/ 757523 h 757523"/>
              <a:gd name="connsiteX6" fmla="*/ 9525 w 769334"/>
              <a:gd name="connsiteY6" fmla="*/ 747998 h 757523"/>
              <a:gd name="connsiteX7" fmla="*/ 637794 w 769334"/>
              <a:gd name="connsiteY7" fmla="*/ 747998 h 757523"/>
              <a:gd name="connsiteX8" fmla="*/ 759809 w 769334"/>
              <a:gd name="connsiteY8" fmla="*/ 625983 h 757523"/>
              <a:gd name="connsiteX9" fmla="*/ 759809 w 769334"/>
              <a:gd name="connsiteY9" fmla="*/ 9525 h 757523"/>
              <a:gd name="connsiteX10" fmla="*/ 9525 w 769334"/>
              <a:gd name="connsiteY10" fmla="*/ 9525 h 757523"/>
              <a:gd name="connsiteX11" fmla="*/ 9525 w 769334"/>
              <a:gd name="connsiteY11" fmla="*/ 747998 h 757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69334" h="757523">
                <a:moveTo>
                  <a:pt x="637794" y="757523"/>
                </a:moveTo>
                <a:lnTo>
                  <a:pt x="0" y="757523"/>
                </a:lnTo>
                <a:lnTo>
                  <a:pt x="0" y="0"/>
                </a:lnTo>
                <a:lnTo>
                  <a:pt x="769334" y="0"/>
                </a:lnTo>
                <a:lnTo>
                  <a:pt x="769334" y="625983"/>
                </a:lnTo>
                <a:cubicBezTo>
                  <a:pt x="769334" y="698563"/>
                  <a:pt x="710279" y="757523"/>
                  <a:pt x="637794" y="757523"/>
                </a:cubicBezTo>
                <a:close/>
                <a:moveTo>
                  <a:pt x="9525" y="747998"/>
                </a:moveTo>
                <a:lnTo>
                  <a:pt x="637794" y="747998"/>
                </a:lnTo>
                <a:cubicBezTo>
                  <a:pt x="705041" y="747998"/>
                  <a:pt x="759809" y="693230"/>
                  <a:pt x="759809" y="625983"/>
                </a:cubicBezTo>
                <a:lnTo>
                  <a:pt x="759809" y="9525"/>
                </a:lnTo>
                <a:lnTo>
                  <a:pt x="9525" y="9525"/>
                </a:lnTo>
                <a:lnTo>
                  <a:pt x="9525" y="747998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54" name="Freeform: Shape 153">
            <a:extLst>
              <a:ext uri="{FF2B5EF4-FFF2-40B4-BE49-F238E27FC236}">
                <a16:creationId xmlns:a16="http://schemas.microsoft.com/office/drawing/2014/main" id="{766018D0-8529-B6DB-5136-47A486BB17C8}"/>
              </a:ext>
            </a:extLst>
          </p:cNvPr>
          <p:cNvSpPr/>
          <p:nvPr/>
        </p:nvSpPr>
        <p:spPr>
          <a:xfrm rot="16200000" flipH="1" flipV="1">
            <a:off x="11162512" y="391725"/>
            <a:ext cx="1297183" cy="732423"/>
          </a:xfrm>
          <a:custGeom>
            <a:avLst/>
            <a:gdLst>
              <a:gd name="connsiteX0" fmla="*/ 504825 w 2800349"/>
              <a:gd name="connsiteY0" fmla="*/ 1104900 h 1581150"/>
              <a:gd name="connsiteX1" fmla="*/ 504825 w 2800349"/>
              <a:gd name="connsiteY1" fmla="*/ 257175 h 1581150"/>
              <a:gd name="connsiteX2" fmla="*/ 514350 w 2800349"/>
              <a:gd name="connsiteY2" fmla="*/ 257175 h 1581150"/>
              <a:gd name="connsiteX3" fmla="*/ 257175 w 2800349"/>
              <a:gd name="connsiteY3" fmla="*/ 0 h 1581150"/>
              <a:gd name="connsiteX4" fmla="*/ 0 w 2800349"/>
              <a:gd name="connsiteY4" fmla="*/ 257175 h 1581150"/>
              <a:gd name="connsiteX5" fmla="*/ 9525 w 2800349"/>
              <a:gd name="connsiteY5" fmla="*/ 257175 h 1581150"/>
              <a:gd name="connsiteX6" fmla="*/ 9525 w 2800349"/>
              <a:gd name="connsiteY6" fmla="*/ 1104900 h 1581150"/>
              <a:gd name="connsiteX7" fmla="*/ 9525 w 2800349"/>
              <a:gd name="connsiteY7" fmla="*/ 1171575 h 1581150"/>
              <a:gd name="connsiteX8" fmla="*/ 9525 w 2800349"/>
              <a:gd name="connsiteY8" fmla="*/ 1581150 h 1581150"/>
              <a:gd name="connsiteX9" fmla="*/ 2800350 w 2800349"/>
              <a:gd name="connsiteY9" fmla="*/ 1581150 h 1581150"/>
              <a:gd name="connsiteX10" fmla="*/ 2800350 w 2800349"/>
              <a:gd name="connsiteY10" fmla="*/ 1104900 h 1581150"/>
              <a:gd name="connsiteX11" fmla="*/ 504825 w 2800349"/>
              <a:gd name="connsiteY11" fmla="*/ 1104900 h 1581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800349" h="1581150">
                <a:moveTo>
                  <a:pt x="504825" y="1104900"/>
                </a:moveTo>
                <a:lnTo>
                  <a:pt x="504825" y="257175"/>
                </a:lnTo>
                <a:lnTo>
                  <a:pt x="514350" y="257175"/>
                </a:lnTo>
                <a:lnTo>
                  <a:pt x="257175" y="0"/>
                </a:lnTo>
                <a:lnTo>
                  <a:pt x="0" y="257175"/>
                </a:lnTo>
                <a:lnTo>
                  <a:pt x="9525" y="257175"/>
                </a:lnTo>
                <a:lnTo>
                  <a:pt x="9525" y="1104900"/>
                </a:lnTo>
                <a:lnTo>
                  <a:pt x="9525" y="1171575"/>
                </a:lnTo>
                <a:lnTo>
                  <a:pt x="9525" y="1581150"/>
                </a:lnTo>
                <a:lnTo>
                  <a:pt x="2800350" y="1581150"/>
                </a:lnTo>
                <a:lnTo>
                  <a:pt x="2800350" y="1104900"/>
                </a:lnTo>
                <a:lnTo>
                  <a:pt x="504825" y="110490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68" name="Rectangle 167">
            <a:extLst>
              <a:ext uri="{FF2B5EF4-FFF2-40B4-BE49-F238E27FC236}">
                <a16:creationId xmlns:a16="http://schemas.microsoft.com/office/drawing/2014/main" id="{798B964F-D2DA-BFBF-FE7C-B137F8F519B0}"/>
              </a:ext>
            </a:extLst>
          </p:cNvPr>
          <p:cNvSpPr/>
          <p:nvPr/>
        </p:nvSpPr>
        <p:spPr>
          <a:xfrm>
            <a:off x="8310563" y="3153272"/>
            <a:ext cx="2214562" cy="447077"/>
          </a:xfrm>
          <a:custGeom>
            <a:avLst/>
            <a:gdLst>
              <a:gd name="connsiteX0" fmla="*/ 0 w 2214562"/>
              <a:gd name="connsiteY0" fmla="*/ 0 h 447077"/>
              <a:gd name="connsiteX1" fmla="*/ 2214562 w 2214562"/>
              <a:gd name="connsiteY1" fmla="*/ 0 h 447077"/>
              <a:gd name="connsiteX2" fmla="*/ 2214562 w 2214562"/>
              <a:gd name="connsiteY2" fmla="*/ 447077 h 447077"/>
              <a:gd name="connsiteX3" fmla="*/ 0 w 2214562"/>
              <a:gd name="connsiteY3" fmla="*/ 447077 h 447077"/>
              <a:gd name="connsiteX4" fmla="*/ 0 w 2214562"/>
              <a:gd name="connsiteY4" fmla="*/ 0 h 447077"/>
              <a:gd name="connsiteX0" fmla="*/ 208280 w 2214562"/>
              <a:gd name="connsiteY0" fmla="*/ 5080 h 447077"/>
              <a:gd name="connsiteX1" fmla="*/ 2214562 w 2214562"/>
              <a:gd name="connsiteY1" fmla="*/ 0 h 447077"/>
              <a:gd name="connsiteX2" fmla="*/ 2214562 w 2214562"/>
              <a:gd name="connsiteY2" fmla="*/ 447077 h 447077"/>
              <a:gd name="connsiteX3" fmla="*/ 0 w 2214562"/>
              <a:gd name="connsiteY3" fmla="*/ 447077 h 447077"/>
              <a:gd name="connsiteX4" fmla="*/ 208280 w 2214562"/>
              <a:gd name="connsiteY4" fmla="*/ 5080 h 447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14562" h="447077">
                <a:moveTo>
                  <a:pt x="208280" y="5080"/>
                </a:moveTo>
                <a:lnTo>
                  <a:pt x="2214562" y="0"/>
                </a:lnTo>
                <a:lnTo>
                  <a:pt x="2214562" y="447077"/>
                </a:lnTo>
                <a:lnTo>
                  <a:pt x="0" y="447077"/>
                </a:lnTo>
                <a:lnTo>
                  <a:pt x="208280" y="5080"/>
                </a:lnTo>
                <a:close/>
              </a:path>
            </a:pathLst>
          </a:custGeom>
          <a:solidFill>
            <a:srgbClr val="A30B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2" name="Rectangle 167">
            <a:extLst>
              <a:ext uri="{FF2B5EF4-FFF2-40B4-BE49-F238E27FC236}">
                <a16:creationId xmlns:a16="http://schemas.microsoft.com/office/drawing/2014/main" id="{BC666669-E2B4-65E1-42DE-29761EC5909B}"/>
              </a:ext>
            </a:extLst>
          </p:cNvPr>
          <p:cNvSpPr/>
          <p:nvPr/>
        </p:nvSpPr>
        <p:spPr>
          <a:xfrm>
            <a:off x="6096001" y="3832048"/>
            <a:ext cx="2214562" cy="447077"/>
          </a:xfrm>
          <a:custGeom>
            <a:avLst/>
            <a:gdLst>
              <a:gd name="connsiteX0" fmla="*/ 0 w 2214562"/>
              <a:gd name="connsiteY0" fmla="*/ 0 h 447077"/>
              <a:gd name="connsiteX1" fmla="*/ 2214562 w 2214562"/>
              <a:gd name="connsiteY1" fmla="*/ 0 h 447077"/>
              <a:gd name="connsiteX2" fmla="*/ 2214562 w 2214562"/>
              <a:gd name="connsiteY2" fmla="*/ 447077 h 447077"/>
              <a:gd name="connsiteX3" fmla="*/ 0 w 2214562"/>
              <a:gd name="connsiteY3" fmla="*/ 447077 h 447077"/>
              <a:gd name="connsiteX4" fmla="*/ 0 w 2214562"/>
              <a:gd name="connsiteY4" fmla="*/ 0 h 447077"/>
              <a:gd name="connsiteX0" fmla="*/ 208280 w 2214562"/>
              <a:gd name="connsiteY0" fmla="*/ 5080 h 447077"/>
              <a:gd name="connsiteX1" fmla="*/ 2214562 w 2214562"/>
              <a:gd name="connsiteY1" fmla="*/ 0 h 447077"/>
              <a:gd name="connsiteX2" fmla="*/ 2214562 w 2214562"/>
              <a:gd name="connsiteY2" fmla="*/ 447077 h 447077"/>
              <a:gd name="connsiteX3" fmla="*/ 0 w 2214562"/>
              <a:gd name="connsiteY3" fmla="*/ 447077 h 447077"/>
              <a:gd name="connsiteX4" fmla="*/ 208280 w 2214562"/>
              <a:gd name="connsiteY4" fmla="*/ 5080 h 447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14562" h="447077">
                <a:moveTo>
                  <a:pt x="208280" y="5080"/>
                </a:moveTo>
                <a:lnTo>
                  <a:pt x="2214562" y="0"/>
                </a:lnTo>
                <a:lnTo>
                  <a:pt x="2214562" y="447077"/>
                </a:lnTo>
                <a:lnTo>
                  <a:pt x="0" y="447077"/>
                </a:lnTo>
                <a:lnTo>
                  <a:pt x="208280" y="5080"/>
                </a:lnTo>
                <a:close/>
              </a:path>
            </a:pathLst>
          </a:custGeom>
          <a:solidFill>
            <a:srgbClr val="A30B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3" name="Rectangle 167">
            <a:extLst>
              <a:ext uri="{FF2B5EF4-FFF2-40B4-BE49-F238E27FC236}">
                <a16:creationId xmlns:a16="http://schemas.microsoft.com/office/drawing/2014/main" id="{A7E1F4B6-6D00-26D9-16AC-8750954B722B}"/>
              </a:ext>
            </a:extLst>
          </p:cNvPr>
          <p:cNvSpPr/>
          <p:nvPr/>
        </p:nvSpPr>
        <p:spPr>
          <a:xfrm>
            <a:off x="3881438" y="4526941"/>
            <a:ext cx="2214562" cy="447077"/>
          </a:xfrm>
          <a:custGeom>
            <a:avLst/>
            <a:gdLst>
              <a:gd name="connsiteX0" fmla="*/ 0 w 2214562"/>
              <a:gd name="connsiteY0" fmla="*/ 0 h 447077"/>
              <a:gd name="connsiteX1" fmla="*/ 2214562 w 2214562"/>
              <a:gd name="connsiteY1" fmla="*/ 0 h 447077"/>
              <a:gd name="connsiteX2" fmla="*/ 2214562 w 2214562"/>
              <a:gd name="connsiteY2" fmla="*/ 447077 h 447077"/>
              <a:gd name="connsiteX3" fmla="*/ 0 w 2214562"/>
              <a:gd name="connsiteY3" fmla="*/ 447077 h 447077"/>
              <a:gd name="connsiteX4" fmla="*/ 0 w 2214562"/>
              <a:gd name="connsiteY4" fmla="*/ 0 h 447077"/>
              <a:gd name="connsiteX0" fmla="*/ 208280 w 2214562"/>
              <a:gd name="connsiteY0" fmla="*/ 5080 h 447077"/>
              <a:gd name="connsiteX1" fmla="*/ 2214562 w 2214562"/>
              <a:gd name="connsiteY1" fmla="*/ 0 h 447077"/>
              <a:gd name="connsiteX2" fmla="*/ 2214562 w 2214562"/>
              <a:gd name="connsiteY2" fmla="*/ 447077 h 447077"/>
              <a:gd name="connsiteX3" fmla="*/ 0 w 2214562"/>
              <a:gd name="connsiteY3" fmla="*/ 447077 h 447077"/>
              <a:gd name="connsiteX4" fmla="*/ 208280 w 2214562"/>
              <a:gd name="connsiteY4" fmla="*/ 5080 h 447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14562" h="447077">
                <a:moveTo>
                  <a:pt x="208280" y="5080"/>
                </a:moveTo>
                <a:lnTo>
                  <a:pt x="2214562" y="0"/>
                </a:lnTo>
                <a:lnTo>
                  <a:pt x="2214562" y="447077"/>
                </a:lnTo>
                <a:lnTo>
                  <a:pt x="0" y="447077"/>
                </a:lnTo>
                <a:lnTo>
                  <a:pt x="208280" y="5080"/>
                </a:lnTo>
                <a:close/>
              </a:path>
            </a:pathLst>
          </a:custGeom>
          <a:solidFill>
            <a:srgbClr val="A30B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4" name="Rectangle 167">
            <a:extLst>
              <a:ext uri="{FF2B5EF4-FFF2-40B4-BE49-F238E27FC236}">
                <a16:creationId xmlns:a16="http://schemas.microsoft.com/office/drawing/2014/main" id="{0807EFE0-6F38-53F4-EB3C-10A06936915B}"/>
              </a:ext>
            </a:extLst>
          </p:cNvPr>
          <p:cNvSpPr/>
          <p:nvPr/>
        </p:nvSpPr>
        <p:spPr>
          <a:xfrm>
            <a:off x="1666875" y="5221834"/>
            <a:ext cx="2214562" cy="447077"/>
          </a:xfrm>
          <a:custGeom>
            <a:avLst/>
            <a:gdLst>
              <a:gd name="connsiteX0" fmla="*/ 0 w 2214562"/>
              <a:gd name="connsiteY0" fmla="*/ 0 h 447077"/>
              <a:gd name="connsiteX1" fmla="*/ 2214562 w 2214562"/>
              <a:gd name="connsiteY1" fmla="*/ 0 h 447077"/>
              <a:gd name="connsiteX2" fmla="*/ 2214562 w 2214562"/>
              <a:gd name="connsiteY2" fmla="*/ 447077 h 447077"/>
              <a:gd name="connsiteX3" fmla="*/ 0 w 2214562"/>
              <a:gd name="connsiteY3" fmla="*/ 447077 h 447077"/>
              <a:gd name="connsiteX4" fmla="*/ 0 w 2214562"/>
              <a:gd name="connsiteY4" fmla="*/ 0 h 447077"/>
              <a:gd name="connsiteX0" fmla="*/ 208280 w 2214562"/>
              <a:gd name="connsiteY0" fmla="*/ 5080 h 447077"/>
              <a:gd name="connsiteX1" fmla="*/ 2214562 w 2214562"/>
              <a:gd name="connsiteY1" fmla="*/ 0 h 447077"/>
              <a:gd name="connsiteX2" fmla="*/ 2214562 w 2214562"/>
              <a:gd name="connsiteY2" fmla="*/ 447077 h 447077"/>
              <a:gd name="connsiteX3" fmla="*/ 0 w 2214562"/>
              <a:gd name="connsiteY3" fmla="*/ 447077 h 447077"/>
              <a:gd name="connsiteX4" fmla="*/ 208280 w 2214562"/>
              <a:gd name="connsiteY4" fmla="*/ 5080 h 447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14562" h="447077">
                <a:moveTo>
                  <a:pt x="208280" y="5080"/>
                </a:moveTo>
                <a:lnTo>
                  <a:pt x="2214562" y="0"/>
                </a:lnTo>
                <a:lnTo>
                  <a:pt x="2214562" y="447077"/>
                </a:lnTo>
                <a:lnTo>
                  <a:pt x="0" y="447077"/>
                </a:lnTo>
                <a:lnTo>
                  <a:pt x="208280" y="5080"/>
                </a:lnTo>
                <a:close/>
              </a:path>
            </a:pathLst>
          </a:custGeom>
          <a:solidFill>
            <a:srgbClr val="A30B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4" name="Freeform: Shape 193">
            <a:extLst>
              <a:ext uri="{FF2B5EF4-FFF2-40B4-BE49-F238E27FC236}">
                <a16:creationId xmlns:a16="http://schemas.microsoft.com/office/drawing/2014/main" id="{0A7BDC49-E60D-D1DD-CCA3-8B0F94EEB6FB}"/>
              </a:ext>
            </a:extLst>
          </p:cNvPr>
          <p:cNvSpPr/>
          <p:nvPr/>
        </p:nvSpPr>
        <p:spPr>
          <a:xfrm>
            <a:off x="1660585" y="3600349"/>
            <a:ext cx="8864540" cy="3377899"/>
          </a:xfrm>
          <a:custGeom>
            <a:avLst/>
            <a:gdLst>
              <a:gd name="connsiteX0" fmla="*/ 6649977 w 8864540"/>
              <a:gd name="connsiteY0" fmla="*/ 0 h 3377899"/>
              <a:gd name="connsiteX1" fmla="*/ 8864540 w 8864540"/>
              <a:gd name="connsiteY1" fmla="*/ 0 h 3377899"/>
              <a:gd name="connsiteX2" fmla="*/ 8864540 w 8864540"/>
              <a:gd name="connsiteY2" fmla="*/ 2542034 h 3377899"/>
              <a:gd name="connsiteX3" fmla="*/ 8858251 w 8864540"/>
              <a:gd name="connsiteY3" fmla="*/ 2542034 h 3377899"/>
              <a:gd name="connsiteX4" fmla="*/ 8858251 w 8864540"/>
              <a:gd name="connsiteY4" fmla="*/ 3377899 h 3377899"/>
              <a:gd name="connsiteX5" fmla="*/ 0 w 8864540"/>
              <a:gd name="connsiteY5" fmla="*/ 3377899 h 3377899"/>
              <a:gd name="connsiteX6" fmla="*/ 0 w 8864540"/>
              <a:gd name="connsiteY6" fmla="*/ 2373732 h 3377899"/>
              <a:gd name="connsiteX7" fmla="*/ 6289 w 8864540"/>
              <a:gd name="connsiteY7" fmla="*/ 2373732 h 3377899"/>
              <a:gd name="connsiteX8" fmla="*/ 6289 w 8864540"/>
              <a:gd name="connsiteY8" fmla="*/ 2068562 h 3377899"/>
              <a:gd name="connsiteX9" fmla="*/ 2220852 w 8864540"/>
              <a:gd name="connsiteY9" fmla="*/ 2068562 h 3377899"/>
              <a:gd name="connsiteX10" fmla="*/ 2220852 w 8864540"/>
              <a:gd name="connsiteY10" fmla="*/ 1373669 h 3377899"/>
              <a:gd name="connsiteX11" fmla="*/ 4435414 w 8864540"/>
              <a:gd name="connsiteY11" fmla="*/ 1373669 h 3377899"/>
              <a:gd name="connsiteX12" fmla="*/ 4435414 w 8864540"/>
              <a:gd name="connsiteY12" fmla="*/ 678776 h 3377899"/>
              <a:gd name="connsiteX13" fmla="*/ 6649977 w 8864540"/>
              <a:gd name="connsiteY13" fmla="*/ 678776 h 3377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8864540" h="3377899">
                <a:moveTo>
                  <a:pt x="6649977" y="0"/>
                </a:moveTo>
                <a:lnTo>
                  <a:pt x="8864540" y="0"/>
                </a:lnTo>
                <a:lnTo>
                  <a:pt x="8864540" y="2542034"/>
                </a:lnTo>
                <a:lnTo>
                  <a:pt x="8858251" y="2542034"/>
                </a:lnTo>
                <a:lnTo>
                  <a:pt x="8858251" y="3377899"/>
                </a:lnTo>
                <a:lnTo>
                  <a:pt x="0" y="3377899"/>
                </a:lnTo>
                <a:lnTo>
                  <a:pt x="0" y="2373732"/>
                </a:lnTo>
                <a:lnTo>
                  <a:pt x="6289" y="2373732"/>
                </a:lnTo>
                <a:lnTo>
                  <a:pt x="6289" y="2068562"/>
                </a:lnTo>
                <a:lnTo>
                  <a:pt x="2220852" y="2068562"/>
                </a:lnTo>
                <a:lnTo>
                  <a:pt x="2220852" y="1373669"/>
                </a:lnTo>
                <a:lnTo>
                  <a:pt x="4435414" y="1373669"/>
                </a:lnTo>
                <a:lnTo>
                  <a:pt x="4435414" y="678776"/>
                </a:lnTo>
                <a:lnTo>
                  <a:pt x="6649977" y="678776"/>
                </a:lnTo>
                <a:close/>
              </a:path>
            </a:pathLst>
          </a:custGeom>
          <a:solidFill>
            <a:srgbClr val="350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8B00615B-531E-BD24-DE3A-A8C4AC3DD36B}"/>
              </a:ext>
            </a:extLst>
          </p:cNvPr>
          <p:cNvGrpSpPr/>
          <p:nvPr/>
        </p:nvGrpSpPr>
        <p:grpSpPr>
          <a:xfrm>
            <a:off x="8545300" y="5759982"/>
            <a:ext cx="1584939" cy="600307"/>
            <a:chOff x="12794591" y="-861325"/>
            <a:chExt cx="1584939" cy="600307"/>
          </a:xfrm>
        </p:grpSpPr>
        <p:sp>
          <p:nvSpPr>
            <p:cNvPr id="170" name="TextBox 169">
              <a:extLst>
                <a:ext uri="{FF2B5EF4-FFF2-40B4-BE49-F238E27FC236}">
                  <a16:creationId xmlns:a16="http://schemas.microsoft.com/office/drawing/2014/main" id="{E2A48D63-A84F-5EC7-4BDA-5DA898B5E4D0}"/>
                </a:ext>
              </a:extLst>
            </p:cNvPr>
            <p:cNvSpPr txBox="1"/>
            <p:nvPr/>
          </p:nvSpPr>
          <p:spPr>
            <a:xfrm>
              <a:off x="12965983" y="-711102"/>
              <a:ext cx="141354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000" dirty="0">
                  <a:solidFill>
                    <a:schemeClr val="bg1"/>
                  </a:solidFill>
                  <a:latin typeface="Overpass ExtraBold" pitchFamily="2" charset="0"/>
                </a:rPr>
                <a:t>FIFA WORLD CUP</a:t>
              </a:r>
            </a:p>
          </p:txBody>
        </p:sp>
        <p:pic>
          <p:nvPicPr>
            <p:cNvPr id="171" name="Picture 170" descr="A picture containing text, guitar&#10;&#10;Description automatically generated">
              <a:extLst>
                <a:ext uri="{FF2B5EF4-FFF2-40B4-BE49-F238E27FC236}">
                  <a16:creationId xmlns:a16="http://schemas.microsoft.com/office/drawing/2014/main" id="{FA6AA2F5-25E5-AEE2-E10A-E5A8D600FAC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94591" y="-861325"/>
              <a:ext cx="279463" cy="600307"/>
            </a:xfrm>
            <a:prstGeom prst="rect">
              <a:avLst/>
            </a:prstGeom>
          </p:spPr>
        </p:pic>
        <p:pic>
          <p:nvPicPr>
            <p:cNvPr id="175" name="Picture 174" descr="A black and white sign&#10;&#10;Description automatically generated with low confidence">
              <a:extLst>
                <a:ext uri="{FF2B5EF4-FFF2-40B4-BE49-F238E27FC236}">
                  <a16:creationId xmlns:a16="http://schemas.microsoft.com/office/drawing/2014/main" id="{CC3CE6D8-5100-A6B4-ED00-D521A9123C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267565" y="-512609"/>
              <a:ext cx="810385" cy="134420"/>
            </a:xfrm>
            <a:prstGeom prst="rect">
              <a:avLst/>
            </a:prstGeom>
          </p:spPr>
        </p:pic>
      </p:grpSp>
      <p:sp>
        <p:nvSpPr>
          <p:cNvPr id="155" name="Rectangle 154">
            <a:extLst>
              <a:ext uri="{FF2B5EF4-FFF2-40B4-BE49-F238E27FC236}">
                <a16:creationId xmlns:a16="http://schemas.microsoft.com/office/drawing/2014/main" id="{A5CC83F6-A944-53D6-B76D-EB6FE231D64C}"/>
              </a:ext>
            </a:extLst>
          </p:cNvPr>
          <p:cNvSpPr/>
          <p:nvPr/>
        </p:nvSpPr>
        <p:spPr>
          <a:xfrm>
            <a:off x="2081643" y="5222107"/>
            <a:ext cx="820434" cy="249252"/>
          </a:xfrm>
          <a:custGeom>
            <a:avLst/>
            <a:gdLst>
              <a:gd name="connsiteX0" fmla="*/ 0 w 624219"/>
              <a:gd name="connsiteY0" fmla="*/ 0 h 272112"/>
              <a:gd name="connsiteX1" fmla="*/ 624219 w 624219"/>
              <a:gd name="connsiteY1" fmla="*/ 0 h 272112"/>
              <a:gd name="connsiteX2" fmla="*/ 624219 w 624219"/>
              <a:gd name="connsiteY2" fmla="*/ 272112 h 272112"/>
              <a:gd name="connsiteX3" fmla="*/ 0 w 624219"/>
              <a:gd name="connsiteY3" fmla="*/ 272112 h 272112"/>
              <a:gd name="connsiteX4" fmla="*/ 0 w 624219"/>
              <a:gd name="connsiteY4" fmla="*/ 0 h 272112"/>
              <a:gd name="connsiteX0" fmla="*/ 0 w 704229"/>
              <a:gd name="connsiteY0" fmla="*/ 19050 h 272112"/>
              <a:gd name="connsiteX1" fmla="*/ 704229 w 704229"/>
              <a:gd name="connsiteY1" fmla="*/ 0 h 272112"/>
              <a:gd name="connsiteX2" fmla="*/ 704229 w 704229"/>
              <a:gd name="connsiteY2" fmla="*/ 272112 h 272112"/>
              <a:gd name="connsiteX3" fmla="*/ 80010 w 704229"/>
              <a:gd name="connsiteY3" fmla="*/ 272112 h 272112"/>
              <a:gd name="connsiteX4" fmla="*/ 0 w 704229"/>
              <a:gd name="connsiteY4" fmla="*/ 19050 h 272112"/>
              <a:gd name="connsiteX0" fmla="*/ 0 w 730899"/>
              <a:gd name="connsiteY0" fmla="*/ 0 h 253062"/>
              <a:gd name="connsiteX1" fmla="*/ 730899 w 730899"/>
              <a:gd name="connsiteY1" fmla="*/ 20955 h 253062"/>
              <a:gd name="connsiteX2" fmla="*/ 704229 w 730899"/>
              <a:gd name="connsiteY2" fmla="*/ 253062 h 253062"/>
              <a:gd name="connsiteX3" fmla="*/ 80010 w 730899"/>
              <a:gd name="connsiteY3" fmla="*/ 253062 h 253062"/>
              <a:gd name="connsiteX4" fmla="*/ 0 w 730899"/>
              <a:gd name="connsiteY4" fmla="*/ 0 h 253062"/>
              <a:gd name="connsiteX0" fmla="*/ 0 w 725184"/>
              <a:gd name="connsiteY0" fmla="*/ 3810 h 256872"/>
              <a:gd name="connsiteX1" fmla="*/ 725184 w 725184"/>
              <a:gd name="connsiteY1" fmla="*/ 0 h 256872"/>
              <a:gd name="connsiteX2" fmla="*/ 704229 w 725184"/>
              <a:gd name="connsiteY2" fmla="*/ 256872 h 256872"/>
              <a:gd name="connsiteX3" fmla="*/ 80010 w 725184"/>
              <a:gd name="connsiteY3" fmla="*/ 256872 h 256872"/>
              <a:gd name="connsiteX4" fmla="*/ 0 w 725184"/>
              <a:gd name="connsiteY4" fmla="*/ 3810 h 256872"/>
              <a:gd name="connsiteX0" fmla="*/ 0 w 820434"/>
              <a:gd name="connsiteY0" fmla="*/ 3810 h 256872"/>
              <a:gd name="connsiteX1" fmla="*/ 725184 w 820434"/>
              <a:gd name="connsiteY1" fmla="*/ 0 h 256872"/>
              <a:gd name="connsiteX2" fmla="*/ 820434 w 820434"/>
              <a:gd name="connsiteY2" fmla="*/ 249252 h 256872"/>
              <a:gd name="connsiteX3" fmla="*/ 80010 w 820434"/>
              <a:gd name="connsiteY3" fmla="*/ 256872 h 256872"/>
              <a:gd name="connsiteX4" fmla="*/ 0 w 820434"/>
              <a:gd name="connsiteY4" fmla="*/ 3810 h 256872"/>
              <a:gd name="connsiteX0" fmla="*/ 0 w 820434"/>
              <a:gd name="connsiteY0" fmla="*/ 3810 h 251157"/>
              <a:gd name="connsiteX1" fmla="*/ 725184 w 820434"/>
              <a:gd name="connsiteY1" fmla="*/ 0 h 251157"/>
              <a:gd name="connsiteX2" fmla="*/ 820434 w 820434"/>
              <a:gd name="connsiteY2" fmla="*/ 249252 h 251157"/>
              <a:gd name="connsiteX3" fmla="*/ 560070 w 820434"/>
              <a:gd name="connsiteY3" fmla="*/ 251157 h 251157"/>
              <a:gd name="connsiteX4" fmla="*/ 0 w 820434"/>
              <a:gd name="connsiteY4" fmla="*/ 3810 h 251157"/>
              <a:gd name="connsiteX0" fmla="*/ 0 w 820434"/>
              <a:gd name="connsiteY0" fmla="*/ 3810 h 249252"/>
              <a:gd name="connsiteX1" fmla="*/ 725184 w 820434"/>
              <a:gd name="connsiteY1" fmla="*/ 0 h 249252"/>
              <a:gd name="connsiteX2" fmla="*/ 820434 w 820434"/>
              <a:gd name="connsiteY2" fmla="*/ 249252 h 249252"/>
              <a:gd name="connsiteX3" fmla="*/ 533400 w 820434"/>
              <a:gd name="connsiteY3" fmla="*/ 220677 h 249252"/>
              <a:gd name="connsiteX4" fmla="*/ 0 w 820434"/>
              <a:gd name="connsiteY4" fmla="*/ 3810 h 249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0434" h="249252">
                <a:moveTo>
                  <a:pt x="0" y="3810"/>
                </a:moveTo>
                <a:lnTo>
                  <a:pt x="725184" y="0"/>
                </a:lnTo>
                <a:lnTo>
                  <a:pt x="820434" y="249252"/>
                </a:lnTo>
                <a:lnTo>
                  <a:pt x="533400" y="220677"/>
                </a:lnTo>
                <a:lnTo>
                  <a:pt x="0" y="3810"/>
                </a:lnTo>
                <a:close/>
              </a:path>
            </a:pathLst>
          </a:custGeom>
          <a:solidFill>
            <a:srgbClr val="350012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8" name="Rectangle 154">
            <a:extLst>
              <a:ext uri="{FF2B5EF4-FFF2-40B4-BE49-F238E27FC236}">
                <a16:creationId xmlns:a16="http://schemas.microsoft.com/office/drawing/2014/main" id="{4CED73EE-7403-068C-8A19-2D03E8A21E7D}"/>
              </a:ext>
            </a:extLst>
          </p:cNvPr>
          <p:cNvSpPr/>
          <p:nvPr/>
        </p:nvSpPr>
        <p:spPr>
          <a:xfrm>
            <a:off x="4143421" y="4524801"/>
            <a:ext cx="820434" cy="249252"/>
          </a:xfrm>
          <a:custGeom>
            <a:avLst/>
            <a:gdLst>
              <a:gd name="connsiteX0" fmla="*/ 0 w 624219"/>
              <a:gd name="connsiteY0" fmla="*/ 0 h 272112"/>
              <a:gd name="connsiteX1" fmla="*/ 624219 w 624219"/>
              <a:gd name="connsiteY1" fmla="*/ 0 h 272112"/>
              <a:gd name="connsiteX2" fmla="*/ 624219 w 624219"/>
              <a:gd name="connsiteY2" fmla="*/ 272112 h 272112"/>
              <a:gd name="connsiteX3" fmla="*/ 0 w 624219"/>
              <a:gd name="connsiteY3" fmla="*/ 272112 h 272112"/>
              <a:gd name="connsiteX4" fmla="*/ 0 w 624219"/>
              <a:gd name="connsiteY4" fmla="*/ 0 h 272112"/>
              <a:gd name="connsiteX0" fmla="*/ 0 w 704229"/>
              <a:gd name="connsiteY0" fmla="*/ 19050 h 272112"/>
              <a:gd name="connsiteX1" fmla="*/ 704229 w 704229"/>
              <a:gd name="connsiteY1" fmla="*/ 0 h 272112"/>
              <a:gd name="connsiteX2" fmla="*/ 704229 w 704229"/>
              <a:gd name="connsiteY2" fmla="*/ 272112 h 272112"/>
              <a:gd name="connsiteX3" fmla="*/ 80010 w 704229"/>
              <a:gd name="connsiteY3" fmla="*/ 272112 h 272112"/>
              <a:gd name="connsiteX4" fmla="*/ 0 w 704229"/>
              <a:gd name="connsiteY4" fmla="*/ 19050 h 272112"/>
              <a:gd name="connsiteX0" fmla="*/ 0 w 730899"/>
              <a:gd name="connsiteY0" fmla="*/ 0 h 253062"/>
              <a:gd name="connsiteX1" fmla="*/ 730899 w 730899"/>
              <a:gd name="connsiteY1" fmla="*/ 20955 h 253062"/>
              <a:gd name="connsiteX2" fmla="*/ 704229 w 730899"/>
              <a:gd name="connsiteY2" fmla="*/ 253062 h 253062"/>
              <a:gd name="connsiteX3" fmla="*/ 80010 w 730899"/>
              <a:gd name="connsiteY3" fmla="*/ 253062 h 253062"/>
              <a:gd name="connsiteX4" fmla="*/ 0 w 730899"/>
              <a:gd name="connsiteY4" fmla="*/ 0 h 253062"/>
              <a:gd name="connsiteX0" fmla="*/ 0 w 725184"/>
              <a:gd name="connsiteY0" fmla="*/ 3810 h 256872"/>
              <a:gd name="connsiteX1" fmla="*/ 725184 w 725184"/>
              <a:gd name="connsiteY1" fmla="*/ 0 h 256872"/>
              <a:gd name="connsiteX2" fmla="*/ 704229 w 725184"/>
              <a:gd name="connsiteY2" fmla="*/ 256872 h 256872"/>
              <a:gd name="connsiteX3" fmla="*/ 80010 w 725184"/>
              <a:gd name="connsiteY3" fmla="*/ 256872 h 256872"/>
              <a:gd name="connsiteX4" fmla="*/ 0 w 725184"/>
              <a:gd name="connsiteY4" fmla="*/ 3810 h 256872"/>
              <a:gd name="connsiteX0" fmla="*/ 0 w 820434"/>
              <a:gd name="connsiteY0" fmla="*/ 3810 h 256872"/>
              <a:gd name="connsiteX1" fmla="*/ 725184 w 820434"/>
              <a:gd name="connsiteY1" fmla="*/ 0 h 256872"/>
              <a:gd name="connsiteX2" fmla="*/ 820434 w 820434"/>
              <a:gd name="connsiteY2" fmla="*/ 249252 h 256872"/>
              <a:gd name="connsiteX3" fmla="*/ 80010 w 820434"/>
              <a:gd name="connsiteY3" fmla="*/ 256872 h 256872"/>
              <a:gd name="connsiteX4" fmla="*/ 0 w 820434"/>
              <a:gd name="connsiteY4" fmla="*/ 3810 h 256872"/>
              <a:gd name="connsiteX0" fmla="*/ 0 w 820434"/>
              <a:gd name="connsiteY0" fmla="*/ 3810 h 251157"/>
              <a:gd name="connsiteX1" fmla="*/ 725184 w 820434"/>
              <a:gd name="connsiteY1" fmla="*/ 0 h 251157"/>
              <a:gd name="connsiteX2" fmla="*/ 820434 w 820434"/>
              <a:gd name="connsiteY2" fmla="*/ 249252 h 251157"/>
              <a:gd name="connsiteX3" fmla="*/ 560070 w 820434"/>
              <a:gd name="connsiteY3" fmla="*/ 251157 h 251157"/>
              <a:gd name="connsiteX4" fmla="*/ 0 w 820434"/>
              <a:gd name="connsiteY4" fmla="*/ 3810 h 251157"/>
              <a:gd name="connsiteX0" fmla="*/ 0 w 820434"/>
              <a:gd name="connsiteY0" fmla="*/ 3810 h 249252"/>
              <a:gd name="connsiteX1" fmla="*/ 725184 w 820434"/>
              <a:gd name="connsiteY1" fmla="*/ 0 h 249252"/>
              <a:gd name="connsiteX2" fmla="*/ 820434 w 820434"/>
              <a:gd name="connsiteY2" fmla="*/ 249252 h 249252"/>
              <a:gd name="connsiteX3" fmla="*/ 533400 w 820434"/>
              <a:gd name="connsiteY3" fmla="*/ 220677 h 249252"/>
              <a:gd name="connsiteX4" fmla="*/ 0 w 820434"/>
              <a:gd name="connsiteY4" fmla="*/ 3810 h 249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0434" h="249252">
                <a:moveTo>
                  <a:pt x="0" y="3810"/>
                </a:moveTo>
                <a:lnTo>
                  <a:pt x="725184" y="0"/>
                </a:lnTo>
                <a:lnTo>
                  <a:pt x="820434" y="249252"/>
                </a:lnTo>
                <a:lnTo>
                  <a:pt x="533400" y="220677"/>
                </a:lnTo>
                <a:lnTo>
                  <a:pt x="0" y="3810"/>
                </a:lnTo>
                <a:close/>
              </a:path>
            </a:pathLst>
          </a:custGeom>
          <a:solidFill>
            <a:srgbClr val="350012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0" name="Rectangle 154">
            <a:extLst>
              <a:ext uri="{FF2B5EF4-FFF2-40B4-BE49-F238E27FC236}">
                <a16:creationId xmlns:a16="http://schemas.microsoft.com/office/drawing/2014/main" id="{FAC8FFDC-A7A7-8514-05C9-9D24A81F2DBF}"/>
              </a:ext>
            </a:extLst>
          </p:cNvPr>
          <p:cNvSpPr/>
          <p:nvPr/>
        </p:nvSpPr>
        <p:spPr>
          <a:xfrm>
            <a:off x="6459956" y="3822125"/>
            <a:ext cx="820434" cy="249252"/>
          </a:xfrm>
          <a:custGeom>
            <a:avLst/>
            <a:gdLst>
              <a:gd name="connsiteX0" fmla="*/ 0 w 624219"/>
              <a:gd name="connsiteY0" fmla="*/ 0 h 272112"/>
              <a:gd name="connsiteX1" fmla="*/ 624219 w 624219"/>
              <a:gd name="connsiteY1" fmla="*/ 0 h 272112"/>
              <a:gd name="connsiteX2" fmla="*/ 624219 w 624219"/>
              <a:gd name="connsiteY2" fmla="*/ 272112 h 272112"/>
              <a:gd name="connsiteX3" fmla="*/ 0 w 624219"/>
              <a:gd name="connsiteY3" fmla="*/ 272112 h 272112"/>
              <a:gd name="connsiteX4" fmla="*/ 0 w 624219"/>
              <a:gd name="connsiteY4" fmla="*/ 0 h 272112"/>
              <a:gd name="connsiteX0" fmla="*/ 0 w 704229"/>
              <a:gd name="connsiteY0" fmla="*/ 19050 h 272112"/>
              <a:gd name="connsiteX1" fmla="*/ 704229 w 704229"/>
              <a:gd name="connsiteY1" fmla="*/ 0 h 272112"/>
              <a:gd name="connsiteX2" fmla="*/ 704229 w 704229"/>
              <a:gd name="connsiteY2" fmla="*/ 272112 h 272112"/>
              <a:gd name="connsiteX3" fmla="*/ 80010 w 704229"/>
              <a:gd name="connsiteY3" fmla="*/ 272112 h 272112"/>
              <a:gd name="connsiteX4" fmla="*/ 0 w 704229"/>
              <a:gd name="connsiteY4" fmla="*/ 19050 h 272112"/>
              <a:gd name="connsiteX0" fmla="*/ 0 w 730899"/>
              <a:gd name="connsiteY0" fmla="*/ 0 h 253062"/>
              <a:gd name="connsiteX1" fmla="*/ 730899 w 730899"/>
              <a:gd name="connsiteY1" fmla="*/ 20955 h 253062"/>
              <a:gd name="connsiteX2" fmla="*/ 704229 w 730899"/>
              <a:gd name="connsiteY2" fmla="*/ 253062 h 253062"/>
              <a:gd name="connsiteX3" fmla="*/ 80010 w 730899"/>
              <a:gd name="connsiteY3" fmla="*/ 253062 h 253062"/>
              <a:gd name="connsiteX4" fmla="*/ 0 w 730899"/>
              <a:gd name="connsiteY4" fmla="*/ 0 h 253062"/>
              <a:gd name="connsiteX0" fmla="*/ 0 w 725184"/>
              <a:gd name="connsiteY0" fmla="*/ 3810 h 256872"/>
              <a:gd name="connsiteX1" fmla="*/ 725184 w 725184"/>
              <a:gd name="connsiteY1" fmla="*/ 0 h 256872"/>
              <a:gd name="connsiteX2" fmla="*/ 704229 w 725184"/>
              <a:gd name="connsiteY2" fmla="*/ 256872 h 256872"/>
              <a:gd name="connsiteX3" fmla="*/ 80010 w 725184"/>
              <a:gd name="connsiteY3" fmla="*/ 256872 h 256872"/>
              <a:gd name="connsiteX4" fmla="*/ 0 w 725184"/>
              <a:gd name="connsiteY4" fmla="*/ 3810 h 256872"/>
              <a:gd name="connsiteX0" fmla="*/ 0 w 820434"/>
              <a:gd name="connsiteY0" fmla="*/ 3810 h 256872"/>
              <a:gd name="connsiteX1" fmla="*/ 725184 w 820434"/>
              <a:gd name="connsiteY1" fmla="*/ 0 h 256872"/>
              <a:gd name="connsiteX2" fmla="*/ 820434 w 820434"/>
              <a:gd name="connsiteY2" fmla="*/ 249252 h 256872"/>
              <a:gd name="connsiteX3" fmla="*/ 80010 w 820434"/>
              <a:gd name="connsiteY3" fmla="*/ 256872 h 256872"/>
              <a:gd name="connsiteX4" fmla="*/ 0 w 820434"/>
              <a:gd name="connsiteY4" fmla="*/ 3810 h 256872"/>
              <a:gd name="connsiteX0" fmla="*/ 0 w 820434"/>
              <a:gd name="connsiteY0" fmla="*/ 3810 h 251157"/>
              <a:gd name="connsiteX1" fmla="*/ 725184 w 820434"/>
              <a:gd name="connsiteY1" fmla="*/ 0 h 251157"/>
              <a:gd name="connsiteX2" fmla="*/ 820434 w 820434"/>
              <a:gd name="connsiteY2" fmla="*/ 249252 h 251157"/>
              <a:gd name="connsiteX3" fmla="*/ 560070 w 820434"/>
              <a:gd name="connsiteY3" fmla="*/ 251157 h 251157"/>
              <a:gd name="connsiteX4" fmla="*/ 0 w 820434"/>
              <a:gd name="connsiteY4" fmla="*/ 3810 h 251157"/>
              <a:gd name="connsiteX0" fmla="*/ 0 w 820434"/>
              <a:gd name="connsiteY0" fmla="*/ 3810 h 249252"/>
              <a:gd name="connsiteX1" fmla="*/ 725184 w 820434"/>
              <a:gd name="connsiteY1" fmla="*/ 0 h 249252"/>
              <a:gd name="connsiteX2" fmla="*/ 820434 w 820434"/>
              <a:gd name="connsiteY2" fmla="*/ 249252 h 249252"/>
              <a:gd name="connsiteX3" fmla="*/ 533400 w 820434"/>
              <a:gd name="connsiteY3" fmla="*/ 220677 h 249252"/>
              <a:gd name="connsiteX4" fmla="*/ 0 w 820434"/>
              <a:gd name="connsiteY4" fmla="*/ 3810 h 249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0434" h="249252">
                <a:moveTo>
                  <a:pt x="0" y="3810"/>
                </a:moveTo>
                <a:lnTo>
                  <a:pt x="725184" y="0"/>
                </a:lnTo>
                <a:lnTo>
                  <a:pt x="820434" y="249252"/>
                </a:lnTo>
                <a:lnTo>
                  <a:pt x="533400" y="220677"/>
                </a:lnTo>
                <a:lnTo>
                  <a:pt x="0" y="3810"/>
                </a:lnTo>
                <a:close/>
              </a:path>
            </a:pathLst>
          </a:custGeom>
          <a:solidFill>
            <a:srgbClr val="350012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1" name="Rectangle 154">
            <a:extLst>
              <a:ext uri="{FF2B5EF4-FFF2-40B4-BE49-F238E27FC236}">
                <a16:creationId xmlns:a16="http://schemas.microsoft.com/office/drawing/2014/main" id="{DBE82942-A734-4A1A-978E-2E5E087E726B}"/>
              </a:ext>
            </a:extLst>
          </p:cNvPr>
          <p:cNvSpPr/>
          <p:nvPr/>
        </p:nvSpPr>
        <p:spPr>
          <a:xfrm>
            <a:off x="8597410" y="3155552"/>
            <a:ext cx="820434" cy="249252"/>
          </a:xfrm>
          <a:custGeom>
            <a:avLst/>
            <a:gdLst>
              <a:gd name="connsiteX0" fmla="*/ 0 w 624219"/>
              <a:gd name="connsiteY0" fmla="*/ 0 h 272112"/>
              <a:gd name="connsiteX1" fmla="*/ 624219 w 624219"/>
              <a:gd name="connsiteY1" fmla="*/ 0 h 272112"/>
              <a:gd name="connsiteX2" fmla="*/ 624219 w 624219"/>
              <a:gd name="connsiteY2" fmla="*/ 272112 h 272112"/>
              <a:gd name="connsiteX3" fmla="*/ 0 w 624219"/>
              <a:gd name="connsiteY3" fmla="*/ 272112 h 272112"/>
              <a:gd name="connsiteX4" fmla="*/ 0 w 624219"/>
              <a:gd name="connsiteY4" fmla="*/ 0 h 272112"/>
              <a:gd name="connsiteX0" fmla="*/ 0 w 704229"/>
              <a:gd name="connsiteY0" fmla="*/ 19050 h 272112"/>
              <a:gd name="connsiteX1" fmla="*/ 704229 w 704229"/>
              <a:gd name="connsiteY1" fmla="*/ 0 h 272112"/>
              <a:gd name="connsiteX2" fmla="*/ 704229 w 704229"/>
              <a:gd name="connsiteY2" fmla="*/ 272112 h 272112"/>
              <a:gd name="connsiteX3" fmla="*/ 80010 w 704229"/>
              <a:gd name="connsiteY3" fmla="*/ 272112 h 272112"/>
              <a:gd name="connsiteX4" fmla="*/ 0 w 704229"/>
              <a:gd name="connsiteY4" fmla="*/ 19050 h 272112"/>
              <a:gd name="connsiteX0" fmla="*/ 0 w 730899"/>
              <a:gd name="connsiteY0" fmla="*/ 0 h 253062"/>
              <a:gd name="connsiteX1" fmla="*/ 730899 w 730899"/>
              <a:gd name="connsiteY1" fmla="*/ 20955 h 253062"/>
              <a:gd name="connsiteX2" fmla="*/ 704229 w 730899"/>
              <a:gd name="connsiteY2" fmla="*/ 253062 h 253062"/>
              <a:gd name="connsiteX3" fmla="*/ 80010 w 730899"/>
              <a:gd name="connsiteY3" fmla="*/ 253062 h 253062"/>
              <a:gd name="connsiteX4" fmla="*/ 0 w 730899"/>
              <a:gd name="connsiteY4" fmla="*/ 0 h 253062"/>
              <a:gd name="connsiteX0" fmla="*/ 0 w 725184"/>
              <a:gd name="connsiteY0" fmla="*/ 3810 h 256872"/>
              <a:gd name="connsiteX1" fmla="*/ 725184 w 725184"/>
              <a:gd name="connsiteY1" fmla="*/ 0 h 256872"/>
              <a:gd name="connsiteX2" fmla="*/ 704229 w 725184"/>
              <a:gd name="connsiteY2" fmla="*/ 256872 h 256872"/>
              <a:gd name="connsiteX3" fmla="*/ 80010 w 725184"/>
              <a:gd name="connsiteY3" fmla="*/ 256872 h 256872"/>
              <a:gd name="connsiteX4" fmla="*/ 0 w 725184"/>
              <a:gd name="connsiteY4" fmla="*/ 3810 h 256872"/>
              <a:gd name="connsiteX0" fmla="*/ 0 w 820434"/>
              <a:gd name="connsiteY0" fmla="*/ 3810 h 256872"/>
              <a:gd name="connsiteX1" fmla="*/ 725184 w 820434"/>
              <a:gd name="connsiteY1" fmla="*/ 0 h 256872"/>
              <a:gd name="connsiteX2" fmla="*/ 820434 w 820434"/>
              <a:gd name="connsiteY2" fmla="*/ 249252 h 256872"/>
              <a:gd name="connsiteX3" fmla="*/ 80010 w 820434"/>
              <a:gd name="connsiteY3" fmla="*/ 256872 h 256872"/>
              <a:gd name="connsiteX4" fmla="*/ 0 w 820434"/>
              <a:gd name="connsiteY4" fmla="*/ 3810 h 256872"/>
              <a:gd name="connsiteX0" fmla="*/ 0 w 820434"/>
              <a:gd name="connsiteY0" fmla="*/ 3810 h 251157"/>
              <a:gd name="connsiteX1" fmla="*/ 725184 w 820434"/>
              <a:gd name="connsiteY1" fmla="*/ 0 h 251157"/>
              <a:gd name="connsiteX2" fmla="*/ 820434 w 820434"/>
              <a:gd name="connsiteY2" fmla="*/ 249252 h 251157"/>
              <a:gd name="connsiteX3" fmla="*/ 560070 w 820434"/>
              <a:gd name="connsiteY3" fmla="*/ 251157 h 251157"/>
              <a:gd name="connsiteX4" fmla="*/ 0 w 820434"/>
              <a:gd name="connsiteY4" fmla="*/ 3810 h 251157"/>
              <a:gd name="connsiteX0" fmla="*/ 0 w 820434"/>
              <a:gd name="connsiteY0" fmla="*/ 3810 h 249252"/>
              <a:gd name="connsiteX1" fmla="*/ 725184 w 820434"/>
              <a:gd name="connsiteY1" fmla="*/ 0 h 249252"/>
              <a:gd name="connsiteX2" fmla="*/ 820434 w 820434"/>
              <a:gd name="connsiteY2" fmla="*/ 249252 h 249252"/>
              <a:gd name="connsiteX3" fmla="*/ 533400 w 820434"/>
              <a:gd name="connsiteY3" fmla="*/ 220677 h 249252"/>
              <a:gd name="connsiteX4" fmla="*/ 0 w 820434"/>
              <a:gd name="connsiteY4" fmla="*/ 3810 h 249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0434" h="249252">
                <a:moveTo>
                  <a:pt x="0" y="3810"/>
                </a:moveTo>
                <a:lnTo>
                  <a:pt x="725184" y="0"/>
                </a:lnTo>
                <a:lnTo>
                  <a:pt x="820434" y="249252"/>
                </a:lnTo>
                <a:lnTo>
                  <a:pt x="533400" y="220677"/>
                </a:lnTo>
                <a:lnTo>
                  <a:pt x="0" y="3810"/>
                </a:lnTo>
                <a:close/>
              </a:path>
            </a:pathLst>
          </a:custGeom>
          <a:solidFill>
            <a:srgbClr val="350012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600FA5C-49B6-091E-FDC5-DC13D94C590E}"/>
              </a:ext>
            </a:extLst>
          </p:cNvPr>
          <p:cNvSpPr txBox="1"/>
          <p:nvPr/>
        </p:nvSpPr>
        <p:spPr>
          <a:xfrm>
            <a:off x="1928859" y="4137660"/>
            <a:ext cx="19525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solidFill>
                  <a:schemeClr val="bg1"/>
                </a:solidFill>
              </a:rPr>
              <a:t>Zakazivanje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utakmica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E2B1B7C9-6557-D026-69A0-25377A22AB03}"/>
              </a:ext>
            </a:extLst>
          </p:cNvPr>
          <p:cNvSpPr txBox="1"/>
          <p:nvPr/>
        </p:nvSpPr>
        <p:spPr>
          <a:xfrm>
            <a:off x="4112714" y="3202432"/>
            <a:ext cx="195257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Provera </a:t>
            </a:r>
            <a:r>
              <a:rPr lang="en-US" sz="2000" dirty="0" err="1">
                <a:solidFill>
                  <a:schemeClr val="bg1"/>
                </a:solidFill>
              </a:rPr>
              <a:t>grupa</a:t>
            </a:r>
            <a:r>
              <a:rPr lang="en-US" sz="2000" dirty="0">
                <a:solidFill>
                  <a:schemeClr val="bg1"/>
                </a:solidFill>
              </a:rPr>
              <a:t>, </a:t>
            </a:r>
            <a:r>
              <a:rPr lang="en-US" sz="2000" dirty="0" err="1">
                <a:solidFill>
                  <a:schemeClr val="bg1"/>
                </a:solidFill>
              </a:rPr>
              <a:t>prethodnih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utakmica</a:t>
            </a:r>
            <a:r>
              <a:rPr lang="en-US" sz="2000" dirty="0">
                <a:solidFill>
                  <a:schemeClr val="bg1"/>
                </a:solidFill>
              </a:rPr>
              <a:t>, </a:t>
            </a:r>
            <a:r>
              <a:rPr lang="en-US" sz="2000" dirty="0" err="1">
                <a:solidFill>
                  <a:schemeClr val="bg1"/>
                </a:solidFill>
              </a:rPr>
              <a:t>raspolo</a:t>
            </a:r>
            <a:r>
              <a:rPr lang="sr-Latn-RS" sz="2000" dirty="0">
                <a:solidFill>
                  <a:schemeClr val="bg1"/>
                </a:solidFill>
              </a:rPr>
              <a:t>ž</a:t>
            </a:r>
            <a:r>
              <a:rPr lang="en-US" sz="2000" dirty="0" err="1">
                <a:solidFill>
                  <a:schemeClr val="bg1"/>
                </a:solidFill>
              </a:rPr>
              <a:t>ivosti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E827F62F-E695-FD6C-9A2F-AE51879C6FA2}"/>
              </a:ext>
            </a:extLst>
          </p:cNvPr>
          <p:cNvSpPr txBox="1"/>
          <p:nvPr/>
        </p:nvSpPr>
        <p:spPr>
          <a:xfrm>
            <a:off x="6304101" y="2926533"/>
            <a:ext cx="19525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Latn-RS" sz="2400" dirty="0">
                <a:solidFill>
                  <a:schemeClr val="bg1"/>
                </a:solidFill>
              </a:rPr>
              <a:t>Evidencija rezultata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445B82EE-3413-E538-CBA5-89AB20C7D13B}"/>
              </a:ext>
            </a:extLst>
          </p:cNvPr>
          <p:cNvSpPr txBox="1"/>
          <p:nvPr/>
        </p:nvSpPr>
        <p:spPr>
          <a:xfrm>
            <a:off x="8495487" y="2212535"/>
            <a:ext cx="202963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Latn-RS" sz="2800" dirty="0" err="1">
                <a:solidFill>
                  <a:schemeClr val="bg1"/>
                </a:solidFill>
              </a:rPr>
              <a:t>Strategy</a:t>
            </a:r>
            <a:r>
              <a:rPr lang="sr-Latn-RS" sz="2800" dirty="0">
                <a:solidFill>
                  <a:schemeClr val="bg1"/>
                </a:solidFill>
              </a:rPr>
              <a:t> </a:t>
            </a:r>
            <a:r>
              <a:rPr lang="sr-Latn-RS" sz="2800" dirty="0" err="1">
                <a:solidFill>
                  <a:schemeClr val="bg1"/>
                </a:solidFill>
              </a:rPr>
              <a:t>Pattern</a:t>
            </a:r>
            <a:endParaRPr lang="en-US" sz="2800" dirty="0">
              <a:solidFill>
                <a:schemeClr val="bg1"/>
              </a:solidFill>
            </a:endParaRPr>
          </a:p>
        </p:txBody>
      </p:sp>
      <p:cxnSp>
        <p:nvCxnSpPr>
          <p:cNvPr id="160" name="Connector: Elbow 159">
            <a:extLst>
              <a:ext uri="{FF2B5EF4-FFF2-40B4-BE49-F238E27FC236}">
                <a16:creationId xmlns:a16="http://schemas.microsoft.com/office/drawing/2014/main" id="{9A54C2F9-99D3-4D6F-35CA-ACC4DC6E307A}"/>
              </a:ext>
            </a:extLst>
          </p:cNvPr>
          <p:cNvCxnSpPr>
            <a:cxnSpLocks/>
            <a:stCxn id="157" idx="0"/>
            <a:endCxn id="158" idx="0"/>
          </p:cNvCxnSpPr>
          <p:nvPr/>
        </p:nvCxnSpPr>
        <p:spPr>
          <a:xfrm rot="5400000" flipH="1" flipV="1">
            <a:off x="8038349" y="1454576"/>
            <a:ext cx="713998" cy="2229916"/>
          </a:xfrm>
          <a:prstGeom prst="bentConnector3">
            <a:avLst>
              <a:gd name="adj1" fmla="val 132017"/>
            </a:avLst>
          </a:prstGeom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arrow" w="med" len="med"/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8467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500"/>
                            </p:stCondLst>
                            <p:childTnLst>
                              <p:par>
                                <p:cTn id="3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0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500"/>
                            </p:stCondLst>
                            <p:childTnLst>
                              <p:par>
                                <p:cTn id="4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500"/>
                            </p:stCondLst>
                            <p:childTnLst>
                              <p:par>
                                <p:cTn id="50" presetID="8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51" dur="20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2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1250" tmFilter="0, 0; .2, .5; .8, .5; 1, 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4" dur="625" autoRev="1" fill="hold"/>
                                        <p:tgtEl>
                                          <p:spTgt spid="14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48" grpId="0" animBg="1"/>
      <p:bldP spid="168" grpId="0" animBg="1"/>
      <p:bldP spid="172" grpId="0" animBg="1"/>
      <p:bldP spid="173" grpId="0" animBg="1"/>
      <p:bldP spid="174" grpId="0" animBg="1"/>
      <p:bldP spid="194" grpId="0" animBg="1"/>
      <p:bldP spid="155" grpId="0" animBg="1"/>
      <p:bldP spid="178" grpId="0" animBg="1"/>
      <p:bldP spid="180" grpId="0" animBg="1"/>
      <p:bldP spid="181" grpId="0" animBg="1"/>
      <p:bldP spid="2" grpId="0"/>
      <p:bldP spid="156" grpId="0"/>
      <p:bldP spid="157" grpId="0"/>
      <p:bldP spid="15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DF40FC8-6513-7FF0-7DCE-0CFD69D6C0B8}"/>
              </a:ext>
            </a:extLst>
          </p:cNvPr>
          <p:cNvGrpSpPr/>
          <p:nvPr/>
        </p:nvGrpSpPr>
        <p:grpSpPr>
          <a:xfrm>
            <a:off x="4095320" y="435318"/>
            <a:ext cx="4001359" cy="595062"/>
            <a:chOff x="853081" y="900138"/>
            <a:chExt cx="4001359" cy="595062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77F01EA1-375B-6404-7473-AD72B09A415E}"/>
                </a:ext>
              </a:extLst>
            </p:cNvPr>
            <p:cNvSpPr/>
            <p:nvPr/>
          </p:nvSpPr>
          <p:spPr>
            <a:xfrm>
              <a:off x="1049821" y="900138"/>
              <a:ext cx="3610628" cy="595062"/>
            </a:xfrm>
            <a:prstGeom prst="rect">
              <a:avLst/>
            </a:prstGeom>
            <a:solidFill>
              <a:srgbClr val="E500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" name="Isosceles Triangle 3">
              <a:extLst>
                <a:ext uri="{FF2B5EF4-FFF2-40B4-BE49-F238E27FC236}">
                  <a16:creationId xmlns:a16="http://schemas.microsoft.com/office/drawing/2014/main" id="{5E94DCA1-EBBA-340C-9643-6576170D6D30}"/>
                </a:ext>
              </a:extLst>
            </p:cNvPr>
            <p:cNvSpPr/>
            <p:nvPr/>
          </p:nvSpPr>
          <p:spPr>
            <a:xfrm rot="5400000" flipH="1">
              <a:off x="4587303" y="1085951"/>
              <a:ext cx="338256" cy="196019"/>
            </a:xfrm>
            <a:prstGeom prst="triangle">
              <a:avLst>
                <a:gd name="adj" fmla="val 47959"/>
              </a:avLst>
            </a:prstGeom>
            <a:solidFill>
              <a:srgbClr val="E500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" name="Isosceles Triangle 4">
              <a:extLst>
                <a:ext uri="{FF2B5EF4-FFF2-40B4-BE49-F238E27FC236}">
                  <a16:creationId xmlns:a16="http://schemas.microsoft.com/office/drawing/2014/main" id="{0305CA87-C9D3-3E0F-1DBE-5E009D2D3918}"/>
                </a:ext>
              </a:extLst>
            </p:cNvPr>
            <p:cNvSpPr/>
            <p:nvPr/>
          </p:nvSpPr>
          <p:spPr>
            <a:xfrm rot="16200000">
              <a:off x="781963" y="1085951"/>
              <a:ext cx="338256" cy="196019"/>
            </a:xfrm>
            <a:prstGeom prst="triangle">
              <a:avLst>
                <a:gd name="adj" fmla="val 47959"/>
              </a:avLst>
            </a:prstGeom>
            <a:solidFill>
              <a:srgbClr val="E500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549AB45F-ADF8-6B92-D0E5-4384DBDFB829}"/>
              </a:ext>
            </a:extLst>
          </p:cNvPr>
          <p:cNvSpPr txBox="1"/>
          <p:nvPr/>
        </p:nvSpPr>
        <p:spPr>
          <a:xfrm>
            <a:off x="4415712" y="494322"/>
            <a:ext cx="33682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3200" dirty="0">
                <a:solidFill>
                  <a:schemeClr val="bg1"/>
                </a:solidFill>
                <a:latin typeface="Overpass SemiBold" pitchFamily="2" charset="0"/>
              </a:rPr>
              <a:t>Strategy Pattern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377410C-D1EB-52A7-56B9-62AEC52CBD6A}"/>
              </a:ext>
            </a:extLst>
          </p:cNvPr>
          <p:cNvSpPr txBox="1"/>
          <p:nvPr/>
        </p:nvSpPr>
        <p:spPr>
          <a:xfrm>
            <a:off x="1828800" y="1331002"/>
            <a:ext cx="8534400" cy="422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Softverski</a:t>
            </a:r>
            <a:r>
              <a:rPr lang="en-IN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N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patern</a:t>
            </a:r>
            <a:r>
              <a:rPr lang="en-IN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N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pona</a:t>
            </a:r>
            <a:r>
              <a:rPr lang="sr-Latn-RS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šanja</a:t>
            </a:r>
            <a:r>
              <a:rPr lang="sr-Latn-RS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koji dopušta biranje algoritma u vreme izvršavanja </a:t>
            </a:r>
            <a:endParaRPr lang="en-IN" sz="16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959D5570-2BD6-CF83-6CC2-4CC3B3921A53}"/>
              </a:ext>
            </a:extLst>
          </p:cNvPr>
          <p:cNvSpPr/>
          <p:nvPr/>
        </p:nvSpPr>
        <p:spPr>
          <a:xfrm rot="16200000" flipV="1">
            <a:off x="12018799" y="5453225"/>
            <a:ext cx="172075" cy="169120"/>
          </a:xfrm>
          <a:custGeom>
            <a:avLst/>
            <a:gdLst>
              <a:gd name="connsiteX0" fmla="*/ 368237 w 371475"/>
              <a:gd name="connsiteY0" fmla="*/ 3143 h 365093"/>
              <a:gd name="connsiteX1" fmla="*/ 0 w 371475"/>
              <a:gd name="connsiteY1" fmla="*/ 0 h 365093"/>
              <a:gd name="connsiteX2" fmla="*/ 371475 w 371475"/>
              <a:gd name="connsiteY2" fmla="*/ 365093 h 365093"/>
              <a:gd name="connsiteX3" fmla="*/ 368237 w 371475"/>
              <a:gd name="connsiteY3" fmla="*/ 3143 h 365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1475" h="365093">
                <a:moveTo>
                  <a:pt x="368237" y="3143"/>
                </a:moveTo>
                <a:lnTo>
                  <a:pt x="0" y="0"/>
                </a:lnTo>
                <a:lnTo>
                  <a:pt x="371475" y="365093"/>
                </a:lnTo>
                <a:lnTo>
                  <a:pt x="368237" y="3143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910115C-EC5D-A3AC-A139-41A83E964354}"/>
              </a:ext>
            </a:extLst>
          </p:cNvPr>
          <p:cNvSpPr/>
          <p:nvPr/>
        </p:nvSpPr>
        <p:spPr>
          <a:xfrm rot="16200000" flipV="1">
            <a:off x="11405064" y="6071064"/>
            <a:ext cx="1028040" cy="545831"/>
          </a:xfrm>
          <a:custGeom>
            <a:avLst/>
            <a:gdLst>
              <a:gd name="connsiteX0" fmla="*/ 2219325 w 2219325"/>
              <a:gd name="connsiteY0" fmla="*/ 1178338 h 1178337"/>
              <a:gd name="connsiteX1" fmla="*/ 1603058 w 2219325"/>
              <a:gd name="connsiteY1" fmla="*/ 1178338 h 1178337"/>
              <a:gd name="connsiteX2" fmla="*/ 1600295 w 2219325"/>
              <a:gd name="connsiteY2" fmla="*/ 1175480 h 1178337"/>
              <a:gd name="connsiteX3" fmla="*/ 492633 w 2219325"/>
              <a:gd name="connsiteY3" fmla="*/ 43910 h 1178337"/>
              <a:gd name="connsiteX4" fmla="*/ 13716 w 2219325"/>
              <a:gd name="connsiteY4" fmla="*/ 537305 h 1178337"/>
              <a:gd name="connsiteX5" fmla="*/ 0 w 2219325"/>
              <a:gd name="connsiteY5" fmla="*/ 523970 h 1178337"/>
              <a:gd name="connsiteX6" fmla="*/ 492633 w 2219325"/>
              <a:gd name="connsiteY6" fmla="*/ 16669 h 1178337"/>
              <a:gd name="connsiteX7" fmla="*/ 1611059 w 2219325"/>
              <a:gd name="connsiteY7" fmla="*/ 1159288 h 1178337"/>
              <a:gd name="connsiteX8" fmla="*/ 2173129 w 2219325"/>
              <a:gd name="connsiteY8" fmla="*/ 1159288 h 1178337"/>
              <a:gd name="connsiteX9" fmla="*/ 1019366 w 2219325"/>
              <a:gd name="connsiteY9" fmla="*/ 13526 h 1178337"/>
              <a:gd name="connsiteX10" fmla="*/ 1032796 w 2219325"/>
              <a:gd name="connsiteY10" fmla="*/ 0 h 1178337"/>
              <a:gd name="connsiteX11" fmla="*/ 2219325 w 2219325"/>
              <a:gd name="connsiteY11" fmla="*/ 1178338 h 1178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19325" h="1178337">
                <a:moveTo>
                  <a:pt x="2219325" y="1178338"/>
                </a:moveTo>
                <a:lnTo>
                  <a:pt x="1603058" y="1178338"/>
                </a:lnTo>
                <a:lnTo>
                  <a:pt x="1600295" y="1175480"/>
                </a:lnTo>
                <a:lnTo>
                  <a:pt x="492633" y="43910"/>
                </a:lnTo>
                <a:lnTo>
                  <a:pt x="13716" y="537305"/>
                </a:lnTo>
                <a:lnTo>
                  <a:pt x="0" y="523970"/>
                </a:lnTo>
                <a:lnTo>
                  <a:pt x="492633" y="16669"/>
                </a:lnTo>
                <a:lnTo>
                  <a:pt x="1611059" y="1159288"/>
                </a:lnTo>
                <a:lnTo>
                  <a:pt x="2173129" y="1159288"/>
                </a:lnTo>
                <a:lnTo>
                  <a:pt x="1019366" y="13526"/>
                </a:lnTo>
                <a:lnTo>
                  <a:pt x="1032796" y="0"/>
                </a:lnTo>
                <a:lnTo>
                  <a:pt x="2219325" y="1178338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7FAAD07-A5F4-8E6B-CA74-A1238A5D0AFF}"/>
              </a:ext>
            </a:extLst>
          </p:cNvPr>
          <p:cNvSpPr/>
          <p:nvPr/>
        </p:nvSpPr>
        <p:spPr>
          <a:xfrm rot="16200000" flipV="1">
            <a:off x="11582191" y="5520136"/>
            <a:ext cx="675065" cy="538286"/>
          </a:xfrm>
          <a:custGeom>
            <a:avLst/>
            <a:gdLst>
              <a:gd name="connsiteX0" fmla="*/ 0 w 1457324"/>
              <a:gd name="connsiteY0" fmla="*/ 0 h 1162049"/>
              <a:gd name="connsiteX1" fmla="*/ 539877 w 1457324"/>
              <a:gd name="connsiteY1" fmla="*/ 0 h 1162049"/>
              <a:gd name="connsiteX2" fmla="*/ 1457325 w 1457324"/>
              <a:gd name="connsiteY2" fmla="*/ 941165 h 1162049"/>
              <a:gd name="connsiteX3" fmla="*/ 1457325 w 1457324"/>
              <a:gd name="connsiteY3" fmla="*/ 1162050 h 1162049"/>
              <a:gd name="connsiteX4" fmla="*/ 1130046 w 1457324"/>
              <a:gd name="connsiteY4" fmla="*/ 1162050 h 1162049"/>
              <a:gd name="connsiteX5" fmla="*/ 0 w 1457324"/>
              <a:gd name="connsiteY5" fmla="*/ 0 h 11620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7324" h="1162049">
                <a:moveTo>
                  <a:pt x="0" y="0"/>
                </a:moveTo>
                <a:lnTo>
                  <a:pt x="539877" y="0"/>
                </a:lnTo>
                <a:lnTo>
                  <a:pt x="1457325" y="941165"/>
                </a:lnTo>
                <a:lnTo>
                  <a:pt x="1457325" y="1162050"/>
                </a:lnTo>
                <a:lnTo>
                  <a:pt x="1130046" y="1162050"/>
                </a:lnTo>
                <a:lnTo>
                  <a:pt x="0" y="0"/>
                </a:lnTo>
                <a:close/>
              </a:path>
            </a:pathLst>
          </a:custGeom>
          <a:solidFill>
            <a:srgbClr val="53BCB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2793EE18-BDC8-D7C3-5AD9-860029384D59}"/>
              </a:ext>
            </a:extLst>
          </p:cNvPr>
          <p:cNvSpPr/>
          <p:nvPr/>
        </p:nvSpPr>
        <p:spPr>
          <a:xfrm rot="16200000" flipV="1">
            <a:off x="12162396" y="6576855"/>
            <a:ext cx="22060" cy="22060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B95360F6-714E-A608-7C6E-904E01F870EB}"/>
              </a:ext>
            </a:extLst>
          </p:cNvPr>
          <p:cNvSpPr/>
          <p:nvPr/>
        </p:nvSpPr>
        <p:spPr>
          <a:xfrm rot="16200000" flipV="1">
            <a:off x="12153571" y="6532733"/>
            <a:ext cx="22060" cy="22060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53F834D-5A95-448B-33BE-2F61ED9F5B1B}"/>
              </a:ext>
            </a:extLst>
          </p:cNvPr>
          <p:cNvSpPr/>
          <p:nvPr/>
        </p:nvSpPr>
        <p:spPr>
          <a:xfrm rot="16200000" flipV="1">
            <a:off x="12118274" y="6568031"/>
            <a:ext cx="22060" cy="22060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5DB0D2FE-9605-6122-7849-53C906D6ED50}"/>
              </a:ext>
            </a:extLst>
          </p:cNvPr>
          <p:cNvSpPr/>
          <p:nvPr/>
        </p:nvSpPr>
        <p:spPr>
          <a:xfrm rot="16200000" flipV="1">
            <a:off x="12109449" y="6519497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D3F3231-ACA6-19AA-107D-FB88B85E4BA8}"/>
              </a:ext>
            </a:extLst>
          </p:cNvPr>
          <p:cNvSpPr/>
          <p:nvPr/>
        </p:nvSpPr>
        <p:spPr>
          <a:xfrm rot="16200000" flipV="1">
            <a:off x="12140334" y="6488611"/>
            <a:ext cx="22060" cy="22060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A97E025F-BAAE-E81F-45E7-C6FD867E0037}"/>
              </a:ext>
            </a:extLst>
          </p:cNvPr>
          <p:cNvSpPr/>
          <p:nvPr/>
        </p:nvSpPr>
        <p:spPr>
          <a:xfrm rot="16200000" flipV="1">
            <a:off x="12166807" y="6453315"/>
            <a:ext cx="22060" cy="22060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11706048-4A19-5725-0D85-4C1980D3AAA0}"/>
              </a:ext>
            </a:extLst>
          </p:cNvPr>
          <p:cNvSpPr/>
          <p:nvPr/>
        </p:nvSpPr>
        <p:spPr>
          <a:xfrm rot="16200000" flipV="1">
            <a:off x="12162396" y="6409193"/>
            <a:ext cx="22060" cy="22060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2F38CD6D-1D2F-566D-6C0F-1AD45E15C623}"/>
              </a:ext>
            </a:extLst>
          </p:cNvPr>
          <p:cNvSpPr/>
          <p:nvPr/>
        </p:nvSpPr>
        <p:spPr>
          <a:xfrm rot="16200000" flipV="1">
            <a:off x="12153571" y="6360659"/>
            <a:ext cx="22060" cy="22060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C86C93D5-1453-CEA5-7CFD-E5E002A97B6B}"/>
              </a:ext>
            </a:extLst>
          </p:cNvPr>
          <p:cNvSpPr/>
          <p:nvPr/>
        </p:nvSpPr>
        <p:spPr>
          <a:xfrm rot="16200000" flipV="1">
            <a:off x="12131509" y="6444491"/>
            <a:ext cx="22060" cy="22060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592A5DC2-1B87-4117-F417-C6B19192D734}"/>
              </a:ext>
            </a:extLst>
          </p:cNvPr>
          <p:cNvSpPr/>
          <p:nvPr/>
        </p:nvSpPr>
        <p:spPr>
          <a:xfrm rot="16200000" flipV="1">
            <a:off x="12096213" y="6479788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E18A87BA-3015-7BB1-8A4D-8EBF05044873}"/>
              </a:ext>
            </a:extLst>
          </p:cNvPr>
          <p:cNvSpPr/>
          <p:nvPr/>
        </p:nvSpPr>
        <p:spPr>
          <a:xfrm rot="16200000" flipV="1">
            <a:off x="12065327" y="6510673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3291B9C9-D063-8C81-CC3B-DB629D47ADBF}"/>
              </a:ext>
            </a:extLst>
          </p:cNvPr>
          <p:cNvSpPr/>
          <p:nvPr/>
        </p:nvSpPr>
        <p:spPr>
          <a:xfrm rot="16200000" flipV="1">
            <a:off x="12052091" y="6466551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F2EF1F16-3B8B-CF4B-1032-F40A4D231973}"/>
              </a:ext>
            </a:extLst>
          </p:cNvPr>
          <p:cNvSpPr/>
          <p:nvPr/>
        </p:nvSpPr>
        <p:spPr>
          <a:xfrm rot="16200000" flipV="1">
            <a:off x="12087387" y="6431253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4455FAF4-890F-45FF-B6F0-623504CA9914}"/>
              </a:ext>
            </a:extLst>
          </p:cNvPr>
          <p:cNvSpPr/>
          <p:nvPr/>
        </p:nvSpPr>
        <p:spPr>
          <a:xfrm rot="16200000" flipV="1">
            <a:off x="12122685" y="6395957"/>
            <a:ext cx="22060" cy="22060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2D1D832A-09CA-9D44-7790-BA6E38C27B4E}"/>
              </a:ext>
            </a:extLst>
          </p:cNvPr>
          <p:cNvSpPr/>
          <p:nvPr/>
        </p:nvSpPr>
        <p:spPr>
          <a:xfrm rot="16200000" flipV="1">
            <a:off x="12109449" y="6356247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7F6658B2-AA16-751C-EFAC-AD17F1828BA9}"/>
              </a:ext>
            </a:extLst>
          </p:cNvPr>
          <p:cNvSpPr/>
          <p:nvPr/>
        </p:nvSpPr>
        <p:spPr>
          <a:xfrm rot="16200000" flipV="1">
            <a:off x="12100624" y="6307713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2D7C0A0-1202-6252-E598-5B69FF683200}"/>
              </a:ext>
            </a:extLst>
          </p:cNvPr>
          <p:cNvSpPr/>
          <p:nvPr/>
        </p:nvSpPr>
        <p:spPr>
          <a:xfrm rot="16200000" flipV="1">
            <a:off x="12065327" y="6343009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C737F661-E787-B631-BAEC-C255452860F1}"/>
              </a:ext>
            </a:extLst>
          </p:cNvPr>
          <p:cNvSpPr/>
          <p:nvPr/>
        </p:nvSpPr>
        <p:spPr>
          <a:xfrm rot="16200000" flipV="1">
            <a:off x="12074151" y="6387131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807D2127-E21B-DB8D-2F95-99F746AF4243}"/>
              </a:ext>
            </a:extLst>
          </p:cNvPr>
          <p:cNvSpPr/>
          <p:nvPr/>
        </p:nvSpPr>
        <p:spPr>
          <a:xfrm rot="16200000" flipV="1">
            <a:off x="12043266" y="6422430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14DDC05E-6D70-040B-2F8D-3F98CAC2AB00}"/>
              </a:ext>
            </a:extLst>
          </p:cNvPr>
          <p:cNvSpPr/>
          <p:nvPr/>
        </p:nvSpPr>
        <p:spPr>
          <a:xfrm rot="16200000" flipV="1">
            <a:off x="12007969" y="6457727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BDE07BC1-BF7F-8527-86A1-39E8A070FA78}"/>
              </a:ext>
            </a:extLst>
          </p:cNvPr>
          <p:cNvSpPr/>
          <p:nvPr/>
        </p:nvSpPr>
        <p:spPr>
          <a:xfrm rot="16200000" flipV="1">
            <a:off x="11994732" y="6409193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E35CE64B-11B4-7A9E-86DC-223BE0713234}"/>
              </a:ext>
            </a:extLst>
          </p:cNvPr>
          <p:cNvSpPr/>
          <p:nvPr/>
        </p:nvSpPr>
        <p:spPr>
          <a:xfrm rot="16200000" flipV="1">
            <a:off x="12030029" y="6373895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279FACBB-0253-C711-7C4F-E238AB2B9640}"/>
              </a:ext>
            </a:extLst>
          </p:cNvPr>
          <p:cNvSpPr/>
          <p:nvPr/>
        </p:nvSpPr>
        <p:spPr>
          <a:xfrm rot="16200000" flipV="1">
            <a:off x="12021206" y="6329773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C9622A0C-A0A5-E124-338A-3A368AFC793E}"/>
              </a:ext>
            </a:extLst>
          </p:cNvPr>
          <p:cNvSpPr/>
          <p:nvPr/>
        </p:nvSpPr>
        <p:spPr>
          <a:xfrm rot="16200000" flipV="1">
            <a:off x="11985907" y="6369483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6790E16A-EAB7-D459-46BB-D2192748C0E6}"/>
              </a:ext>
            </a:extLst>
          </p:cNvPr>
          <p:cNvSpPr/>
          <p:nvPr/>
        </p:nvSpPr>
        <p:spPr>
          <a:xfrm rot="16200000" flipV="1">
            <a:off x="11955023" y="6400369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1CF0B5DF-01C9-D985-B995-5D0CC76F593A}"/>
              </a:ext>
            </a:extLst>
          </p:cNvPr>
          <p:cNvSpPr/>
          <p:nvPr/>
        </p:nvSpPr>
        <p:spPr>
          <a:xfrm rot="16200000" flipV="1">
            <a:off x="11941785" y="6356247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7276048B-6419-F1F0-41E5-55417A975DB2}"/>
              </a:ext>
            </a:extLst>
          </p:cNvPr>
          <p:cNvSpPr/>
          <p:nvPr/>
        </p:nvSpPr>
        <p:spPr>
          <a:xfrm rot="16200000" flipV="1">
            <a:off x="11977083" y="6320948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F67152AA-9B59-75AF-D886-5D01A45E3915}"/>
              </a:ext>
            </a:extLst>
          </p:cNvPr>
          <p:cNvSpPr/>
          <p:nvPr/>
        </p:nvSpPr>
        <p:spPr>
          <a:xfrm rot="16200000" flipV="1">
            <a:off x="12007969" y="6290063"/>
            <a:ext cx="22060" cy="22060"/>
          </a:xfrm>
          <a:custGeom>
            <a:avLst/>
            <a:gdLst>
              <a:gd name="connsiteX0" fmla="*/ 47625 w 47624"/>
              <a:gd name="connsiteY0" fmla="*/ 23812 h 47625"/>
              <a:gd name="connsiteX1" fmla="*/ 23813 w 47624"/>
              <a:gd name="connsiteY1" fmla="*/ 47625 h 47625"/>
              <a:gd name="connsiteX2" fmla="*/ 0 w 47624"/>
              <a:gd name="connsiteY2" fmla="*/ 23812 h 47625"/>
              <a:gd name="connsiteX3" fmla="*/ 23813 w 47624"/>
              <a:gd name="connsiteY3" fmla="*/ 0 h 47625"/>
              <a:gd name="connsiteX4" fmla="*/ 47625 w 47624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4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991A4B1C-68DE-020F-A89B-2169A788BF8F}"/>
              </a:ext>
            </a:extLst>
          </p:cNvPr>
          <p:cNvSpPr/>
          <p:nvPr/>
        </p:nvSpPr>
        <p:spPr>
          <a:xfrm rot="16200000" flipV="1">
            <a:off x="11999144" y="6245941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7ED2A8E0-DE4D-ABEA-D265-C1BA102E2C07}"/>
              </a:ext>
            </a:extLst>
          </p:cNvPr>
          <p:cNvSpPr/>
          <p:nvPr/>
        </p:nvSpPr>
        <p:spPr>
          <a:xfrm rot="16200000" flipV="1">
            <a:off x="11990319" y="6197408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400714FE-D6A8-8D4C-D262-17FEDDDB60D8}"/>
              </a:ext>
            </a:extLst>
          </p:cNvPr>
          <p:cNvSpPr/>
          <p:nvPr/>
        </p:nvSpPr>
        <p:spPr>
          <a:xfrm rot="16200000" flipV="1">
            <a:off x="11968259" y="6276827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1867DCFC-0EEA-695B-6E98-1BE7999890B0}"/>
              </a:ext>
            </a:extLst>
          </p:cNvPr>
          <p:cNvSpPr/>
          <p:nvPr/>
        </p:nvSpPr>
        <p:spPr>
          <a:xfrm rot="16200000" flipV="1">
            <a:off x="11932961" y="6312125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BF953B88-CCA9-7114-94FA-6DB97C692C77}"/>
              </a:ext>
            </a:extLst>
          </p:cNvPr>
          <p:cNvSpPr/>
          <p:nvPr/>
        </p:nvSpPr>
        <p:spPr>
          <a:xfrm rot="16200000" flipV="1">
            <a:off x="11897663" y="6347423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18CFB235-DA84-E220-054F-F2C0AD013ED6}"/>
              </a:ext>
            </a:extLst>
          </p:cNvPr>
          <p:cNvSpPr/>
          <p:nvPr/>
        </p:nvSpPr>
        <p:spPr>
          <a:xfrm rot="16200000" flipV="1">
            <a:off x="11888839" y="6298888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DD6D0BB6-374F-ED0A-CE1C-8D0172C4BAC5}"/>
              </a:ext>
            </a:extLst>
          </p:cNvPr>
          <p:cNvSpPr/>
          <p:nvPr/>
        </p:nvSpPr>
        <p:spPr>
          <a:xfrm rot="16200000" flipV="1">
            <a:off x="11919725" y="6263590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D039675A-F9DD-5E44-31F9-AD379934FC5B}"/>
              </a:ext>
            </a:extLst>
          </p:cNvPr>
          <p:cNvSpPr/>
          <p:nvPr/>
        </p:nvSpPr>
        <p:spPr>
          <a:xfrm rot="16200000" flipV="1">
            <a:off x="11955023" y="6232705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28CF027D-2AA7-5636-B084-158CBC1BA682}"/>
              </a:ext>
            </a:extLst>
          </p:cNvPr>
          <p:cNvSpPr/>
          <p:nvPr/>
        </p:nvSpPr>
        <p:spPr>
          <a:xfrm rot="16200000" flipV="1">
            <a:off x="11946197" y="6188583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42EF136D-1A3E-CD06-BB71-D76E144D82BF}"/>
              </a:ext>
            </a:extLst>
          </p:cNvPr>
          <p:cNvSpPr/>
          <p:nvPr/>
        </p:nvSpPr>
        <p:spPr>
          <a:xfrm rot="16200000" flipV="1">
            <a:off x="11937374" y="6144461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051B5928-ACEA-999B-3F91-0A5014C0C687}"/>
              </a:ext>
            </a:extLst>
          </p:cNvPr>
          <p:cNvSpPr/>
          <p:nvPr/>
        </p:nvSpPr>
        <p:spPr>
          <a:xfrm rot="16200000" flipV="1">
            <a:off x="11910901" y="6228293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9BA45E3D-27D7-EAED-611C-1F779350C6D8}"/>
              </a:ext>
            </a:extLst>
          </p:cNvPr>
          <p:cNvSpPr/>
          <p:nvPr/>
        </p:nvSpPr>
        <p:spPr>
          <a:xfrm rot="16200000" flipV="1">
            <a:off x="11880016" y="6259179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A2BD122B-3F68-875A-0800-9FF7A87086D9}"/>
              </a:ext>
            </a:extLst>
          </p:cNvPr>
          <p:cNvSpPr/>
          <p:nvPr/>
        </p:nvSpPr>
        <p:spPr>
          <a:xfrm rot="16200000" flipV="1">
            <a:off x="11844717" y="6290063"/>
            <a:ext cx="22060" cy="22060"/>
          </a:xfrm>
          <a:custGeom>
            <a:avLst/>
            <a:gdLst>
              <a:gd name="connsiteX0" fmla="*/ 47625 w 47624"/>
              <a:gd name="connsiteY0" fmla="*/ 23812 h 47625"/>
              <a:gd name="connsiteX1" fmla="*/ 23813 w 47624"/>
              <a:gd name="connsiteY1" fmla="*/ 47625 h 47625"/>
              <a:gd name="connsiteX2" fmla="*/ 0 w 47624"/>
              <a:gd name="connsiteY2" fmla="*/ 23812 h 47625"/>
              <a:gd name="connsiteX3" fmla="*/ 23813 w 47624"/>
              <a:gd name="connsiteY3" fmla="*/ 0 h 47625"/>
              <a:gd name="connsiteX4" fmla="*/ 47625 w 47624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4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DF5C6EF9-5E57-7166-7009-977C144981F7}"/>
              </a:ext>
            </a:extLst>
          </p:cNvPr>
          <p:cNvSpPr/>
          <p:nvPr/>
        </p:nvSpPr>
        <p:spPr>
          <a:xfrm rot="16200000" flipV="1">
            <a:off x="11831481" y="6245941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26DEE281-A67D-2C3C-53AA-F955368AF987}"/>
              </a:ext>
            </a:extLst>
          </p:cNvPr>
          <p:cNvSpPr/>
          <p:nvPr/>
        </p:nvSpPr>
        <p:spPr>
          <a:xfrm rot="16200000" flipV="1">
            <a:off x="11866779" y="6210645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F70C5039-C285-1E80-C7C8-06DB22544A3F}"/>
              </a:ext>
            </a:extLst>
          </p:cNvPr>
          <p:cNvSpPr/>
          <p:nvPr/>
        </p:nvSpPr>
        <p:spPr>
          <a:xfrm rot="16200000" flipV="1">
            <a:off x="11897663" y="6179758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E93E0756-C2AB-1A02-6FB2-2B2D8071BCB8}"/>
              </a:ext>
            </a:extLst>
          </p:cNvPr>
          <p:cNvSpPr/>
          <p:nvPr/>
        </p:nvSpPr>
        <p:spPr>
          <a:xfrm rot="16200000" flipV="1">
            <a:off x="11893251" y="6135637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C0DD96A6-6374-1451-13C2-4DCDBC1B95F0}"/>
              </a:ext>
            </a:extLst>
          </p:cNvPr>
          <p:cNvSpPr/>
          <p:nvPr/>
        </p:nvSpPr>
        <p:spPr>
          <a:xfrm rot="16200000" flipV="1">
            <a:off x="11857955" y="6170935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20DBA609-1DAC-F91B-37D2-645E2AE85F12}"/>
              </a:ext>
            </a:extLst>
          </p:cNvPr>
          <p:cNvSpPr/>
          <p:nvPr/>
        </p:nvSpPr>
        <p:spPr>
          <a:xfrm rot="16200000" flipV="1">
            <a:off x="11822657" y="6201819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AB6DF9AB-15DB-10BB-9DD1-2AC5A4544F62}"/>
              </a:ext>
            </a:extLst>
          </p:cNvPr>
          <p:cNvSpPr/>
          <p:nvPr/>
        </p:nvSpPr>
        <p:spPr>
          <a:xfrm rot="16200000" flipV="1">
            <a:off x="11787359" y="6241530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85F46B07-AFBF-ED81-2BA9-9B4DE24E30F0}"/>
              </a:ext>
            </a:extLst>
          </p:cNvPr>
          <p:cNvSpPr/>
          <p:nvPr/>
        </p:nvSpPr>
        <p:spPr>
          <a:xfrm rot="16200000" flipV="1">
            <a:off x="11778535" y="6188583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2D90279D-5126-9B81-1CF0-EFC7D2931968}"/>
              </a:ext>
            </a:extLst>
          </p:cNvPr>
          <p:cNvSpPr/>
          <p:nvPr/>
        </p:nvSpPr>
        <p:spPr>
          <a:xfrm rot="16200000" flipV="1">
            <a:off x="11813833" y="6157698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C0C2555F-CFEF-7D5E-8C7E-6A60E8542166}"/>
              </a:ext>
            </a:extLst>
          </p:cNvPr>
          <p:cNvSpPr/>
          <p:nvPr/>
        </p:nvSpPr>
        <p:spPr>
          <a:xfrm rot="16200000" flipV="1">
            <a:off x="11844717" y="6122401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CF7604A3-D432-5ED7-97A0-A61EDCBF8F76}"/>
              </a:ext>
            </a:extLst>
          </p:cNvPr>
          <p:cNvSpPr/>
          <p:nvPr/>
        </p:nvSpPr>
        <p:spPr>
          <a:xfrm rot="16200000" flipV="1">
            <a:off x="11835893" y="6082691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id="{B5E878FE-5474-4F0E-A6F0-0F5DD10717B0}"/>
              </a:ext>
            </a:extLst>
          </p:cNvPr>
          <p:cNvSpPr/>
          <p:nvPr/>
        </p:nvSpPr>
        <p:spPr>
          <a:xfrm rot="16200000" flipV="1">
            <a:off x="11827069" y="6029745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5" name="Freeform: Shape 64">
            <a:extLst>
              <a:ext uri="{FF2B5EF4-FFF2-40B4-BE49-F238E27FC236}">
                <a16:creationId xmlns:a16="http://schemas.microsoft.com/office/drawing/2014/main" id="{87855778-7CFC-2450-1EE0-82ABBEBDD2E8}"/>
              </a:ext>
            </a:extLst>
          </p:cNvPr>
          <p:cNvSpPr/>
          <p:nvPr/>
        </p:nvSpPr>
        <p:spPr>
          <a:xfrm rot="16200000" flipV="1">
            <a:off x="11787359" y="6069455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53E38E8D-BABD-4EF7-5085-EA5EA1011BEE}"/>
              </a:ext>
            </a:extLst>
          </p:cNvPr>
          <p:cNvSpPr/>
          <p:nvPr/>
        </p:nvSpPr>
        <p:spPr>
          <a:xfrm rot="16200000" flipV="1">
            <a:off x="11800595" y="6117988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9F3FADAF-39E2-554C-27B7-9FC8538BFA9E}"/>
              </a:ext>
            </a:extLst>
          </p:cNvPr>
          <p:cNvSpPr/>
          <p:nvPr/>
        </p:nvSpPr>
        <p:spPr>
          <a:xfrm rot="16200000" flipV="1">
            <a:off x="11765299" y="6148873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59F4E5AB-9585-9019-B364-0A6809B1EA32}"/>
              </a:ext>
            </a:extLst>
          </p:cNvPr>
          <p:cNvSpPr/>
          <p:nvPr/>
        </p:nvSpPr>
        <p:spPr>
          <a:xfrm rot="16200000" flipV="1">
            <a:off x="11734413" y="6184171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9" name="Freeform: Shape 68">
            <a:extLst>
              <a:ext uri="{FF2B5EF4-FFF2-40B4-BE49-F238E27FC236}">
                <a16:creationId xmlns:a16="http://schemas.microsoft.com/office/drawing/2014/main" id="{23BC079D-8AD8-6246-84CE-A65F675F6440}"/>
              </a:ext>
            </a:extLst>
          </p:cNvPr>
          <p:cNvSpPr/>
          <p:nvPr/>
        </p:nvSpPr>
        <p:spPr>
          <a:xfrm rot="16200000" flipV="1">
            <a:off x="11721177" y="6135637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86A90AC2-AE52-F917-D6A7-2573B0B34753}"/>
              </a:ext>
            </a:extLst>
          </p:cNvPr>
          <p:cNvSpPr/>
          <p:nvPr/>
        </p:nvSpPr>
        <p:spPr>
          <a:xfrm rot="16200000" flipV="1">
            <a:off x="11756474" y="6104751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8C4DFB09-A0B7-0DD9-6454-FDE42F63B134}"/>
              </a:ext>
            </a:extLst>
          </p:cNvPr>
          <p:cNvSpPr/>
          <p:nvPr/>
        </p:nvSpPr>
        <p:spPr>
          <a:xfrm rot="16200000" flipV="1">
            <a:off x="11747649" y="6060630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1ACDF344-E18E-5ACA-547A-9A6B63C090D8}"/>
              </a:ext>
            </a:extLst>
          </p:cNvPr>
          <p:cNvSpPr/>
          <p:nvPr/>
        </p:nvSpPr>
        <p:spPr>
          <a:xfrm rot="16200000" flipV="1">
            <a:off x="11778535" y="6025333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6C827300-3702-3721-704D-A2F5367A4FB9}"/>
              </a:ext>
            </a:extLst>
          </p:cNvPr>
          <p:cNvSpPr/>
          <p:nvPr/>
        </p:nvSpPr>
        <p:spPr>
          <a:xfrm rot="16200000" flipV="1">
            <a:off x="11769711" y="5976798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3CC74A12-C8B5-064D-04C0-E46F5A9B645A}"/>
              </a:ext>
            </a:extLst>
          </p:cNvPr>
          <p:cNvSpPr/>
          <p:nvPr/>
        </p:nvSpPr>
        <p:spPr>
          <a:xfrm rot="16200000" flipV="1">
            <a:off x="11734413" y="6016509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83FDAA46-3BAD-3B39-3586-B2550F3E9E40}"/>
              </a:ext>
            </a:extLst>
          </p:cNvPr>
          <p:cNvSpPr/>
          <p:nvPr/>
        </p:nvSpPr>
        <p:spPr>
          <a:xfrm rot="16200000" flipV="1">
            <a:off x="11699116" y="6047393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9D804787-502D-F422-F0F8-350A38ED117D}"/>
              </a:ext>
            </a:extLst>
          </p:cNvPr>
          <p:cNvSpPr/>
          <p:nvPr/>
        </p:nvSpPr>
        <p:spPr>
          <a:xfrm rot="16200000" flipV="1">
            <a:off x="11712352" y="6091515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9924107E-9353-8EDA-BFC2-A83BBA99A40A}"/>
              </a:ext>
            </a:extLst>
          </p:cNvPr>
          <p:cNvSpPr/>
          <p:nvPr/>
        </p:nvSpPr>
        <p:spPr>
          <a:xfrm rot="16200000" flipV="1">
            <a:off x="11681467" y="6131225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8" name="Freeform: Shape 77">
            <a:extLst>
              <a:ext uri="{FF2B5EF4-FFF2-40B4-BE49-F238E27FC236}">
                <a16:creationId xmlns:a16="http://schemas.microsoft.com/office/drawing/2014/main" id="{11B05295-1FBF-4AA3-86D1-02DA4CF168E1}"/>
              </a:ext>
            </a:extLst>
          </p:cNvPr>
          <p:cNvSpPr/>
          <p:nvPr/>
        </p:nvSpPr>
        <p:spPr>
          <a:xfrm rot="16200000" flipV="1">
            <a:off x="11668231" y="6078279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D83D7363-0054-655B-BB3C-06DBD0DC6CEB}"/>
              </a:ext>
            </a:extLst>
          </p:cNvPr>
          <p:cNvSpPr/>
          <p:nvPr/>
        </p:nvSpPr>
        <p:spPr>
          <a:xfrm rot="16200000" flipV="1">
            <a:off x="11659406" y="6038569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0" name="Freeform: Shape 79">
            <a:extLst>
              <a:ext uri="{FF2B5EF4-FFF2-40B4-BE49-F238E27FC236}">
                <a16:creationId xmlns:a16="http://schemas.microsoft.com/office/drawing/2014/main" id="{2585F096-746C-6AAE-6040-17D6F91085A2}"/>
              </a:ext>
            </a:extLst>
          </p:cNvPr>
          <p:cNvSpPr/>
          <p:nvPr/>
        </p:nvSpPr>
        <p:spPr>
          <a:xfrm rot="16200000" flipV="1">
            <a:off x="11694703" y="6003271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347E94EA-FD88-DB73-51CD-BA90C14FF41E}"/>
              </a:ext>
            </a:extLst>
          </p:cNvPr>
          <p:cNvSpPr/>
          <p:nvPr/>
        </p:nvSpPr>
        <p:spPr>
          <a:xfrm rot="16200000" flipV="1">
            <a:off x="11725589" y="5967975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2" name="Freeform: Shape 81">
            <a:extLst>
              <a:ext uri="{FF2B5EF4-FFF2-40B4-BE49-F238E27FC236}">
                <a16:creationId xmlns:a16="http://schemas.microsoft.com/office/drawing/2014/main" id="{1892D381-683F-F7E3-391F-1333A36A08CE}"/>
              </a:ext>
            </a:extLst>
          </p:cNvPr>
          <p:cNvSpPr/>
          <p:nvPr/>
        </p:nvSpPr>
        <p:spPr>
          <a:xfrm rot="16200000" flipV="1">
            <a:off x="11716764" y="5923852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45987294-8C5E-954C-1889-EB5061F59D20}"/>
              </a:ext>
            </a:extLst>
          </p:cNvPr>
          <p:cNvSpPr/>
          <p:nvPr/>
        </p:nvSpPr>
        <p:spPr>
          <a:xfrm rot="16200000" flipV="1">
            <a:off x="11681467" y="5963561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4" name="Freeform: Shape 83">
            <a:extLst>
              <a:ext uri="{FF2B5EF4-FFF2-40B4-BE49-F238E27FC236}">
                <a16:creationId xmlns:a16="http://schemas.microsoft.com/office/drawing/2014/main" id="{39E87568-4452-7674-8B5C-F2B3093C9220}"/>
              </a:ext>
            </a:extLst>
          </p:cNvPr>
          <p:cNvSpPr/>
          <p:nvPr/>
        </p:nvSpPr>
        <p:spPr>
          <a:xfrm rot="16200000" flipV="1">
            <a:off x="11361363" y="5315498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5" name="Freeform: Shape 84">
            <a:extLst>
              <a:ext uri="{FF2B5EF4-FFF2-40B4-BE49-F238E27FC236}">
                <a16:creationId xmlns:a16="http://schemas.microsoft.com/office/drawing/2014/main" id="{7794A422-26DE-A016-6AB7-CEFDD1A9A5E3}"/>
              </a:ext>
            </a:extLst>
          </p:cNvPr>
          <p:cNvSpPr/>
          <p:nvPr/>
        </p:nvSpPr>
        <p:spPr>
          <a:xfrm rot="16200000" flipV="1">
            <a:off x="11380114" y="5311220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6" name="Freeform: Shape 85">
            <a:extLst>
              <a:ext uri="{FF2B5EF4-FFF2-40B4-BE49-F238E27FC236}">
                <a16:creationId xmlns:a16="http://schemas.microsoft.com/office/drawing/2014/main" id="{954A0F50-B395-2F24-E72E-CE9DC7EA2ACC}"/>
              </a:ext>
            </a:extLst>
          </p:cNvPr>
          <p:cNvSpPr/>
          <p:nvPr/>
        </p:nvSpPr>
        <p:spPr>
          <a:xfrm rot="16200000" flipV="1">
            <a:off x="11374202" y="5328868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7" name="Freeform: Shape 86">
            <a:extLst>
              <a:ext uri="{FF2B5EF4-FFF2-40B4-BE49-F238E27FC236}">
                <a16:creationId xmlns:a16="http://schemas.microsoft.com/office/drawing/2014/main" id="{54119C2B-F334-7573-0793-B9D7FC3A8252}"/>
              </a:ext>
            </a:extLst>
          </p:cNvPr>
          <p:cNvSpPr/>
          <p:nvPr/>
        </p:nvSpPr>
        <p:spPr>
          <a:xfrm rot="16200000" flipV="1">
            <a:off x="11398910" y="5306674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8" name="Freeform: Shape 87">
            <a:extLst>
              <a:ext uri="{FF2B5EF4-FFF2-40B4-BE49-F238E27FC236}">
                <a16:creationId xmlns:a16="http://schemas.microsoft.com/office/drawing/2014/main" id="{2469B497-7EDA-04D3-2F32-13FDD1C5B46C}"/>
              </a:ext>
            </a:extLst>
          </p:cNvPr>
          <p:cNvSpPr/>
          <p:nvPr/>
        </p:nvSpPr>
        <p:spPr>
          <a:xfrm rot="16200000" flipV="1">
            <a:off x="11404425" y="5289997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9" name="Freeform: Shape 88">
            <a:extLst>
              <a:ext uri="{FF2B5EF4-FFF2-40B4-BE49-F238E27FC236}">
                <a16:creationId xmlns:a16="http://schemas.microsoft.com/office/drawing/2014/main" id="{04B03953-4FDE-3894-522A-538590E5FE69}"/>
              </a:ext>
            </a:extLst>
          </p:cNvPr>
          <p:cNvSpPr/>
          <p:nvPr/>
        </p:nvSpPr>
        <p:spPr>
          <a:xfrm rot="16200000" flipV="1">
            <a:off x="11406322" y="5272347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0" name="Freeform: Shape 89">
            <a:extLst>
              <a:ext uri="{FF2B5EF4-FFF2-40B4-BE49-F238E27FC236}">
                <a16:creationId xmlns:a16="http://schemas.microsoft.com/office/drawing/2014/main" id="{2828D257-5AB3-F2DA-5780-82A62620AB94}"/>
              </a:ext>
            </a:extLst>
          </p:cNvPr>
          <p:cNvSpPr/>
          <p:nvPr/>
        </p:nvSpPr>
        <p:spPr>
          <a:xfrm rot="16200000" flipV="1">
            <a:off x="11395822" y="5240800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1" name="Freeform: Shape 90">
            <a:extLst>
              <a:ext uri="{FF2B5EF4-FFF2-40B4-BE49-F238E27FC236}">
                <a16:creationId xmlns:a16="http://schemas.microsoft.com/office/drawing/2014/main" id="{8D9B8B0B-7BE5-2F65-55BB-6F9C04B8A8C1}"/>
              </a:ext>
            </a:extLst>
          </p:cNvPr>
          <p:cNvSpPr/>
          <p:nvPr/>
        </p:nvSpPr>
        <p:spPr>
          <a:xfrm rot="16200000" flipV="1">
            <a:off x="11382761" y="5228888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2" name="Freeform: Shape 91">
            <a:extLst>
              <a:ext uri="{FF2B5EF4-FFF2-40B4-BE49-F238E27FC236}">
                <a16:creationId xmlns:a16="http://schemas.microsoft.com/office/drawing/2014/main" id="{B39BA58A-AE3F-EC6E-2909-677596347AB0}"/>
              </a:ext>
            </a:extLst>
          </p:cNvPr>
          <p:cNvSpPr/>
          <p:nvPr/>
        </p:nvSpPr>
        <p:spPr>
          <a:xfrm rot="16200000" flipV="1">
            <a:off x="11378922" y="5246448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3" name="Freeform: Shape 92">
            <a:extLst>
              <a:ext uri="{FF2B5EF4-FFF2-40B4-BE49-F238E27FC236}">
                <a16:creationId xmlns:a16="http://schemas.microsoft.com/office/drawing/2014/main" id="{C933D90C-FAA8-9AEC-3B45-45F76B8AABDE}"/>
              </a:ext>
            </a:extLst>
          </p:cNvPr>
          <p:cNvSpPr/>
          <p:nvPr/>
        </p:nvSpPr>
        <p:spPr>
          <a:xfrm rot="16200000" flipV="1">
            <a:off x="11375039" y="5262773"/>
            <a:ext cx="8559" cy="8559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4" name="Freeform: Shape 93">
            <a:extLst>
              <a:ext uri="{FF2B5EF4-FFF2-40B4-BE49-F238E27FC236}">
                <a16:creationId xmlns:a16="http://schemas.microsoft.com/office/drawing/2014/main" id="{61859F8F-5BAE-B0AD-33F5-C7244E95352F}"/>
              </a:ext>
            </a:extLst>
          </p:cNvPr>
          <p:cNvSpPr/>
          <p:nvPr/>
        </p:nvSpPr>
        <p:spPr>
          <a:xfrm rot="16200000" flipV="1">
            <a:off x="11391100" y="5259772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E8A07987-8E2A-6442-EDD8-DE859D9B2439}"/>
              </a:ext>
            </a:extLst>
          </p:cNvPr>
          <p:cNvSpPr/>
          <p:nvPr/>
        </p:nvSpPr>
        <p:spPr>
          <a:xfrm rot="16200000" flipV="1">
            <a:off x="11405660" y="5249978"/>
            <a:ext cx="8559" cy="8559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6" name="Freeform: Shape 95">
            <a:extLst>
              <a:ext uri="{FF2B5EF4-FFF2-40B4-BE49-F238E27FC236}">
                <a16:creationId xmlns:a16="http://schemas.microsoft.com/office/drawing/2014/main" id="{12B65C16-8D3A-C2F9-476A-90DE035DA0FC}"/>
              </a:ext>
            </a:extLst>
          </p:cNvPr>
          <p:cNvSpPr/>
          <p:nvPr/>
        </p:nvSpPr>
        <p:spPr>
          <a:xfrm rot="16200000" flipV="1">
            <a:off x="11387748" y="5276627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7" name="Freeform: Shape 96">
            <a:extLst>
              <a:ext uri="{FF2B5EF4-FFF2-40B4-BE49-F238E27FC236}">
                <a16:creationId xmlns:a16="http://schemas.microsoft.com/office/drawing/2014/main" id="{4C05B796-17AA-4D30-D329-AAF339945D94}"/>
              </a:ext>
            </a:extLst>
          </p:cNvPr>
          <p:cNvSpPr/>
          <p:nvPr/>
        </p:nvSpPr>
        <p:spPr>
          <a:xfrm rot="16200000" flipV="1">
            <a:off x="11382277" y="5293923"/>
            <a:ext cx="8559" cy="8559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8" name="Freeform: Shape 97">
            <a:extLst>
              <a:ext uri="{FF2B5EF4-FFF2-40B4-BE49-F238E27FC236}">
                <a16:creationId xmlns:a16="http://schemas.microsoft.com/office/drawing/2014/main" id="{E83445E8-AC52-F72D-0582-A1448CDB98CD}"/>
              </a:ext>
            </a:extLst>
          </p:cNvPr>
          <p:cNvSpPr/>
          <p:nvPr/>
        </p:nvSpPr>
        <p:spPr>
          <a:xfrm rot="16200000" flipV="1">
            <a:off x="11369922" y="5280907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9" name="Freeform: Shape 98">
            <a:extLst>
              <a:ext uri="{FF2B5EF4-FFF2-40B4-BE49-F238E27FC236}">
                <a16:creationId xmlns:a16="http://schemas.microsoft.com/office/drawing/2014/main" id="{5A833221-3D34-CF0E-59D5-CA292BA7F816}"/>
              </a:ext>
            </a:extLst>
          </p:cNvPr>
          <p:cNvSpPr/>
          <p:nvPr/>
        </p:nvSpPr>
        <p:spPr>
          <a:xfrm rot="16200000" flipV="1">
            <a:off x="11356201" y="5268155"/>
            <a:ext cx="8559" cy="8559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0" name="Freeform: Shape 99">
            <a:extLst>
              <a:ext uri="{FF2B5EF4-FFF2-40B4-BE49-F238E27FC236}">
                <a16:creationId xmlns:a16="http://schemas.microsoft.com/office/drawing/2014/main" id="{634A496C-FF9A-D92A-8A3A-710A13106CC7}"/>
              </a:ext>
            </a:extLst>
          </p:cNvPr>
          <p:cNvSpPr/>
          <p:nvPr/>
        </p:nvSpPr>
        <p:spPr>
          <a:xfrm rot="16200000" flipV="1">
            <a:off x="11352758" y="5285186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1" name="Freeform: Shape 100">
            <a:extLst>
              <a:ext uri="{FF2B5EF4-FFF2-40B4-BE49-F238E27FC236}">
                <a16:creationId xmlns:a16="http://schemas.microsoft.com/office/drawing/2014/main" id="{9FD9630F-972C-60F8-31FD-433503F4E170}"/>
              </a:ext>
            </a:extLst>
          </p:cNvPr>
          <p:cNvSpPr/>
          <p:nvPr/>
        </p:nvSpPr>
        <p:spPr>
          <a:xfrm rot="16200000" flipV="1">
            <a:off x="11368025" y="5297674"/>
            <a:ext cx="8559" cy="8559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9" y="4136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2" name="Freeform: Shape 101">
            <a:extLst>
              <a:ext uri="{FF2B5EF4-FFF2-40B4-BE49-F238E27FC236}">
                <a16:creationId xmlns:a16="http://schemas.microsoft.com/office/drawing/2014/main" id="{DBABCF6C-C841-865C-6838-9AF5B353EFC3}"/>
              </a:ext>
            </a:extLst>
          </p:cNvPr>
          <p:cNvSpPr/>
          <p:nvPr/>
        </p:nvSpPr>
        <p:spPr>
          <a:xfrm rot="16200000" flipV="1">
            <a:off x="11347861" y="5302968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3" name="Freeform: Shape 102">
            <a:extLst>
              <a:ext uri="{FF2B5EF4-FFF2-40B4-BE49-F238E27FC236}">
                <a16:creationId xmlns:a16="http://schemas.microsoft.com/office/drawing/2014/main" id="{FAE4392B-D305-F64F-6CB1-A3F0DFF52B01}"/>
              </a:ext>
            </a:extLst>
          </p:cNvPr>
          <p:cNvSpPr/>
          <p:nvPr/>
        </p:nvSpPr>
        <p:spPr>
          <a:xfrm rot="16200000" flipV="1">
            <a:off x="11344199" y="5319381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4" name="Freeform: Shape 103">
            <a:extLst>
              <a:ext uri="{FF2B5EF4-FFF2-40B4-BE49-F238E27FC236}">
                <a16:creationId xmlns:a16="http://schemas.microsoft.com/office/drawing/2014/main" id="{C0FD9CC0-AC07-CE53-F70E-E02551094560}"/>
              </a:ext>
            </a:extLst>
          </p:cNvPr>
          <p:cNvSpPr/>
          <p:nvPr/>
        </p:nvSpPr>
        <p:spPr>
          <a:xfrm rot="16200000" flipV="1">
            <a:off x="11357083" y="5332882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5" name="Freeform: Shape 104">
            <a:extLst>
              <a:ext uri="{FF2B5EF4-FFF2-40B4-BE49-F238E27FC236}">
                <a16:creationId xmlns:a16="http://schemas.microsoft.com/office/drawing/2014/main" id="{B826BD42-55BA-6C5E-55FB-BC041C3584BA}"/>
              </a:ext>
            </a:extLst>
          </p:cNvPr>
          <p:cNvSpPr/>
          <p:nvPr/>
        </p:nvSpPr>
        <p:spPr>
          <a:xfrm rot="16200000" flipV="1">
            <a:off x="11353200" y="5351502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6" name="Freeform: Shape 105">
            <a:extLst>
              <a:ext uri="{FF2B5EF4-FFF2-40B4-BE49-F238E27FC236}">
                <a16:creationId xmlns:a16="http://schemas.microsoft.com/office/drawing/2014/main" id="{41EB1A18-CC20-B10D-0050-6FEB929BE46C}"/>
              </a:ext>
            </a:extLst>
          </p:cNvPr>
          <p:cNvSpPr/>
          <p:nvPr/>
        </p:nvSpPr>
        <p:spPr>
          <a:xfrm rot="16200000" flipV="1">
            <a:off x="11339918" y="5337163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7" name="Freeform: Shape 106">
            <a:extLst>
              <a:ext uri="{FF2B5EF4-FFF2-40B4-BE49-F238E27FC236}">
                <a16:creationId xmlns:a16="http://schemas.microsoft.com/office/drawing/2014/main" id="{780FDAD1-F06B-F4D5-F23A-A975F380B512}"/>
              </a:ext>
            </a:extLst>
          </p:cNvPr>
          <p:cNvSpPr/>
          <p:nvPr/>
        </p:nvSpPr>
        <p:spPr>
          <a:xfrm rot="16200000" flipV="1">
            <a:off x="11325536" y="5325161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8" name="Freeform: Shape 107">
            <a:extLst>
              <a:ext uri="{FF2B5EF4-FFF2-40B4-BE49-F238E27FC236}">
                <a16:creationId xmlns:a16="http://schemas.microsoft.com/office/drawing/2014/main" id="{5AC73ABC-AEFE-22E3-EE69-91DB4378C150}"/>
              </a:ext>
            </a:extLst>
          </p:cNvPr>
          <p:cNvSpPr/>
          <p:nvPr/>
        </p:nvSpPr>
        <p:spPr>
          <a:xfrm rot="16200000" flipV="1">
            <a:off x="11323682" y="5341487"/>
            <a:ext cx="8559" cy="8559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9" name="Freeform: Shape 108">
            <a:extLst>
              <a:ext uri="{FF2B5EF4-FFF2-40B4-BE49-F238E27FC236}">
                <a16:creationId xmlns:a16="http://schemas.microsoft.com/office/drawing/2014/main" id="{E221C5D6-D145-2DFC-5ED5-6962B0A2D704}"/>
              </a:ext>
            </a:extLst>
          </p:cNvPr>
          <p:cNvSpPr/>
          <p:nvPr/>
        </p:nvSpPr>
        <p:spPr>
          <a:xfrm rot="16200000" flipV="1">
            <a:off x="11337360" y="5355075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0" name="Freeform: Shape 109">
            <a:extLst>
              <a:ext uri="{FF2B5EF4-FFF2-40B4-BE49-F238E27FC236}">
                <a16:creationId xmlns:a16="http://schemas.microsoft.com/office/drawing/2014/main" id="{46D69EBC-79CD-0CD0-7B0D-6A58AC0250DA}"/>
              </a:ext>
            </a:extLst>
          </p:cNvPr>
          <p:cNvSpPr/>
          <p:nvPr/>
        </p:nvSpPr>
        <p:spPr>
          <a:xfrm rot="16200000" flipV="1">
            <a:off x="11317858" y="5358252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1" name="Freeform: Shape 110">
            <a:extLst>
              <a:ext uri="{FF2B5EF4-FFF2-40B4-BE49-F238E27FC236}">
                <a16:creationId xmlns:a16="http://schemas.microsoft.com/office/drawing/2014/main" id="{512DF6BE-45E3-EBD6-632B-FE0771DB57BB}"/>
              </a:ext>
            </a:extLst>
          </p:cNvPr>
          <p:cNvSpPr/>
          <p:nvPr/>
        </p:nvSpPr>
        <p:spPr>
          <a:xfrm rot="16200000" flipV="1">
            <a:off x="11308813" y="5328692"/>
            <a:ext cx="8559" cy="8559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9" y="4136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2" name="Freeform: Shape 111">
            <a:extLst>
              <a:ext uri="{FF2B5EF4-FFF2-40B4-BE49-F238E27FC236}">
                <a16:creationId xmlns:a16="http://schemas.microsoft.com/office/drawing/2014/main" id="{5509B2C9-D5EF-B9B5-1143-3EF4274D02F7}"/>
              </a:ext>
            </a:extLst>
          </p:cNvPr>
          <p:cNvSpPr/>
          <p:nvPr/>
        </p:nvSpPr>
        <p:spPr>
          <a:xfrm rot="16200000" flipV="1">
            <a:off x="11292091" y="5332088"/>
            <a:ext cx="8559" cy="8559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3" name="Freeform: Shape 112">
            <a:extLst>
              <a:ext uri="{FF2B5EF4-FFF2-40B4-BE49-F238E27FC236}">
                <a16:creationId xmlns:a16="http://schemas.microsoft.com/office/drawing/2014/main" id="{687FB781-4EC8-6A27-A04C-94FD2580B5F5}"/>
              </a:ext>
            </a:extLst>
          </p:cNvPr>
          <p:cNvSpPr/>
          <p:nvPr/>
        </p:nvSpPr>
        <p:spPr>
          <a:xfrm rot="16200000" flipV="1">
            <a:off x="11304710" y="5346605"/>
            <a:ext cx="8559" cy="8559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4" name="Freeform: Shape 113">
            <a:extLst>
              <a:ext uri="{FF2B5EF4-FFF2-40B4-BE49-F238E27FC236}">
                <a16:creationId xmlns:a16="http://schemas.microsoft.com/office/drawing/2014/main" id="{DACA4040-8C34-7683-BC65-2A605AD7F602}"/>
              </a:ext>
            </a:extLst>
          </p:cNvPr>
          <p:cNvSpPr/>
          <p:nvPr/>
        </p:nvSpPr>
        <p:spPr>
          <a:xfrm rot="16200000" flipV="1">
            <a:off x="11302062" y="5364782"/>
            <a:ext cx="8559" cy="8559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9" y="4136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5" name="Freeform: Shape 114">
            <a:extLst>
              <a:ext uri="{FF2B5EF4-FFF2-40B4-BE49-F238E27FC236}">
                <a16:creationId xmlns:a16="http://schemas.microsoft.com/office/drawing/2014/main" id="{54979CF7-49CD-E801-2F5B-9BAE58E76FF9}"/>
              </a:ext>
            </a:extLst>
          </p:cNvPr>
          <p:cNvSpPr/>
          <p:nvPr/>
        </p:nvSpPr>
        <p:spPr>
          <a:xfrm rot="16200000" flipV="1">
            <a:off x="11288208" y="5348723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6" name="Freeform: Shape 115">
            <a:extLst>
              <a:ext uri="{FF2B5EF4-FFF2-40B4-BE49-F238E27FC236}">
                <a16:creationId xmlns:a16="http://schemas.microsoft.com/office/drawing/2014/main" id="{3214E07B-1A7C-272A-5B2C-8FCFC5AC0358}"/>
              </a:ext>
            </a:extLst>
          </p:cNvPr>
          <p:cNvSpPr/>
          <p:nvPr/>
        </p:nvSpPr>
        <p:spPr>
          <a:xfrm rot="16200000" flipV="1">
            <a:off x="11284016" y="5368578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7" name="Freeform: Shape 116">
            <a:extLst>
              <a:ext uri="{FF2B5EF4-FFF2-40B4-BE49-F238E27FC236}">
                <a16:creationId xmlns:a16="http://schemas.microsoft.com/office/drawing/2014/main" id="{5984867F-168C-E11E-DBF5-E6C406BE7333}"/>
              </a:ext>
            </a:extLst>
          </p:cNvPr>
          <p:cNvSpPr/>
          <p:nvPr/>
        </p:nvSpPr>
        <p:spPr>
          <a:xfrm rot="16200000" flipV="1">
            <a:off x="11269544" y="5355075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8" name="Freeform: Shape 117">
            <a:extLst>
              <a:ext uri="{FF2B5EF4-FFF2-40B4-BE49-F238E27FC236}">
                <a16:creationId xmlns:a16="http://schemas.microsoft.com/office/drawing/2014/main" id="{100B9A40-24B8-2DEF-1CEB-DA1BF8067927}"/>
              </a:ext>
            </a:extLst>
          </p:cNvPr>
          <p:cNvSpPr/>
          <p:nvPr/>
        </p:nvSpPr>
        <p:spPr>
          <a:xfrm rot="16200000" flipV="1">
            <a:off x="11276471" y="5335530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9" name="Freeform: Shape 118">
            <a:extLst>
              <a:ext uri="{FF2B5EF4-FFF2-40B4-BE49-F238E27FC236}">
                <a16:creationId xmlns:a16="http://schemas.microsoft.com/office/drawing/2014/main" id="{F261A1B7-D3FA-BFFF-4BEC-05D2C75FE5EA}"/>
              </a:ext>
            </a:extLst>
          </p:cNvPr>
          <p:cNvSpPr/>
          <p:nvPr/>
        </p:nvSpPr>
        <p:spPr>
          <a:xfrm rot="16200000" flipV="1">
            <a:off x="11315387" y="5310203"/>
            <a:ext cx="8559" cy="8559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0" name="Freeform: Shape 119">
            <a:extLst>
              <a:ext uri="{FF2B5EF4-FFF2-40B4-BE49-F238E27FC236}">
                <a16:creationId xmlns:a16="http://schemas.microsoft.com/office/drawing/2014/main" id="{B67F0C87-0A8B-9BB7-2BBF-DB6E82E432F4}"/>
              </a:ext>
            </a:extLst>
          </p:cNvPr>
          <p:cNvSpPr/>
          <p:nvPr/>
        </p:nvSpPr>
        <p:spPr>
          <a:xfrm rot="16200000" flipV="1">
            <a:off x="11374202" y="5345590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1" name="Freeform: Shape 120">
            <a:extLst>
              <a:ext uri="{FF2B5EF4-FFF2-40B4-BE49-F238E27FC236}">
                <a16:creationId xmlns:a16="http://schemas.microsoft.com/office/drawing/2014/main" id="{E9AAEC92-4E70-2FCD-477B-1D512198DBF8}"/>
              </a:ext>
            </a:extLst>
          </p:cNvPr>
          <p:cNvSpPr/>
          <p:nvPr/>
        </p:nvSpPr>
        <p:spPr>
          <a:xfrm rot="16200000" flipV="1">
            <a:off x="11391542" y="5323838"/>
            <a:ext cx="8559" cy="8559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9" y="4136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2" name="Freeform: Shape 121">
            <a:extLst>
              <a:ext uri="{FF2B5EF4-FFF2-40B4-BE49-F238E27FC236}">
                <a16:creationId xmlns:a16="http://schemas.microsoft.com/office/drawing/2014/main" id="{7EB01A55-3D7D-A8A3-6B3E-E008E93418B2}"/>
              </a:ext>
            </a:extLst>
          </p:cNvPr>
          <p:cNvSpPr/>
          <p:nvPr/>
        </p:nvSpPr>
        <p:spPr>
          <a:xfrm rot="16200000" flipV="1">
            <a:off x="11329947" y="5303587"/>
            <a:ext cx="8559" cy="8559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3" name="Freeform: Shape 122">
            <a:extLst>
              <a:ext uri="{FF2B5EF4-FFF2-40B4-BE49-F238E27FC236}">
                <a16:creationId xmlns:a16="http://schemas.microsoft.com/office/drawing/2014/main" id="{B32EC244-E8C1-EC7F-B784-A66ECA191B5A}"/>
              </a:ext>
            </a:extLst>
          </p:cNvPr>
          <p:cNvSpPr/>
          <p:nvPr/>
        </p:nvSpPr>
        <p:spPr>
          <a:xfrm rot="16200000" flipV="1">
            <a:off x="11361363" y="5248125"/>
            <a:ext cx="8559" cy="8559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9" y="4136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4" name="Freeform: Shape 123">
            <a:extLst>
              <a:ext uri="{FF2B5EF4-FFF2-40B4-BE49-F238E27FC236}">
                <a16:creationId xmlns:a16="http://schemas.microsoft.com/office/drawing/2014/main" id="{E57DC64D-BB22-6C5B-3B4A-56354B3C2D33}"/>
              </a:ext>
            </a:extLst>
          </p:cNvPr>
          <p:cNvSpPr/>
          <p:nvPr/>
        </p:nvSpPr>
        <p:spPr>
          <a:xfrm rot="16200000" flipV="1">
            <a:off x="11672643" y="5915026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5" name="Freeform: Shape 124">
            <a:extLst>
              <a:ext uri="{FF2B5EF4-FFF2-40B4-BE49-F238E27FC236}">
                <a16:creationId xmlns:a16="http://schemas.microsoft.com/office/drawing/2014/main" id="{E99A9F0A-346E-9CFF-6FCB-44ED47C74BB4}"/>
              </a:ext>
            </a:extLst>
          </p:cNvPr>
          <p:cNvSpPr/>
          <p:nvPr/>
        </p:nvSpPr>
        <p:spPr>
          <a:xfrm rot="16200000" flipV="1">
            <a:off x="11880016" y="6087103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6" name="Freeform: Shape 125">
            <a:extLst>
              <a:ext uri="{FF2B5EF4-FFF2-40B4-BE49-F238E27FC236}">
                <a16:creationId xmlns:a16="http://schemas.microsoft.com/office/drawing/2014/main" id="{79E03C33-426F-E623-0C26-568DD9309638}"/>
              </a:ext>
            </a:extLst>
          </p:cNvPr>
          <p:cNvSpPr/>
          <p:nvPr/>
        </p:nvSpPr>
        <p:spPr>
          <a:xfrm rot="16200000" flipV="1">
            <a:off x="12056503" y="6303301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7" name="Freeform: Shape 126">
            <a:extLst>
              <a:ext uri="{FF2B5EF4-FFF2-40B4-BE49-F238E27FC236}">
                <a16:creationId xmlns:a16="http://schemas.microsoft.com/office/drawing/2014/main" id="{5128ABCA-5895-1091-590B-0B3C5160DF58}"/>
              </a:ext>
            </a:extLst>
          </p:cNvPr>
          <p:cNvSpPr/>
          <p:nvPr/>
        </p:nvSpPr>
        <p:spPr>
          <a:xfrm rot="16200000" flipV="1">
            <a:off x="12043266" y="6250353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8" name="Freeform: Shape 127">
            <a:extLst>
              <a:ext uri="{FF2B5EF4-FFF2-40B4-BE49-F238E27FC236}">
                <a16:creationId xmlns:a16="http://schemas.microsoft.com/office/drawing/2014/main" id="{A30D286F-99FC-8BCD-56E7-15467195D98E}"/>
              </a:ext>
            </a:extLst>
          </p:cNvPr>
          <p:cNvSpPr/>
          <p:nvPr/>
        </p:nvSpPr>
        <p:spPr>
          <a:xfrm rot="16200000" flipV="1">
            <a:off x="11377291" y="5866759"/>
            <a:ext cx="17648" cy="140659"/>
          </a:xfrm>
          <a:custGeom>
            <a:avLst/>
            <a:gdLst>
              <a:gd name="connsiteX0" fmla="*/ 38100 w 38100"/>
              <a:gd name="connsiteY0" fmla="*/ 0 h 303656"/>
              <a:gd name="connsiteX1" fmla="*/ 0 w 38100"/>
              <a:gd name="connsiteY1" fmla="*/ 0 h 303656"/>
              <a:gd name="connsiteX2" fmla="*/ 0 w 38100"/>
              <a:gd name="connsiteY2" fmla="*/ 221551 h 303656"/>
              <a:gd name="connsiteX3" fmla="*/ 38100 w 38100"/>
              <a:gd name="connsiteY3" fmla="*/ 303657 h 303656"/>
              <a:gd name="connsiteX4" fmla="*/ 38100 w 38100"/>
              <a:gd name="connsiteY4" fmla="*/ 0 h 303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303656">
                <a:moveTo>
                  <a:pt x="38100" y="0"/>
                </a:moveTo>
                <a:lnTo>
                  <a:pt x="0" y="0"/>
                </a:lnTo>
                <a:lnTo>
                  <a:pt x="0" y="221551"/>
                </a:lnTo>
                <a:cubicBezTo>
                  <a:pt x="11621" y="249555"/>
                  <a:pt x="24384" y="276892"/>
                  <a:pt x="38100" y="303657"/>
                </a:cubicBezTo>
                <a:lnTo>
                  <a:pt x="38100" y="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9" name="Freeform: Shape 128">
            <a:extLst>
              <a:ext uri="{FF2B5EF4-FFF2-40B4-BE49-F238E27FC236}">
                <a16:creationId xmlns:a16="http://schemas.microsoft.com/office/drawing/2014/main" id="{5E5ADFBA-84C8-A6C8-9465-1C67873447FF}"/>
              </a:ext>
            </a:extLst>
          </p:cNvPr>
          <p:cNvSpPr/>
          <p:nvPr/>
        </p:nvSpPr>
        <p:spPr>
          <a:xfrm rot="16200000" flipV="1">
            <a:off x="11330830" y="5759145"/>
            <a:ext cx="17648" cy="233581"/>
          </a:xfrm>
          <a:custGeom>
            <a:avLst/>
            <a:gdLst>
              <a:gd name="connsiteX0" fmla="*/ 38100 w 38100"/>
              <a:gd name="connsiteY0" fmla="*/ 0 h 504253"/>
              <a:gd name="connsiteX1" fmla="*/ 0 w 38100"/>
              <a:gd name="connsiteY1" fmla="*/ 0 h 504253"/>
              <a:gd name="connsiteX2" fmla="*/ 0 w 38100"/>
              <a:gd name="connsiteY2" fmla="*/ 455200 h 504253"/>
              <a:gd name="connsiteX3" fmla="*/ 38100 w 38100"/>
              <a:gd name="connsiteY3" fmla="*/ 504253 h 504253"/>
              <a:gd name="connsiteX4" fmla="*/ 38100 w 38100"/>
              <a:gd name="connsiteY4" fmla="*/ 0 h 504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504253">
                <a:moveTo>
                  <a:pt x="38100" y="0"/>
                </a:moveTo>
                <a:lnTo>
                  <a:pt x="0" y="0"/>
                </a:lnTo>
                <a:lnTo>
                  <a:pt x="0" y="455200"/>
                </a:lnTo>
                <a:cubicBezTo>
                  <a:pt x="12287" y="471868"/>
                  <a:pt x="24955" y="488251"/>
                  <a:pt x="38100" y="504253"/>
                </a:cubicBezTo>
                <a:lnTo>
                  <a:pt x="38100" y="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0" name="Freeform: Shape 129">
            <a:extLst>
              <a:ext uri="{FF2B5EF4-FFF2-40B4-BE49-F238E27FC236}">
                <a16:creationId xmlns:a16="http://schemas.microsoft.com/office/drawing/2014/main" id="{98EBB1C6-0FA6-2939-0DE4-6EDA899B3208}"/>
              </a:ext>
            </a:extLst>
          </p:cNvPr>
          <p:cNvSpPr/>
          <p:nvPr/>
        </p:nvSpPr>
        <p:spPr>
          <a:xfrm rot="16200000" flipV="1">
            <a:off x="11299460" y="5666622"/>
            <a:ext cx="17648" cy="296322"/>
          </a:xfrm>
          <a:custGeom>
            <a:avLst/>
            <a:gdLst>
              <a:gd name="connsiteX0" fmla="*/ 38100 w 38100"/>
              <a:gd name="connsiteY0" fmla="*/ 0 h 639698"/>
              <a:gd name="connsiteX1" fmla="*/ 0 w 38100"/>
              <a:gd name="connsiteY1" fmla="*/ 0 h 639698"/>
              <a:gd name="connsiteX2" fmla="*/ 0 w 38100"/>
              <a:gd name="connsiteY2" fmla="*/ 605123 h 639698"/>
              <a:gd name="connsiteX3" fmla="*/ 38100 w 38100"/>
              <a:gd name="connsiteY3" fmla="*/ 639699 h 639698"/>
              <a:gd name="connsiteX4" fmla="*/ 38100 w 38100"/>
              <a:gd name="connsiteY4" fmla="*/ 0 h 6396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639698">
                <a:moveTo>
                  <a:pt x="38100" y="0"/>
                </a:moveTo>
                <a:lnTo>
                  <a:pt x="0" y="0"/>
                </a:lnTo>
                <a:lnTo>
                  <a:pt x="0" y="605123"/>
                </a:lnTo>
                <a:cubicBezTo>
                  <a:pt x="12382" y="616934"/>
                  <a:pt x="25146" y="628459"/>
                  <a:pt x="38100" y="639699"/>
                </a:cubicBezTo>
                <a:lnTo>
                  <a:pt x="38100" y="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1" name="Freeform: Shape 130">
            <a:extLst>
              <a:ext uri="{FF2B5EF4-FFF2-40B4-BE49-F238E27FC236}">
                <a16:creationId xmlns:a16="http://schemas.microsoft.com/office/drawing/2014/main" id="{9389BF0D-173D-D610-028C-FCE1724B4552}"/>
              </a:ext>
            </a:extLst>
          </p:cNvPr>
          <p:cNvSpPr/>
          <p:nvPr/>
        </p:nvSpPr>
        <p:spPr>
          <a:xfrm rot="16200000" flipV="1">
            <a:off x="11276626" y="5582679"/>
            <a:ext cx="17648" cy="341989"/>
          </a:xfrm>
          <a:custGeom>
            <a:avLst/>
            <a:gdLst>
              <a:gd name="connsiteX0" fmla="*/ 38100 w 38100"/>
              <a:gd name="connsiteY0" fmla="*/ 0 h 738282"/>
              <a:gd name="connsiteX1" fmla="*/ 0 w 38100"/>
              <a:gd name="connsiteY1" fmla="*/ 0 h 738282"/>
              <a:gd name="connsiteX2" fmla="*/ 0 w 38100"/>
              <a:gd name="connsiteY2" fmla="*/ 712851 h 738282"/>
              <a:gd name="connsiteX3" fmla="*/ 38100 w 38100"/>
              <a:gd name="connsiteY3" fmla="*/ 738283 h 738282"/>
              <a:gd name="connsiteX4" fmla="*/ 38100 w 38100"/>
              <a:gd name="connsiteY4" fmla="*/ 0 h 738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738282">
                <a:moveTo>
                  <a:pt x="38100" y="0"/>
                </a:moveTo>
                <a:lnTo>
                  <a:pt x="0" y="0"/>
                </a:lnTo>
                <a:lnTo>
                  <a:pt x="0" y="712851"/>
                </a:lnTo>
                <a:cubicBezTo>
                  <a:pt x="12478" y="721614"/>
                  <a:pt x="25241" y="730091"/>
                  <a:pt x="38100" y="738283"/>
                </a:cubicBezTo>
                <a:lnTo>
                  <a:pt x="38100" y="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2" name="Freeform: Shape 131">
            <a:extLst>
              <a:ext uri="{FF2B5EF4-FFF2-40B4-BE49-F238E27FC236}">
                <a16:creationId xmlns:a16="http://schemas.microsoft.com/office/drawing/2014/main" id="{CEEC3C63-A9BD-A903-409E-191291DC0A28}"/>
              </a:ext>
            </a:extLst>
          </p:cNvPr>
          <p:cNvSpPr/>
          <p:nvPr/>
        </p:nvSpPr>
        <p:spPr>
          <a:xfrm rot="16200000" flipV="1">
            <a:off x="11259861" y="5504760"/>
            <a:ext cx="17648" cy="375520"/>
          </a:xfrm>
          <a:custGeom>
            <a:avLst/>
            <a:gdLst>
              <a:gd name="connsiteX0" fmla="*/ 38100 w 38100"/>
              <a:gd name="connsiteY0" fmla="*/ 0 h 810672"/>
              <a:gd name="connsiteX1" fmla="*/ 0 w 38100"/>
              <a:gd name="connsiteY1" fmla="*/ 0 h 810672"/>
              <a:gd name="connsiteX2" fmla="*/ 0 w 38100"/>
              <a:gd name="connsiteY2" fmla="*/ 792099 h 810672"/>
              <a:gd name="connsiteX3" fmla="*/ 38100 w 38100"/>
              <a:gd name="connsiteY3" fmla="*/ 810673 h 810672"/>
              <a:gd name="connsiteX4" fmla="*/ 38100 w 38100"/>
              <a:gd name="connsiteY4" fmla="*/ 0 h 810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810672">
                <a:moveTo>
                  <a:pt x="38100" y="0"/>
                </a:moveTo>
                <a:lnTo>
                  <a:pt x="0" y="0"/>
                </a:lnTo>
                <a:lnTo>
                  <a:pt x="0" y="792099"/>
                </a:lnTo>
                <a:cubicBezTo>
                  <a:pt x="12573" y="798481"/>
                  <a:pt x="25241" y="804672"/>
                  <a:pt x="38100" y="810673"/>
                </a:cubicBezTo>
                <a:lnTo>
                  <a:pt x="38100" y="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3" name="Freeform: Shape 132">
            <a:extLst>
              <a:ext uri="{FF2B5EF4-FFF2-40B4-BE49-F238E27FC236}">
                <a16:creationId xmlns:a16="http://schemas.microsoft.com/office/drawing/2014/main" id="{A77200D3-0D5F-37BA-A341-870AEB02FC50}"/>
              </a:ext>
            </a:extLst>
          </p:cNvPr>
          <p:cNvSpPr/>
          <p:nvPr/>
        </p:nvSpPr>
        <p:spPr>
          <a:xfrm rot="16200000" flipV="1">
            <a:off x="11247969" y="5431716"/>
            <a:ext cx="17648" cy="399303"/>
          </a:xfrm>
          <a:custGeom>
            <a:avLst/>
            <a:gdLst>
              <a:gd name="connsiteX0" fmla="*/ 38100 w 38100"/>
              <a:gd name="connsiteY0" fmla="*/ 0 h 862012"/>
              <a:gd name="connsiteX1" fmla="*/ 0 w 38100"/>
              <a:gd name="connsiteY1" fmla="*/ 0 h 862012"/>
              <a:gd name="connsiteX2" fmla="*/ 0 w 38100"/>
              <a:gd name="connsiteY2" fmla="*/ 849154 h 862012"/>
              <a:gd name="connsiteX3" fmla="*/ 38100 w 38100"/>
              <a:gd name="connsiteY3" fmla="*/ 862012 h 862012"/>
              <a:gd name="connsiteX4" fmla="*/ 38100 w 38100"/>
              <a:gd name="connsiteY4" fmla="*/ 95 h 862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862012">
                <a:moveTo>
                  <a:pt x="38100" y="0"/>
                </a:moveTo>
                <a:lnTo>
                  <a:pt x="0" y="0"/>
                </a:lnTo>
                <a:lnTo>
                  <a:pt x="0" y="849154"/>
                </a:lnTo>
                <a:cubicBezTo>
                  <a:pt x="12573" y="853630"/>
                  <a:pt x="25337" y="857917"/>
                  <a:pt x="38100" y="862012"/>
                </a:cubicBezTo>
                <a:lnTo>
                  <a:pt x="38100" y="95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4" name="Freeform: Shape 133">
            <a:extLst>
              <a:ext uri="{FF2B5EF4-FFF2-40B4-BE49-F238E27FC236}">
                <a16:creationId xmlns:a16="http://schemas.microsoft.com/office/drawing/2014/main" id="{043E3BF2-32CC-69F0-54D3-3297F26EC30F}"/>
              </a:ext>
            </a:extLst>
          </p:cNvPr>
          <p:cNvSpPr/>
          <p:nvPr/>
        </p:nvSpPr>
        <p:spPr>
          <a:xfrm rot="16200000" flipV="1">
            <a:off x="11240292" y="5362930"/>
            <a:ext cx="17648" cy="414658"/>
          </a:xfrm>
          <a:custGeom>
            <a:avLst/>
            <a:gdLst>
              <a:gd name="connsiteX0" fmla="*/ 38100 w 38100"/>
              <a:gd name="connsiteY0" fmla="*/ 0 h 895159"/>
              <a:gd name="connsiteX1" fmla="*/ 0 w 38100"/>
              <a:gd name="connsiteY1" fmla="*/ 0 h 895159"/>
              <a:gd name="connsiteX2" fmla="*/ 0 w 38100"/>
              <a:gd name="connsiteY2" fmla="*/ 887349 h 895159"/>
              <a:gd name="connsiteX3" fmla="*/ 38100 w 38100"/>
              <a:gd name="connsiteY3" fmla="*/ 895159 h 895159"/>
              <a:gd name="connsiteX4" fmla="*/ 38100 w 38100"/>
              <a:gd name="connsiteY4" fmla="*/ 95 h 895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895159">
                <a:moveTo>
                  <a:pt x="38100" y="0"/>
                </a:moveTo>
                <a:lnTo>
                  <a:pt x="0" y="0"/>
                </a:lnTo>
                <a:lnTo>
                  <a:pt x="0" y="887349"/>
                </a:lnTo>
                <a:cubicBezTo>
                  <a:pt x="12573" y="890207"/>
                  <a:pt x="25337" y="892778"/>
                  <a:pt x="38100" y="895159"/>
                </a:cubicBezTo>
                <a:lnTo>
                  <a:pt x="38100" y="95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5" name="Freeform: Shape 134">
            <a:extLst>
              <a:ext uri="{FF2B5EF4-FFF2-40B4-BE49-F238E27FC236}">
                <a16:creationId xmlns:a16="http://schemas.microsoft.com/office/drawing/2014/main" id="{3922CA5F-5942-C374-E992-18258383784D}"/>
              </a:ext>
            </a:extLst>
          </p:cNvPr>
          <p:cNvSpPr/>
          <p:nvPr/>
        </p:nvSpPr>
        <p:spPr>
          <a:xfrm rot="16200000" flipV="1">
            <a:off x="11236432" y="5297918"/>
            <a:ext cx="17648" cy="422378"/>
          </a:xfrm>
          <a:custGeom>
            <a:avLst/>
            <a:gdLst>
              <a:gd name="connsiteX0" fmla="*/ 38100 w 38100"/>
              <a:gd name="connsiteY0" fmla="*/ 0 h 911828"/>
              <a:gd name="connsiteX1" fmla="*/ 0 w 38100"/>
              <a:gd name="connsiteY1" fmla="*/ 0 h 911828"/>
              <a:gd name="connsiteX2" fmla="*/ 0 w 38100"/>
              <a:gd name="connsiteY2" fmla="*/ 908590 h 911828"/>
              <a:gd name="connsiteX3" fmla="*/ 38100 w 38100"/>
              <a:gd name="connsiteY3" fmla="*/ 911828 h 911828"/>
              <a:gd name="connsiteX4" fmla="*/ 38100 w 38100"/>
              <a:gd name="connsiteY4" fmla="*/ 0 h 9118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911828">
                <a:moveTo>
                  <a:pt x="38100" y="0"/>
                </a:moveTo>
                <a:lnTo>
                  <a:pt x="0" y="0"/>
                </a:lnTo>
                <a:lnTo>
                  <a:pt x="0" y="908590"/>
                </a:lnTo>
                <a:cubicBezTo>
                  <a:pt x="12668" y="909828"/>
                  <a:pt x="25337" y="910971"/>
                  <a:pt x="38100" y="911828"/>
                </a:cubicBezTo>
                <a:lnTo>
                  <a:pt x="38100" y="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6" name="Freeform: Shape 135">
            <a:extLst>
              <a:ext uri="{FF2B5EF4-FFF2-40B4-BE49-F238E27FC236}">
                <a16:creationId xmlns:a16="http://schemas.microsoft.com/office/drawing/2014/main" id="{D6853104-2699-33D5-A984-077FD0AD7BF6}"/>
              </a:ext>
            </a:extLst>
          </p:cNvPr>
          <p:cNvSpPr/>
          <p:nvPr/>
        </p:nvSpPr>
        <p:spPr>
          <a:xfrm rot="16200000" flipV="1">
            <a:off x="10721705" y="5511598"/>
            <a:ext cx="776854" cy="657416"/>
          </a:xfrm>
          <a:custGeom>
            <a:avLst/>
            <a:gdLst>
              <a:gd name="connsiteX0" fmla="*/ 1648777 w 1677066"/>
              <a:gd name="connsiteY0" fmla="*/ 876395 h 1419225"/>
              <a:gd name="connsiteX1" fmla="*/ 1572577 w 1677066"/>
              <a:gd name="connsiteY1" fmla="*/ 873824 h 1419225"/>
              <a:gd name="connsiteX2" fmla="*/ 1534477 w 1677066"/>
              <a:gd name="connsiteY2" fmla="*/ 870585 h 1419225"/>
              <a:gd name="connsiteX3" fmla="*/ 1440561 w 1677066"/>
              <a:gd name="connsiteY3" fmla="*/ 857059 h 1419225"/>
              <a:gd name="connsiteX4" fmla="*/ 1402461 w 1677066"/>
              <a:gd name="connsiteY4" fmla="*/ 849249 h 1419225"/>
              <a:gd name="connsiteX5" fmla="*/ 1308544 w 1677066"/>
              <a:gd name="connsiteY5" fmla="*/ 823913 h 1419225"/>
              <a:gd name="connsiteX6" fmla="*/ 1270444 w 1677066"/>
              <a:gd name="connsiteY6" fmla="*/ 811054 h 1419225"/>
              <a:gd name="connsiteX7" fmla="*/ 1176528 w 1677066"/>
              <a:gd name="connsiteY7" fmla="*/ 772573 h 1419225"/>
              <a:gd name="connsiteX8" fmla="*/ 1138428 w 1677066"/>
              <a:gd name="connsiteY8" fmla="*/ 753999 h 1419225"/>
              <a:gd name="connsiteX9" fmla="*/ 1044512 w 1677066"/>
              <a:gd name="connsiteY9" fmla="*/ 700183 h 1419225"/>
              <a:gd name="connsiteX10" fmla="*/ 1006412 w 1677066"/>
              <a:gd name="connsiteY10" fmla="*/ 674751 h 1419225"/>
              <a:gd name="connsiteX11" fmla="*/ 912495 w 1677066"/>
              <a:gd name="connsiteY11" fmla="*/ 601599 h 1419225"/>
              <a:gd name="connsiteX12" fmla="*/ 874395 w 1677066"/>
              <a:gd name="connsiteY12" fmla="*/ 567023 h 1419225"/>
              <a:gd name="connsiteX13" fmla="*/ 780479 w 1677066"/>
              <a:gd name="connsiteY13" fmla="*/ 466154 h 1419225"/>
              <a:gd name="connsiteX14" fmla="*/ 742379 w 1677066"/>
              <a:gd name="connsiteY14" fmla="*/ 417100 h 1419225"/>
              <a:gd name="connsiteX15" fmla="*/ 648462 w 1677066"/>
              <a:gd name="connsiteY15" fmla="*/ 265557 h 1419225"/>
              <a:gd name="connsiteX16" fmla="*/ 610362 w 1677066"/>
              <a:gd name="connsiteY16" fmla="*/ 183452 h 1419225"/>
              <a:gd name="connsiteX17" fmla="*/ 552069 w 1677066"/>
              <a:gd name="connsiteY17" fmla="*/ 0 h 1419225"/>
              <a:gd name="connsiteX18" fmla="*/ 0 w 1677066"/>
              <a:gd name="connsiteY18" fmla="*/ 0 h 1419225"/>
              <a:gd name="connsiteX19" fmla="*/ 1648492 w 1677066"/>
              <a:gd name="connsiteY19" fmla="*/ 1419225 h 1419225"/>
              <a:gd name="connsiteX20" fmla="*/ 1677067 w 1677066"/>
              <a:gd name="connsiteY20" fmla="*/ 1418844 h 1419225"/>
              <a:gd name="connsiteX21" fmla="*/ 1677067 w 1677066"/>
              <a:gd name="connsiteY21" fmla="*/ 875919 h 1419225"/>
              <a:gd name="connsiteX22" fmla="*/ 1648492 w 1677066"/>
              <a:gd name="connsiteY22" fmla="*/ 876300 h 1419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677066" h="1419225">
                <a:moveTo>
                  <a:pt x="1648777" y="876395"/>
                </a:moveTo>
                <a:cubicBezTo>
                  <a:pt x="1623155" y="876395"/>
                  <a:pt x="1597724" y="875538"/>
                  <a:pt x="1572577" y="873824"/>
                </a:cubicBezTo>
                <a:cubicBezTo>
                  <a:pt x="1559814" y="872966"/>
                  <a:pt x="1547146" y="871823"/>
                  <a:pt x="1534477" y="870585"/>
                </a:cubicBezTo>
                <a:cubicBezTo>
                  <a:pt x="1502759" y="867347"/>
                  <a:pt x="1471422" y="862870"/>
                  <a:pt x="1440561" y="857059"/>
                </a:cubicBezTo>
                <a:cubicBezTo>
                  <a:pt x="1427798" y="854678"/>
                  <a:pt x="1415034" y="852107"/>
                  <a:pt x="1402461" y="849249"/>
                </a:cubicBezTo>
                <a:cubicBezTo>
                  <a:pt x="1370648" y="842105"/>
                  <a:pt x="1339310" y="833628"/>
                  <a:pt x="1308544" y="823913"/>
                </a:cubicBezTo>
                <a:cubicBezTo>
                  <a:pt x="1295781" y="819817"/>
                  <a:pt x="1283018" y="815531"/>
                  <a:pt x="1270444" y="811054"/>
                </a:cubicBezTo>
                <a:cubicBezTo>
                  <a:pt x="1238441" y="799624"/>
                  <a:pt x="1207103" y="786765"/>
                  <a:pt x="1176528" y="772573"/>
                </a:cubicBezTo>
                <a:cubicBezTo>
                  <a:pt x="1163669" y="766667"/>
                  <a:pt x="1151001" y="760476"/>
                  <a:pt x="1138428" y="753999"/>
                </a:cubicBezTo>
                <a:cubicBezTo>
                  <a:pt x="1106234" y="737521"/>
                  <a:pt x="1074896" y="719519"/>
                  <a:pt x="1044512" y="700183"/>
                </a:cubicBezTo>
                <a:cubicBezTo>
                  <a:pt x="1031653" y="691991"/>
                  <a:pt x="1018889" y="683514"/>
                  <a:pt x="1006412" y="674751"/>
                </a:cubicBezTo>
                <a:cubicBezTo>
                  <a:pt x="973836" y="651986"/>
                  <a:pt x="942499" y="627602"/>
                  <a:pt x="912495" y="601599"/>
                </a:cubicBezTo>
                <a:cubicBezTo>
                  <a:pt x="899541" y="590359"/>
                  <a:pt x="886778" y="578834"/>
                  <a:pt x="874395" y="567023"/>
                </a:cubicBezTo>
                <a:cubicBezTo>
                  <a:pt x="841058" y="535400"/>
                  <a:pt x="809720" y="501682"/>
                  <a:pt x="780479" y="466154"/>
                </a:cubicBezTo>
                <a:cubicBezTo>
                  <a:pt x="767334" y="450152"/>
                  <a:pt x="754666" y="433864"/>
                  <a:pt x="742379" y="417100"/>
                </a:cubicBezTo>
                <a:cubicBezTo>
                  <a:pt x="707231" y="369284"/>
                  <a:pt x="675799" y="318707"/>
                  <a:pt x="648462" y="265557"/>
                </a:cubicBezTo>
                <a:cubicBezTo>
                  <a:pt x="634746" y="238792"/>
                  <a:pt x="621983" y="211360"/>
                  <a:pt x="610362" y="183452"/>
                </a:cubicBezTo>
                <a:cubicBezTo>
                  <a:pt x="585883" y="124682"/>
                  <a:pt x="566357" y="63341"/>
                  <a:pt x="552069" y="0"/>
                </a:cubicBezTo>
                <a:lnTo>
                  <a:pt x="0" y="0"/>
                </a:lnTo>
                <a:cubicBezTo>
                  <a:pt x="119634" y="803148"/>
                  <a:pt x="812101" y="1419225"/>
                  <a:pt x="1648492" y="1419225"/>
                </a:cubicBezTo>
                <a:cubicBezTo>
                  <a:pt x="1658017" y="1419225"/>
                  <a:pt x="1667542" y="1419035"/>
                  <a:pt x="1677067" y="1418844"/>
                </a:cubicBezTo>
                <a:lnTo>
                  <a:pt x="1677067" y="875919"/>
                </a:lnTo>
                <a:cubicBezTo>
                  <a:pt x="1667542" y="876109"/>
                  <a:pt x="1658017" y="876300"/>
                  <a:pt x="1648492" y="876300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7" name="Freeform: Shape 136">
            <a:extLst>
              <a:ext uri="{FF2B5EF4-FFF2-40B4-BE49-F238E27FC236}">
                <a16:creationId xmlns:a16="http://schemas.microsoft.com/office/drawing/2014/main" id="{C579F53B-33B7-54F3-52FF-C9FACB4C9115}"/>
              </a:ext>
            </a:extLst>
          </p:cNvPr>
          <p:cNvSpPr/>
          <p:nvPr/>
        </p:nvSpPr>
        <p:spPr>
          <a:xfrm rot="16200000" flipV="1">
            <a:off x="11824774" y="5261936"/>
            <a:ext cx="174457" cy="205256"/>
          </a:xfrm>
          <a:custGeom>
            <a:avLst/>
            <a:gdLst>
              <a:gd name="connsiteX0" fmla="*/ 376618 w 376618"/>
              <a:gd name="connsiteY0" fmla="*/ 762 h 443103"/>
              <a:gd name="connsiteX1" fmla="*/ 375856 w 376618"/>
              <a:gd name="connsiteY1" fmla="*/ 0 h 443103"/>
              <a:gd name="connsiteX2" fmla="*/ 190 w 376618"/>
              <a:gd name="connsiteY2" fmla="*/ 382143 h 443103"/>
              <a:gd name="connsiteX3" fmla="*/ 0 w 376618"/>
              <a:gd name="connsiteY3" fmla="*/ 443103 h 443103"/>
              <a:gd name="connsiteX4" fmla="*/ 260509 w 376618"/>
              <a:gd name="connsiteY4" fmla="*/ 173926 h 443103"/>
              <a:gd name="connsiteX5" fmla="*/ 376428 w 376618"/>
              <a:gd name="connsiteY5" fmla="*/ 952 h 443103"/>
              <a:gd name="connsiteX6" fmla="*/ 376523 w 376618"/>
              <a:gd name="connsiteY6" fmla="*/ 952 h 443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6618" h="443103">
                <a:moveTo>
                  <a:pt x="376618" y="762"/>
                </a:moveTo>
                <a:cubicBezTo>
                  <a:pt x="376618" y="762"/>
                  <a:pt x="376142" y="191"/>
                  <a:pt x="375856" y="0"/>
                </a:cubicBezTo>
                <a:lnTo>
                  <a:pt x="190" y="382143"/>
                </a:lnTo>
                <a:lnTo>
                  <a:pt x="0" y="443103"/>
                </a:lnTo>
                <a:lnTo>
                  <a:pt x="260509" y="173926"/>
                </a:lnTo>
                <a:cubicBezTo>
                  <a:pt x="287750" y="108775"/>
                  <a:pt x="327279" y="50101"/>
                  <a:pt x="376428" y="952"/>
                </a:cubicBezTo>
                <a:lnTo>
                  <a:pt x="376523" y="952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8" name="Freeform: Shape 137">
            <a:extLst>
              <a:ext uri="{FF2B5EF4-FFF2-40B4-BE49-F238E27FC236}">
                <a16:creationId xmlns:a16="http://schemas.microsoft.com/office/drawing/2014/main" id="{B4042722-60AC-D0DD-F28E-11AC2FCB0DF3}"/>
              </a:ext>
            </a:extLst>
          </p:cNvPr>
          <p:cNvSpPr/>
          <p:nvPr/>
        </p:nvSpPr>
        <p:spPr>
          <a:xfrm rot="16200000" flipV="1">
            <a:off x="11749370" y="5333501"/>
            <a:ext cx="103378" cy="133292"/>
          </a:xfrm>
          <a:custGeom>
            <a:avLst/>
            <a:gdLst>
              <a:gd name="connsiteX0" fmla="*/ 190 w 223170"/>
              <a:gd name="connsiteY0" fmla="*/ 226790 h 287750"/>
              <a:gd name="connsiteX1" fmla="*/ 0 w 223170"/>
              <a:gd name="connsiteY1" fmla="*/ 287750 h 287750"/>
              <a:gd name="connsiteX2" fmla="*/ 219361 w 223170"/>
              <a:gd name="connsiteY2" fmla="*/ 61150 h 287750"/>
              <a:gd name="connsiteX3" fmla="*/ 223171 w 223170"/>
              <a:gd name="connsiteY3" fmla="*/ 0 h 287750"/>
              <a:gd name="connsiteX4" fmla="*/ 190 w 223170"/>
              <a:gd name="connsiteY4" fmla="*/ 226886 h 287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3170" h="287750">
                <a:moveTo>
                  <a:pt x="190" y="226790"/>
                </a:moveTo>
                <a:lnTo>
                  <a:pt x="0" y="287750"/>
                </a:lnTo>
                <a:lnTo>
                  <a:pt x="219361" y="61150"/>
                </a:lnTo>
                <a:cubicBezTo>
                  <a:pt x="219456" y="40481"/>
                  <a:pt x="220789" y="20098"/>
                  <a:pt x="223171" y="0"/>
                </a:cubicBezTo>
                <a:lnTo>
                  <a:pt x="190" y="226886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9" name="Freeform: Shape 138">
            <a:extLst>
              <a:ext uri="{FF2B5EF4-FFF2-40B4-BE49-F238E27FC236}">
                <a16:creationId xmlns:a16="http://schemas.microsoft.com/office/drawing/2014/main" id="{A6D8796C-AC70-604C-20DB-16EA990D13C7}"/>
              </a:ext>
            </a:extLst>
          </p:cNvPr>
          <p:cNvSpPr/>
          <p:nvPr/>
        </p:nvSpPr>
        <p:spPr>
          <a:xfrm rot="16200000" flipV="1">
            <a:off x="11672003" y="5329022"/>
            <a:ext cx="110216" cy="135410"/>
          </a:xfrm>
          <a:custGeom>
            <a:avLst/>
            <a:gdLst>
              <a:gd name="connsiteX0" fmla="*/ 190 w 237934"/>
              <a:gd name="connsiteY0" fmla="*/ 231362 h 292322"/>
              <a:gd name="connsiteX1" fmla="*/ 0 w 237934"/>
              <a:gd name="connsiteY1" fmla="*/ 292322 h 292322"/>
              <a:gd name="connsiteX2" fmla="*/ 237935 w 237934"/>
              <a:gd name="connsiteY2" fmla="*/ 46482 h 292322"/>
              <a:gd name="connsiteX3" fmla="*/ 227552 w 237934"/>
              <a:gd name="connsiteY3" fmla="*/ 0 h 292322"/>
              <a:gd name="connsiteX4" fmla="*/ 190 w 237934"/>
              <a:gd name="connsiteY4" fmla="*/ 231362 h 292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7934" h="292322">
                <a:moveTo>
                  <a:pt x="190" y="231362"/>
                </a:moveTo>
                <a:lnTo>
                  <a:pt x="0" y="292322"/>
                </a:lnTo>
                <a:lnTo>
                  <a:pt x="237935" y="46482"/>
                </a:lnTo>
                <a:cubicBezTo>
                  <a:pt x="233839" y="31242"/>
                  <a:pt x="230314" y="15812"/>
                  <a:pt x="227552" y="0"/>
                </a:cubicBezTo>
                <a:lnTo>
                  <a:pt x="190" y="231362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0" name="Freeform: Shape 139">
            <a:extLst>
              <a:ext uri="{FF2B5EF4-FFF2-40B4-BE49-F238E27FC236}">
                <a16:creationId xmlns:a16="http://schemas.microsoft.com/office/drawing/2014/main" id="{F6399BAE-32F8-3168-2CFC-911FCB449B03}"/>
              </a:ext>
            </a:extLst>
          </p:cNvPr>
          <p:cNvSpPr/>
          <p:nvPr/>
        </p:nvSpPr>
        <p:spPr>
          <a:xfrm rot="16200000" flipV="1">
            <a:off x="11590817" y="5308153"/>
            <a:ext cx="132850" cy="154515"/>
          </a:xfrm>
          <a:custGeom>
            <a:avLst/>
            <a:gdLst>
              <a:gd name="connsiteX0" fmla="*/ 190 w 286797"/>
              <a:gd name="connsiteY0" fmla="*/ 272605 h 333565"/>
              <a:gd name="connsiteX1" fmla="*/ 0 w 286797"/>
              <a:gd name="connsiteY1" fmla="*/ 333566 h 333565"/>
              <a:gd name="connsiteX2" fmla="*/ 286798 w 286797"/>
              <a:gd name="connsiteY2" fmla="*/ 37147 h 333565"/>
              <a:gd name="connsiteX3" fmla="*/ 268034 w 286797"/>
              <a:gd name="connsiteY3" fmla="*/ 0 h 333565"/>
              <a:gd name="connsiteX4" fmla="*/ 95 w 286797"/>
              <a:gd name="connsiteY4" fmla="*/ 272510 h 3335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6797" h="333565">
                <a:moveTo>
                  <a:pt x="190" y="272605"/>
                </a:moveTo>
                <a:lnTo>
                  <a:pt x="0" y="333566"/>
                </a:lnTo>
                <a:lnTo>
                  <a:pt x="286798" y="37147"/>
                </a:lnTo>
                <a:cubicBezTo>
                  <a:pt x="280035" y="25051"/>
                  <a:pt x="273844" y="12668"/>
                  <a:pt x="268034" y="0"/>
                </a:cubicBezTo>
                <a:lnTo>
                  <a:pt x="95" y="27251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1" name="Freeform: Shape 140">
            <a:extLst>
              <a:ext uri="{FF2B5EF4-FFF2-40B4-BE49-F238E27FC236}">
                <a16:creationId xmlns:a16="http://schemas.microsoft.com/office/drawing/2014/main" id="{3F71939E-C2AD-3407-1B4A-1B3F79AF61DC}"/>
              </a:ext>
            </a:extLst>
          </p:cNvPr>
          <p:cNvSpPr/>
          <p:nvPr/>
        </p:nvSpPr>
        <p:spPr>
          <a:xfrm rot="16200000" flipV="1">
            <a:off x="11514685" y="5278657"/>
            <a:ext cx="163472" cy="182885"/>
          </a:xfrm>
          <a:custGeom>
            <a:avLst/>
            <a:gdLst>
              <a:gd name="connsiteX0" fmla="*/ 190 w 352901"/>
              <a:gd name="connsiteY0" fmla="*/ 333851 h 394811"/>
              <a:gd name="connsiteX1" fmla="*/ 0 w 352901"/>
              <a:gd name="connsiteY1" fmla="*/ 394811 h 394811"/>
              <a:gd name="connsiteX2" fmla="*/ 352901 w 352901"/>
              <a:gd name="connsiteY2" fmla="*/ 30194 h 394811"/>
              <a:gd name="connsiteX3" fmla="*/ 328327 w 352901"/>
              <a:gd name="connsiteY3" fmla="*/ 0 h 394811"/>
              <a:gd name="connsiteX4" fmla="*/ 190 w 352901"/>
              <a:gd name="connsiteY4" fmla="*/ 333851 h 394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2901" h="394811">
                <a:moveTo>
                  <a:pt x="190" y="333851"/>
                </a:moveTo>
                <a:lnTo>
                  <a:pt x="0" y="394811"/>
                </a:lnTo>
                <a:lnTo>
                  <a:pt x="352901" y="30194"/>
                </a:lnTo>
                <a:cubicBezTo>
                  <a:pt x="344329" y="20479"/>
                  <a:pt x="336232" y="10382"/>
                  <a:pt x="328327" y="0"/>
                </a:cubicBezTo>
                <a:lnTo>
                  <a:pt x="190" y="333851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2" name="Freeform: Shape 141">
            <a:extLst>
              <a:ext uri="{FF2B5EF4-FFF2-40B4-BE49-F238E27FC236}">
                <a16:creationId xmlns:a16="http://schemas.microsoft.com/office/drawing/2014/main" id="{7DEF2B95-2653-67B0-69BF-D8CD93549745}"/>
              </a:ext>
            </a:extLst>
          </p:cNvPr>
          <p:cNvSpPr/>
          <p:nvPr/>
        </p:nvSpPr>
        <p:spPr>
          <a:xfrm rot="16200000" flipV="1">
            <a:off x="11480116" y="5251986"/>
            <a:ext cx="171677" cy="166075"/>
          </a:xfrm>
          <a:custGeom>
            <a:avLst/>
            <a:gdLst>
              <a:gd name="connsiteX0" fmla="*/ 0 w 370617"/>
              <a:gd name="connsiteY0" fmla="*/ 348996 h 358521"/>
              <a:gd name="connsiteX1" fmla="*/ 47625 w 370617"/>
              <a:gd name="connsiteY1" fmla="*/ 358521 h 358521"/>
              <a:gd name="connsiteX2" fmla="*/ 370618 w 370617"/>
              <a:gd name="connsiteY2" fmla="*/ 24098 h 358521"/>
              <a:gd name="connsiteX3" fmla="*/ 340328 w 370617"/>
              <a:gd name="connsiteY3" fmla="*/ 0 h 358521"/>
              <a:gd name="connsiteX4" fmla="*/ 0 w 370617"/>
              <a:gd name="connsiteY4" fmla="*/ 348996 h 358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0617" h="358521">
                <a:moveTo>
                  <a:pt x="0" y="348996"/>
                </a:moveTo>
                <a:lnTo>
                  <a:pt x="47625" y="358521"/>
                </a:lnTo>
                <a:lnTo>
                  <a:pt x="370618" y="24098"/>
                </a:lnTo>
                <a:cubicBezTo>
                  <a:pt x="360236" y="16383"/>
                  <a:pt x="350139" y="8382"/>
                  <a:pt x="340328" y="0"/>
                </a:cubicBezTo>
                <a:lnTo>
                  <a:pt x="0" y="348996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3" name="Freeform: Shape 142">
            <a:extLst>
              <a:ext uri="{FF2B5EF4-FFF2-40B4-BE49-F238E27FC236}">
                <a16:creationId xmlns:a16="http://schemas.microsoft.com/office/drawing/2014/main" id="{668CB169-3887-CFBB-9918-05A124F72EA8}"/>
              </a:ext>
            </a:extLst>
          </p:cNvPr>
          <p:cNvSpPr/>
          <p:nvPr/>
        </p:nvSpPr>
        <p:spPr>
          <a:xfrm rot="16200000" flipV="1">
            <a:off x="11478196" y="5205856"/>
            <a:ext cx="144720" cy="135278"/>
          </a:xfrm>
          <a:custGeom>
            <a:avLst/>
            <a:gdLst>
              <a:gd name="connsiteX0" fmla="*/ 0 w 312420"/>
              <a:gd name="connsiteY0" fmla="*/ 282512 h 292036"/>
              <a:gd name="connsiteX1" fmla="*/ 47625 w 312420"/>
              <a:gd name="connsiteY1" fmla="*/ 292037 h 292036"/>
              <a:gd name="connsiteX2" fmla="*/ 312420 w 312420"/>
              <a:gd name="connsiteY2" fmla="*/ 17907 h 292036"/>
              <a:gd name="connsiteX3" fmla="*/ 275463 w 312420"/>
              <a:gd name="connsiteY3" fmla="*/ 0 h 292036"/>
              <a:gd name="connsiteX4" fmla="*/ 0 w 312420"/>
              <a:gd name="connsiteY4" fmla="*/ 282512 h 292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2420" h="292036">
                <a:moveTo>
                  <a:pt x="0" y="282512"/>
                </a:moveTo>
                <a:lnTo>
                  <a:pt x="47625" y="292037"/>
                </a:lnTo>
                <a:lnTo>
                  <a:pt x="312420" y="17907"/>
                </a:lnTo>
                <a:cubicBezTo>
                  <a:pt x="299847" y="12383"/>
                  <a:pt x="287560" y="6477"/>
                  <a:pt x="275463" y="0"/>
                </a:cubicBezTo>
                <a:lnTo>
                  <a:pt x="0" y="282512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4" name="Freeform: Shape 143">
            <a:extLst>
              <a:ext uri="{FF2B5EF4-FFF2-40B4-BE49-F238E27FC236}">
                <a16:creationId xmlns:a16="http://schemas.microsoft.com/office/drawing/2014/main" id="{79190A4B-7BE6-6B87-B330-CA0F5CA8F64A}"/>
              </a:ext>
            </a:extLst>
          </p:cNvPr>
          <p:cNvSpPr/>
          <p:nvPr/>
        </p:nvSpPr>
        <p:spPr>
          <a:xfrm rot="16200000" flipV="1">
            <a:off x="11476033" y="5149908"/>
            <a:ext cx="127822" cy="114055"/>
          </a:xfrm>
          <a:custGeom>
            <a:avLst/>
            <a:gdLst>
              <a:gd name="connsiteX0" fmla="*/ 0 w 275939"/>
              <a:gd name="connsiteY0" fmla="*/ 236696 h 246221"/>
              <a:gd name="connsiteX1" fmla="*/ 47625 w 275939"/>
              <a:gd name="connsiteY1" fmla="*/ 246221 h 246221"/>
              <a:gd name="connsiteX2" fmla="*/ 275939 w 275939"/>
              <a:gd name="connsiteY2" fmla="*/ 9811 h 246221"/>
              <a:gd name="connsiteX3" fmla="*/ 230791 w 275939"/>
              <a:gd name="connsiteY3" fmla="*/ 0 h 246221"/>
              <a:gd name="connsiteX4" fmla="*/ 0 w 275939"/>
              <a:gd name="connsiteY4" fmla="*/ 236696 h 246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5939" h="246221">
                <a:moveTo>
                  <a:pt x="0" y="236696"/>
                </a:moveTo>
                <a:lnTo>
                  <a:pt x="47625" y="246221"/>
                </a:lnTo>
                <a:lnTo>
                  <a:pt x="275939" y="9811"/>
                </a:lnTo>
                <a:cubicBezTo>
                  <a:pt x="260604" y="7239"/>
                  <a:pt x="245650" y="3905"/>
                  <a:pt x="230791" y="0"/>
                </a:cubicBezTo>
                <a:lnTo>
                  <a:pt x="0" y="236696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5" name="Freeform: Shape 144">
            <a:extLst>
              <a:ext uri="{FF2B5EF4-FFF2-40B4-BE49-F238E27FC236}">
                <a16:creationId xmlns:a16="http://schemas.microsoft.com/office/drawing/2014/main" id="{BB8F7E62-81AD-5401-E736-FB02AD5073E3}"/>
              </a:ext>
            </a:extLst>
          </p:cNvPr>
          <p:cNvSpPr/>
          <p:nvPr/>
        </p:nvSpPr>
        <p:spPr>
          <a:xfrm rot="16200000" flipV="1">
            <a:off x="11473762" y="5073645"/>
            <a:ext cx="126939" cy="108629"/>
          </a:xfrm>
          <a:custGeom>
            <a:avLst/>
            <a:gdLst>
              <a:gd name="connsiteX0" fmla="*/ 0 w 274034"/>
              <a:gd name="connsiteY0" fmla="*/ 224981 h 234505"/>
              <a:gd name="connsiteX1" fmla="*/ 47625 w 274034"/>
              <a:gd name="connsiteY1" fmla="*/ 234506 h 234505"/>
              <a:gd name="connsiteX2" fmla="*/ 274034 w 274034"/>
              <a:gd name="connsiteY2" fmla="*/ 0 h 234505"/>
              <a:gd name="connsiteX3" fmla="*/ 214122 w 274034"/>
              <a:gd name="connsiteY3" fmla="*/ 5334 h 234505"/>
              <a:gd name="connsiteX4" fmla="*/ 0 w 274034"/>
              <a:gd name="connsiteY4" fmla="*/ 224885 h 234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4034" h="234505">
                <a:moveTo>
                  <a:pt x="0" y="224981"/>
                </a:moveTo>
                <a:lnTo>
                  <a:pt x="47625" y="234506"/>
                </a:lnTo>
                <a:lnTo>
                  <a:pt x="274034" y="0"/>
                </a:lnTo>
                <a:cubicBezTo>
                  <a:pt x="254413" y="2858"/>
                  <a:pt x="234410" y="4667"/>
                  <a:pt x="214122" y="5334"/>
                </a:cubicBezTo>
                <a:lnTo>
                  <a:pt x="0" y="224885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6" name="Freeform: Shape 145">
            <a:extLst>
              <a:ext uri="{FF2B5EF4-FFF2-40B4-BE49-F238E27FC236}">
                <a16:creationId xmlns:a16="http://schemas.microsoft.com/office/drawing/2014/main" id="{8006E4E9-86BA-54B7-028B-0E4F50C7D8FA}"/>
              </a:ext>
            </a:extLst>
          </p:cNvPr>
          <p:cNvSpPr/>
          <p:nvPr/>
        </p:nvSpPr>
        <p:spPr>
          <a:xfrm rot="16200000" flipV="1">
            <a:off x="11475902" y="4924182"/>
            <a:ext cx="199210" cy="185180"/>
          </a:xfrm>
          <a:custGeom>
            <a:avLst/>
            <a:gdLst>
              <a:gd name="connsiteX0" fmla="*/ 264700 w 430053"/>
              <a:gd name="connsiteY0" fmla="*/ 118777 h 399764"/>
              <a:gd name="connsiteX1" fmla="*/ 0 w 430053"/>
              <a:gd name="connsiteY1" fmla="*/ 390239 h 399764"/>
              <a:gd name="connsiteX2" fmla="*/ 47625 w 430053"/>
              <a:gd name="connsiteY2" fmla="*/ 399764 h 399764"/>
              <a:gd name="connsiteX3" fmla="*/ 430054 w 430053"/>
              <a:gd name="connsiteY3" fmla="*/ 3810 h 399764"/>
              <a:gd name="connsiteX4" fmla="*/ 426530 w 430053"/>
              <a:gd name="connsiteY4" fmla="*/ 0 h 399764"/>
              <a:gd name="connsiteX5" fmla="*/ 264700 w 430053"/>
              <a:gd name="connsiteY5" fmla="*/ 118777 h 399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0053" h="399764">
                <a:moveTo>
                  <a:pt x="264700" y="118777"/>
                </a:moveTo>
                <a:lnTo>
                  <a:pt x="0" y="390239"/>
                </a:lnTo>
                <a:lnTo>
                  <a:pt x="47625" y="399764"/>
                </a:lnTo>
                <a:lnTo>
                  <a:pt x="430054" y="3810"/>
                </a:lnTo>
                <a:cubicBezTo>
                  <a:pt x="428911" y="2572"/>
                  <a:pt x="427672" y="1238"/>
                  <a:pt x="426530" y="0"/>
                </a:cubicBezTo>
                <a:cubicBezTo>
                  <a:pt x="380714" y="49054"/>
                  <a:pt x="325946" y="89535"/>
                  <a:pt x="264700" y="118777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B704605D-ACE8-97AA-4AC1-5AE75084A4A0}"/>
              </a:ext>
            </a:extLst>
          </p:cNvPr>
          <p:cNvGrpSpPr/>
          <p:nvPr/>
        </p:nvGrpSpPr>
        <p:grpSpPr>
          <a:xfrm rot="10800000" flipV="1">
            <a:off x="11588855" y="4851514"/>
            <a:ext cx="498576" cy="498709"/>
            <a:chOff x="109551" y="432771"/>
            <a:chExt cx="522331" cy="522470"/>
          </a:xfrm>
        </p:grpSpPr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B3E4C0E8-0236-2E79-379A-D1DD115BF210}"/>
                </a:ext>
              </a:extLst>
            </p:cNvPr>
            <p:cNvSpPr/>
            <p:nvPr/>
          </p:nvSpPr>
          <p:spPr>
            <a:xfrm rot="16200000">
              <a:off x="109482" y="432840"/>
              <a:ext cx="522470" cy="522331"/>
            </a:xfrm>
            <a:custGeom>
              <a:avLst/>
              <a:gdLst>
                <a:gd name="connsiteX0" fmla="*/ 921544 w 1076610"/>
                <a:gd name="connsiteY0" fmla="*/ 160782 h 1076324"/>
                <a:gd name="connsiteX1" fmla="*/ 745236 w 1076610"/>
                <a:gd name="connsiteY1" fmla="*/ 41434 h 1076324"/>
                <a:gd name="connsiteX2" fmla="*/ 538067 w 1076610"/>
                <a:gd name="connsiteY2" fmla="*/ 0 h 1076324"/>
                <a:gd name="connsiteX3" fmla="*/ 315087 w 1076610"/>
                <a:gd name="connsiteY3" fmla="*/ 48387 h 1076324"/>
                <a:gd name="connsiteX4" fmla="*/ 157353 w 1076610"/>
                <a:gd name="connsiteY4" fmla="*/ 157829 h 1076324"/>
                <a:gd name="connsiteX5" fmla="*/ 157258 w 1076610"/>
                <a:gd name="connsiteY5" fmla="*/ 157829 h 1076324"/>
                <a:gd name="connsiteX6" fmla="*/ 41338 w 1076610"/>
                <a:gd name="connsiteY6" fmla="*/ 330898 h 1076324"/>
                <a:gd name="connsiteX7" fmla="*/ 3810 w 1076610"/>
                <a:gd name="connsiteY7" fmla="*/ 474155 h 1076324"/>
                <a:gd name="connsiteX8" fmla="*/ 0 w 1076610"/>
                <a:gd name="connsiteY8" fmla="*/ 535305 h 1076324"/>
                <a:gd name="connsiteX9" fmla="*/ 0 w 1076610"/>
                <a:gd name="connsiteY9" fmla="*/ 538067 h 1076324"/>
                <a:gd name="connsiteX10" fmla="*/ 4763 w 1076610"/>
                <a:gd name="connsiteY10" fmla="*/ 608457 h 1076324"/>
                <a:gd name="connsiteX11" fmla="*/ 8382 w 1076610"/>
                <a:gd name="connsiteY11" fmla="*/ 631508 h 1076324"/>
                <a:gd name="connsiteX12" fmla="*/ 18764 w 1076610"/>
                <a:gd name="connsiteY12" fmla="*/ 677989 h 1076324"/>
                <a:gd name="connsiteX13" fmla="*/ 48959 w 1076610"/>
                <a:gd name="connsiteY13" fmla="*/ 761810 h 1076324"/>
                <a:gd name="connsiteX14" fmla="*/ 67723 w 1076610"/>
                <a:gd name="connsiteY14" fmla="*/ 798957 h 1076324"/>
                <a:gd name="connsiteX15" fmla="*/ 69342 w 1076610"/>
                <a:gd name="connsiteY15" fmla="*/ 802005 h 1076324"/>
                <a:gd name="connsiteX16" fmla="*/ 109252 w 1076610"/>
                <a:gd name="connsiteY16" fmla="*/ 862489 h 1076324"/>
                <a:gd name="connsiteX17" fmla="*/ 133826 w 1076610"/>
                <a:gd name="connsiteY17" fmla="*/ 892683 h 1076324"/>
                <a:gd name="connsiteX18" fmla="*/ 188119 w 1076610"/>
                <a:gd name="connsiteY18" fmla="*/ 946404 h 1076324"/>
                <a:gd name="connsiteX19" fmla="*/ 218408 w 1076610"/>
                <a:gd name="connsiteY19" fmla="*/ 970502 h 1076324"/>
                <a:gd name="connsiteX20" fmla="*/ 285179 w 1076610"/>
                <a:gd name="connsiteY20" fmla="*/ 1012888 h 1076324"/>
                <a:gd name="connsiteX21" fmla="*/ 322136 w 1076610"/>
                <a:gd name="connsiteY21" fmla="*/ 1030796 h 1076324"/>
                <a:gd name="connsiteX22" fmla="*/ 402527 w 1076610"/>
                <a:gd name="connsiteY22" fmla="*/ 1058704 h 1076324"/>
                <a:gd name="connsiteX23" fmla="*/ 447675 w 1076610"/>
                <a:gd name="connsiteY23" fmla="*/ 1068515 h 1076324"/>
                <a:gd name="connsiteX24" fmla="*/ 451961 w 1076610"/>
                <a:gd name="connsiteY24" fmla="*/ 1069372 h 1076324"/>
                <a:gd name="connsiteX25" fmla="*/ 538353 w 1076610"/>
                <a:gd name="connsiteY25" fmla="*/ 1076325 h 1076324"/>
                <a:gd name="connsiteX26" fmla="*/ 557213 w 1076610"/>
                <a:gd name="connsiteY26" fmla="*/ 1075849 h 1076324"/>
                <a:gd name="connsiteX27" fmla="*/ 617125 w 1076610"/>
                <a:gd name="connsiteY27" fmla="*/ 1070515 h 1076324"/>
                <a:gd name="connsiteX28" fmla="*/ 648557 w 1076610"/>
                <a:gd name="connsiteY28" fmla="*/ 1064990 h 1076324"/>
                <a:gd name="connsiteX29" fmla="*/ 769715 w 1076610"/>
                <a:gd name="connsiteY29" fmla="*/ 1023937 h 1076324"/>
                <a:gd name="connsiteX30" fmla="*/ 931545 w 1076610"/>
                <a:gd name="connsiteY30" fmla="*/ 905161 h 1076324"/>
                <a:gd name="connsiteX31" fmla="*/ 1007364 w 1076610"/>
                <a:gd name="connsiteY31" fmla="*/ 802005 h 1076324"/>
                <a:gd name="connsiteX32" fmla="*/ 1071848 w 1076610"/>
                <a:gd name="connsiteY32" fmla="*/ 608552 h 1076324"/>
                <a:gd name="connsiteX33" fmla="*/ 1076611 w 1076610"/>
                <a:gd name="connsiteY33" fmla="*/ 538162 h 1076324"/>
                <a:gd name="connsiteX34" fmla="*/ 921925 w 1076610"/>
                <a:gd name="connsiteY34" fmla="*/ 160687 h 1076324"/>
                <a:gd name="connsiteX35" fmla="*/ 845534 w 1076610"/>
                <a:gd name="connsiteY35" fmla="*/ 786479 h 1076324"/>
                <a:gd name="connsiteX36" fmla="*/ 685514 w 1076610"/>
                <a:gd name="connsiteY36" fmla="*/ 904970 h 1076324"/>
                <a:gd name="connsiteX37" fmla="*/ 579977 w 1076610"/>
                <a:gd name="connsiteY37" fmla="*/ 931259 h 1076324"/>
                <a:gd name="connsiteX38" fmla="*/ 538163 w 1076610"/>
                <a:gd name="connsiteY38" fmla="*/ 933545 h 1076324"/>
                <a:gd name="connsiteX39" fmla="*/ 524637 w 1076610"/>
                <a:gd name="connsiteY39" fmla="*/ 933260 h 1076324"/>
                <a:gd name="connsiteX40" fmla="*/ 430339 w 1076610"/>
                <a:gd name="connsiteY40" fmla="*/ 918496 h 1076324"/>
                <a:gd name="connsiteX41" fmla="*/ 407384 w 1076610"/>
                <a:gd name="connsiteY41" fmla="*/ 911352 h 1076324"/>
                <a:gd name="connsiteX42" fmla="*/ 390525 w 1076610"/>
                <a:gd name="connsiteY42" fmla="*/ 904780 h 1076324"/>
                <a:gd name="connsiteX43" fmla="*/ 230600 w 1076610"/>
                <a:gd name="connsiteY43" fmla="*/ 786575 h 1076324"/>
                <a:gd name="connsiteX44" fmla="*/ 173069 w 1076610"/>
                <a:gd name="connsiteY44" fmla="*/ 689991 h 1076324"/>
                <a:gd name="connsiteX45" fmla="*/ 161163 w 1076610"/>
                <a:gd name="connsiteY45" fmla="*/ 657416 h 1076324"/>
                <a:gd name="connsiteX46" fmla="*/ 143065 w 1076610"/>
                <a:gd name="connsiteY46" fmla="*/ 549593 h 1076324"/>
                <a:gd name="connsiteX47" fmla="*/ 142780 w 1076610"/>
                <a:gd name="connsiteY47" fmla="*/ 538258 h 1076324"/>
                <a:gd name="connsiteX48" fmla="*/ 143161 w 1076610"/>
                <a:gd name="connsiteY48" fmla="*/ 524256 h 1076324"/>
                <a:gd name="connsiteX49" fmla="*/ 145732 w 1076610"/>
                <a:gd name="connsiteY49" fmla="*/ 491871 h 1076324"/>
                <a:gd name="connsiteX50" fmla="*/ 212503 w 1076610"/>
                <a:gd name="connsiteY50" fmla="*/ 314135 h 1076324"/>
                <a:gd name="connsiteX51" fmla="*/ 441770 w 1076610"/>
                <a:gd name="connsiteY51" fmla="*/ 154876 h 1076324"/>
                <a:gd name="connsiteX52" fmla="*/ 538067 w 1076610"/>
                <a:gd name="connsiteY52" fmla="*/ 142970 h 1076324"/>
                <a:gd name="connsiteX53" fmla="*/ 631984 w 1076610"/>
                <a:gd name="connsiteY53" fmla="*/ 154305 h 1076324"/>
                <a:gd name="connsiteX54" fmla="*/ 859155 w 1076610"/>
                <a:gd name="connsiteY54" fmla="*/ 307943 h 1076324"/>
                <a:gd name="connsiteX55" fmla="*/ 932974 w 1076610"/>
                <a:gd name="connsiteY55" fmla="*/ 524256 h 1076324"/>
                <a:gd name="connsiteX56" fmla="*/ 933355 w 1076610"/>
                <a:gd name="connsiteY56" fmla="*/ 538258 h 1076324"/>
                <a:gd name="connsiteX57" fmla="*/ 845534 w 1076610"/>
                <a:gd name="connsiteY57" fmla="*/ 786575 h 1076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1076610" h="1076324">
                  <a:moveTo>
                    <a:pt x="921544" y="160782"/>
                  </a:moveTo>
                  <a:cubicBezTo>
                    <a:pt x="871633" y="110109"/>
                    <a:pt x="811911" y="69247"/>
                    <a:pt x="745236" y="41434"/>
                  </a:cubicBezTo>
                  <a:cubicBezTo>
                    <a:pt x="681419" y="14764"/>
                    <a:pt x="611505" y="0"/>
                    <a:pt x="538067" y="0"/>
                  </a:cubicBezTo>
                  <a:cubicBezTo>
                    <a:pt x="458534" y="0"/>
                    <a:pt x="383000" y="17431"/>
                    <a:pt x="315087" y="48387"/>
                  </a:cubicBezTo>
                  <a:cubicBezTo>
                    <a:pt x="256032" y="75343"/>
                    <a:pt x="202692" y="112490"/>
                    <a:pt x="157353" y="157829"/>
                  </a:cubicBezTo>
                  <a:lnTo>
                    <a:pt x="157258" y="157829"/>
                  </a:lnTo>
                  <a:cubicBezTo>
                    <a:pt x="108109" y="207169"/>
                    <a:pt x="68580" y="265843"/>
                    <a:pt x="41338" y="330898"/>
                  </a:cubicBezTo>
                  <a:cubicBezTo>
                    <a:pt x="22574" y="375857"/>
                    <a:pt x="9811" y="423958"/>
                    <a:pt x="3810" y="474155"/>
                  </a:cubicBezTo>
                  <a:cubicBezTo>
                    <a:pt x="1429" y="494252"/>
                    <a:pt x="95" y="514636"/>
                    <a:pt x="0" y="535305"/>
                  </a:cubicBezTo>
                  <a:cubicBezTo>
                    <a:pt x="0" y="536258"/>
                    <a:pt x="0" y="537210"/>
                    <a:pt x="0" y="538067"/>
                  </a:cubicBezTo>
                  <a:cubicBezTo>
                    <a:pt x="0" y="561975"/>
                    <a:pt x="1714" y="585407"/>
                    <a:pt x="4763" y="608457"/>
                  </a:cubicBezTo>
                  <a:cubicBezTo>
                    <a:pt x="5810" y="616172"/>
                    <a:pt x="7048" y="623887"/>
                    <a:pt x="8382" y="631508"/>
                  </a:cubicBezTo>
                  <a:cubicBezTo>
                    <a:pt x="11144" y="647224"/>
                    <a:pt x="14669" y="662750"/>
                    <a:pt x="18764" y="677989"/>
                  </a:cubicBezTo>
                  <a:cubicBezTo>
                    <a:pt x="26575" y="706946"/>
                    <a:pt x="36671" y="734949"/>
                    <a:pt x="48959" y="761810"/>
                  </a:cubicBezTo>
                  <a:cubicBezTo>
                    <a:pt x="54769" y="774478"/>
                    <a:pt x="60960" y="786860"/>
                    <a:pt x="67723" y="798957"/>
                  </a:cubicBezTo>
                  <a:cubicBezTo>
                    <a:pt x="68294" y="799910"/>
                    <a:pt x="68771" y="800957"/>
                    <a:pt x="69342" y="802005"/>
                  </a:cubicBezTo>
                  <a:cubicBezTo>
                    <a:pt x="81248" y="823151"/>
                    <a:pt x="94679" y="843248"/>
                    <a:pt x="109252" y="862489"/>
                  </a:cubicBezTo>
                  <a:cubicBezTo>
                    <a:pt x="117062" y="872871"/>
                    <a:pt x="125254" y="882872"/>
                    <a:pt x="133826" y="892683"/>
                  </a:cubicBezTo>
                  <a:cubicBezTo>
                    <a:pt x="150590" y="911828"/>
                    <a:pt x="168783" y="929831"/>
                    <a:pt x="188119" y="946404"/>
                  </a:cubicBezTo>
                  <a:cubicBezTo>
                    <a:pt x="197929" y="954786"/>
                    <a:pt x="208026" y="962787"/>
                    <a:pt x="218408" y="970502"/>
                  </a:cubicBezTo>
                  <a:cubicBezTo>
                    <a:pt x="239554" y="986219"/>
                    <a:pt x="261842" y="1000411"/>
                    <a:pt x="285179" y="1012888"/>
                  </a:cubicBezTo>
                  <a:cubicBezTo>
                    <a:pt x="297180" y="1019366"/>
                    <a:pt x="309563" y="1025271"/>
                    <a:pt x="322136" y="1030796"/>
                  </a:cubicBezTo>
                  <a:cubicBezTo>
                    <a:pt x="347948" y="1042130"/>
                    <a:pt x="374713" y="1051465"/>
                    <a:pt x="402527" y="1058704"/>
                  </a:cubicBezTo>
                  <a:cubicBezTo>
                    <a:pt x="417386" y="1062609"/>
                    <a:pt x="432340" y="1065943"/>
                    <a:pt x="447675" y="1068515"/>
                  </a:cubicBezTo>
                  <a:cubicBezTo>
                    <a:pt x="449104" y="1068800"/>
                    <a:pt x="450532" y="1069086"/>
                    <a:pt x="451961" y="1069372"/>
                  </a:cubicBezTo>
                  <a:cubicBezTo>
                    <a:pt x="480155" y="1073944"/>
                    <a:pt x="508921" y="1076325"/>
                    <a:pt x="538353" y="1076325"/>
                  </a:cubicBezTo>
                  <a:cubicBezTo>
                    <a:pt x="544639" y="1076325"/>
                    <a:pt x="550926" y="1076039"/>
                    <a:pt x="557213" y="1075849"/>
                  </a:cubicBezTo>
                  <a:cubicBezTo>
                    <a:pt x="577501" y="1075182"/>
                    <a:pt x="597503" y="1073372"/>
                    <a:pt x="617125" y="1070515"/>
                  </a:cubicBezTo>
                  <a:cubicBezTo>
                    <a:pt x="627697" y="1068991"/>
                    <a:pt x="638270" y="1067181"/>
                    <a:pt x="648557" y="1064990"/>
                  </a:cubicBezTo>
                  <a:cubicBezTo>
                    <a:pt x="691039" y="1056132"/>
                    <a:pt x="731520" y="1042130"/>
                    <a:pt x="769715" y="1023937"/>
                  </a:cubicBezTo>
                  <a:cubicBezTo>
                    <a:pt x="830961" y="994696"/>
                    <a:pt x="885730" y="954214"/>
                    <a:pt x="931545" y="905161"/>
                  </a:cubicBezTo>
                  <a:cubicBezTo>
                    <a:pt x="960692" y="874014"/>
                    <a:pt x="986219" y="839438"/>
                    <a:pt x="1007364" y="802005"/>
                  </a:cubicBezTo>
                  <a:cubicBezTo>
                    <a:pt x="1040416" y="743426"/>
                    <a:pt x="1062704" y="678085"/>
                    <a:pt x="1071848" y="608552"/>
                  </a:cubicBezTo>
                  <a:cubicBezTo>
                    <a:pt x="1074896" y="585502"/>
                    <a:pt x="1076611" y="562070"/>
                    <a:pt x="1076611" y="538162"/>
                  </a:cubicBezTo>
                  <a:cubicBezTo>
                    <a:pt x="1076611" y="391097"/>
                    <a:pt x="1017556" y="257842"/>
                    <a:pt x="921925" y="160687"/>
                  </a:cubicBezTo>
                  <a:close/>
                  <a:moveTo>
                    <a:pt x="845534" y="786479"/>
                  </a:moveTo>
                  <a:cubicBezTo>
                    <a:pt x="803434" y="838486"/>
                    <a:pt x="748474" y="879539"/>
                    <a:pt x="685514" y="904970"/>
                  </a:cubicBezTo>
                  <a:cubicBezTo>
                    <a:pt x="652272" y="918305"/>
                    <a:pt x="616839" y="927259"/>
                    <a:pt x="579977" y="931259"/>
                  </a:cubicBezTo>
                  <a:cubicBezTo>
                    <a:pt x="566261" y="932688"/>
                    <a:pt x="552260" y="933545"/>
                    <a:pt x="538163" y="933545"/>
                  </a:cubicBezTo>
                  <a:cubicBezTo>
                    <a:pt x="533686" y="933545"/>
                    <a:pt x="529114" y="933450"/>
                    <a:pt x="524637" y="933260"/>
                  </a:cubicBezTo>
                  <a:cubicBezTo>
                    <a:pt x="492062" y="932117"/>
                    <a:pt x="460534" y="927068"/>
                    <a:pt x="430339" y="918496"/>
                  </a:cubicBezTo>
                  <a:cubicBezTo>
                    <a:pt x="422624" y="916305"/>
                    <a:pt x="414909" y="913924"/>
                    <a:pt x="407384" y="911352"/>
                  </a:cubicBezTo>
                  <a:cubicBezTo>
                    <a:pt x="401669" y="909352"/>
                    <a:pt x="396049" y="906971"/>
                    <a:pt x="390525" y="904780"/>
                  </a:cubicBezTo>
                  <a:cubicBezTo>
                    <a:pt x="327565" y="879443"/>
                    <a:pt x="272605" y="838581"/>
                    <a:pt x="230600" y="786575"/>
                  </a:cubicBezTo>
                  <a:cubicBezTo>
                    <a:pt x="207073" y="757523"/>
                    <a:pt x="187643" y="725043"/>
                    <a:pt x="173069" y="689991"/>
                  </a:cubicBezTo>
                  <a:cubicBezTo>
                    <a:pt x="168593" y="679323"/>
                    <a:pt x="164687" y="668464"/>
                    <a:pt x="161163" y="657416"/>
                  </a:cubicBezTo>
                  <a:cubicBezTo>
                    <a:pt x="150304" y="623221"/>
                    <a:pt x="144113" y="587026"/>
                    <a:pt x="143065" y="549593"/>
                  </a:cubicBezTo>
                  <a:cubicBezTo>
                    <a:pt x="142970" y="545783"/>
                    <a:pt x="142780" y="542068"/>
                    <a:pt x="142780" y="538258"/>
                  </a:cubicBezTo>
                  <a:cubicBezTo>
                    <a:pt x="142780" y="533591"/>
                    <a:pt x="142970" y="528923"/>
                    <a:pt x="143161" y="524256"/>
                  </a:cubicBezTo>
                  <a:cubicBezTo>
                    <a:pt x="143542" y="513302"/>
                    <a:pt x="144494" y="502539"/>
                    <a:pt x="145732" y="491871"/>
                  </a:cubicBezTo>
                  <a:cubicBezTo>
                    <a:pt x="153353" y="426434"/>
                    <a:pt x="176879" y="365760"/>
                    <a:pt x="212503" y="314135"/>
                  </a:cubicBezTo>
                  <a:cubicBezTo>
                    <a:pt x="266319" y="236220"/>
                    <a:pt x="347281" y="178498"/>
                    <a:pt x="441770" y="154876"/>
                  </a:cubicBezTo>
                  <a:cubicBezTo>
                    <a:pt x="472630" y="147161"/>
                    <a:pt x="504825" y="142970"/>
                    <a:pt x="538067" y="142970"/>
                  </a:cubicBezTo>
                  <a:cubicBezTo>
                    <a:pt x="571310" y="142970"/>
                    <a:pt x="601885" y="146971"/>
                    <a:pt x="631984" y="154305"/>
                  </a:cubicBezTo>
                  <a:cubicBezTo>
                    <a:pt x="724948" y="176974"/>
                    <a:pt x="804958" y="232505"/>
                    <a:pt x="859155" y="307943"/>
                  </a:cubicBezTo>
                  <a:cubicBezTo>
                    <a:pt x="903256" y="369284"/>
                    <a:pt x="930116" y="443674"/>
                    <a:pt x="932974" y="524256"/>
                  </a:cubicBezTo>
                  <a:cubicBezTo>
                    <a:pt x="933164" y="528923"/>
                    <a:pt x="933355" y="533591"/>
                    <a:pt x="933355" y="538258"/>
                  </a:cubicBezTo>
                  <a:cubicBezTo>
                    <a:pt x="933355" y="632365"/>
                    <a:pt x="900398" y="718661"/>
                    <a:pt x="845534" y="786575"/>
                  </a:cubicBezTo>
                  <a:close/>
                </a:path>
              </a:pathLst>
            </a:custGeom>
            <a:solidFill>
              <a:srgbClr val="E500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5E713FB1-0D1A-790E-AF08-5F09465619AA}"/>
                </a:ext>
              </a:extLst>
            </p:cNvPr>
            <p:cNvSpPr/>
            <p:nvPr/>
          </p:nvSpPr>
          <p:spPr>
            <a:xfrm rot="16200000">
              <a:off x="173711" y="507700"/>
              <a:ext cx="383336" cy="372890"/>
            </a:xfrm>
            <a:custGeom>
              <a:avLst/>
              <a:gdLst>
                <a:gd name="connsiteX0" fmla="*/ 647414 w 789908"/>
                <a:gd name="connsiteY0" fmla="*/ 528638 h 768381"/>
                <a:gd name="connsiteX1" fmla="*/ 789909 w 789908"/>
                <a:gd name="connsiteY1" fmla="*/ 381286 h 768381"/>
                <a:gd name="connsiteX2" fmla="*/ 716090 w 789908"/>
                <a:gd name="connsiteY2" fmla="*/ 164973 h 768381"/>
                <a:gd name="connsiteX3" fmla="*/ 633032 w 789908"/>
                <a:gd name="connsiteY3" fmla="*/ 190500 h 768381"/>
                <a:gd name="connsiteX4" fmla="*/ 485394 w 789908"/>
                <a:gd name="connsiteY4" fmla="*/ 42863 h 768381"/>
                <a:gd name="connsiteX5" fmla="*/ 488823 w 789908"/>
                <a:gd name="connsiteY5" fmla="*/ 11335 h 768381"/>
                <a:gd name="connsiteX6" fmla="*/ 394907 w 789908"/>
                <a:gd name="connsiteY6" fmla="*/ 0 h 768381"/>
                <a:gd name="connsiteX7" fmla="*/ 298609 w 789908"/>
                <a:gd name="connsiteY7" fmla="*/ 11906 h 768381"/>
                <a:gd name="connsiteX8" fmla="*/ 304419 w 789908"/>
                <a:gd name="connsiteY8" fmla="*/ 52388 h 768381"/>
                <a:gd name="connsiteX9" fmla="*/ 156782 w 789908"/>
                <a:gd name="connsiteY9" fmla="*/ 200025 h 768381"/>
                <a:gd name="connsiteX10" fmla="*/ 69342 w 789908"/>
                <a:gd name="connsiteY10" fmla="*/ 171164 h 768381"/>
                <a:gd name="connsiteX11" fmla="*/ 0 w 789908"/>
                <a:gd name="connsiteY11" fmla="*/ 381286 h 768381"/>
                <a:gd name="connsiteX12" fmla="*/ 142494 w 789908"/>
                <a:gd name="connsiteY12" fmla="*/ 528638 h 768381"/>
                <a:gd name="connsiteX13" fmla="*/ 87440 w 789908"/>
                <a:gd name="connsiteY13" fmla="*/ 643604 h 768381"/>
                <a:gd name="connsiteX14" fmla="*/ 264224 w 789908"/>
                <a:gd name="connsiteY14" fmla="*/ 768382 h 768381"/>
                <a:gd name="connsiteX15" fmla="*/ 404432 w 789908"/>
                <a:gd name="connsiteY15" fmla="*/ 666750 h 768381"/>
                <a:gd name="connsiteX16" fmla="*/ 542354 w 789908"/>
                <a:gd name="connsiteY16" fmla="*/ 762000 h 768381"/>
                <a:gd name="connsiteX17" fmla="*/ 702374 w 789908"/>
                <a:gd name="connsiteY17" fmla="*/ 643509 h 768381"/>
                <a:gd name="connsiteX18" fmla="*/ 647319 w 789908"/>
                <a:gd name="connsiteY18" fmla="*/ 528542 h 768381"/>
                <a:gd name="connsiteX19" fmla="*/ 556451 w 789908"/>
                <a:gd name="connsiteY19" fmla="*/ 367951 h 768381"/>
                <a:gd name="connsiteX20" fmla="*/ 510731 w 789908"/>
                <a:gd name="connsiteY20" fmla="*/ 526161 h 768381"/>
                <a:gd name="connsiteX21" fmla="*/ 483394 w 789908"/>
                <a:gd name="connsiteY21" fmla="*/ 547402 h 768381"/>
                <a:gd name="connsiteX22" fmla="*/ 318802 w 789908"/>
                <a:gd name="connsiteY22" fmla="*/ 552736 h 768381"/>
                <a:gd name="connsiteX23" fmla="*/ 290132 w 789908"/>
                <a:gd name="connsiteY23" fmla="*/ 533305 h 768381"/>
                <a:gd name="connsiteX24" fmla="*/ 234220 w 789908"/>
                <a:gd name="connsiteY24" fmla="*/ 378428 h 768381"/>
                <a:gd name="connsiteX25" fmla="*/ 243840 w 789908"/>
                <a:gd name="connsiteY25" fmla="*/ 345186 h 768381"/>
                <a:gd name="connsiteX26" fmla="*/ 373856 w 789908"/>
                <a:gd name="connsiteY26" fmla="*/ 244126 h 768381"/>
                <a:gd name="connsiteX27" fmla="*/ 408432 w 789908"/>
                <a:gd name="connsiteY27" fmla="*/ 242983 h 768381"/>
                <a:gd name="connsiteX28" fmla="*/ 544735 w 789908"/>
                <a:gd name="connsiteY28" fmla="*/ 335375 h 768381"/>
                <a:gd name="connsiteX29" fmla="*/ 556451 w 789908"/>
                <a:gd name="connsiteY29" fmla="*/ 367951 h 768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789908" h="768381">
                  <a:moveTo>
                    <a:pt x="647414" y="528638"/>
                  </a:moveTo>
                  <a:cubicBezTo>
                    <a:pt x="647414" y="448818"/>
                    <a:pt x="710756" y="383953"/>
                    <a:pt x="789909" y="381286"/>
                  </a:cubicBezTo>
                  <a:cubicBezTo>
                    <a:pt x="787051" y="300704"/>
                    <a:pt x="760190" y="226314"/>
                    <a:pt x="716090" y="164973"/>
                  </a:cubicBezTo>
                  <a:cubicBezTo>
                    <a:pt x="692468" y="181070"/>
                    <a:pt x="663893" y="190500"/>
                    <a:pt x="633032" y="190500"/>
                  </a:cubicBezTo>
                  <a:cubicBezTo>
                    <a:pt x="551498" y="190500"/>
                    <a:pt x="485394" y="124397"/>
                    <a:pt x="485394" y="42863"/>
                  </a:cubicBezTo>
                  <a:cubicBezTo>
                    <a:pt x="485394" y="32004"/>
                    <a:pt x="486633" y="21527"/>
                    <a:pt x="488823" y="11335"/>
                  </a:cubicBezTo>
                  <a:cubicBezTo>
                    <a:pt x="458724" y="4001"/>
                    <a:pt x="427292" y="0"/>
                    <a:pt x="394907" y="0"/>
                  </a:cubicBezTo>
                  <a:cubicBezTo>
                    <a:pt x="362521" y="0"/>
                    <a:pt x="329470" y="4191"/>
                    <a:pt x="298609" y="11906"/>
                  </a:cubicBezTo>
                  <a:cubicBezTo>
                    <a:pt x="302324" y="24765"/>
                    <a:pt x="304419" y="38386"/>
                    <a:pt x="304419" y="52388"/>
                  </a:cubicBezTo>
                  <a:cubicBezTo>
                    <a:pt x="304419" y="133922"/>
                    <a:pt x="238316" y="200025"/>
                    <a:pt x="156782" y="200025"/>
                  </a:cubicBezTo>
                  <a:cubicBezTo>
                    <a:pt x="124016" y="200025"/>
                    <a:pt x="93821" y="189262"/>
                    <a:pt x="69342" y="171164"/>
                  </a:cubicBezTo>
                  <a:cubicBezTo>
                    <a:pt x="27908" y="231267"/>
                    <a:pt x="2667" y="303371"/>
                    <a:pt x="0" y="381286"/>
                  </a:cubicBezTo>
                  <a:cubicBezTo>
                    <a:pt x="79153" y="384048"/>
                    <a:pt x="142494" y="448818"/>
                    <a:pt x="142494" y="528638"/>
                  </a:cubicBezTo>
                  <a:cubicBezTo>
                    <a:pt x="142494" y="575120"/>
                    <a:pt x="120968" y="616553"/>
                    <a:pt x="87440" y="643604"/>
                  </a:cubicBezTo>
                  <a:cubicBezTo>
                    <a:pt x="133160" y="700183"/>
                    <a:pt x="194215" y="743807"/>
                    <a:pt x="264224" y="768382"/>
                  </a:cubicBezTo>
                  <a:cubicBezTo>
                    <a:pt x="283559" y="709422"/>
                    <a:pt x="338995" y="666750"/>
                    <a:pt x="404432" y="666750"/>
                  </a:cubicBezTo>
                  <a:cubicBezTo>
                    <a:pt x="469868" y="666750"/>
                    <a:pt x="521208" y="706374"/>
                    <a:pt x="542354" y="762000"/>
                  </a:cubicBezTo>
                  <a:cubicBezTo>
                    <a:pt x="605409" y="736664"/>
                    <a:pt x="660368" y="695516"/>
                    <a:pt x="702374" y="643509"/>
                  </a:cubicBezTo>
                  <a:cubicBezTo>
                    <a:pt x="668846" y="616458"/>
                    <a:pt x="647319" y="575024"/>
                    <a:pt x="647319" y="528542"/>
                  </a:cubicBezTo>
                  <a:close/>
                  <a:moveTo>
                    <a:pt x="556451" y="367951"/>
                  </a:moveTo>
                  <a:lnTo>
                    <a:pt x="510731" y="526161"/>
                  </a:lnTo>
                  <a:cubicBezTo>
                    <a:pt x="507206" y="538448"/>
                    <a:pt x="496158" y="547021"/>
                    <a:pt x="483394" y="547402"/>
                  </a:cubicBezTo>
                  <a:lnTo>
                    <a:pt x="318802" y="552736"/>
                  </a:lnTo>
                  <a:cubicBezTo>
                    <a:pt x="306038" y="553117"/>
                    <a:pt x="294513" y="545306"/>
                    <a:pt x="290132" y="533305"/>
                  </a:cubicBezTo>
                  <a:lnTo>
                    <a:pt x="234220" y="378428"/>
                  </a:lnTo>
                  <a:cubicBezTo>
                    <a:pt x="229838" y="366427"/>
                    <a:pt x="233744" y="352996"/>
                    <a:pt x="243840" y="345186"/>
                  </a:cubicBezTo>
                  <a:lnTo>
                    <a:pt x="373856" y="244126"/>
                  </a:lnTo>
                  <a:cubicBezTo>
                    <a:pt x="383953" y="236315"/>
                    <a:pt x="397859" y="235839"/>
                    <a:pt x="408432" y="242983"/>
                  </a:cubicBezTo>
                  <a:lnTo>
                    <a:pt x="544735" y="335375"/>
                  </a:lnTo>
                  <a:cubicBezTo>
                    <a:pt x="555308" y="342519"/>
                    <a:pt x="560070" y="355664"/>
                    <a:pt x="556451" y="367951"/>
                  </a:cubicBezTo>
                  <a:close/>
                </a:path>
              </a:pathLst>
            </a:custGeom>
            <a:solidFill>
              <a:srgbClr val="E500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150" name="Freeform: Shape 149">
            <a:extLst>
              <a:ext uri="{FF2B5EF4-FFF2-40B4-BE49-F238E27FC236}">
                <a16:creationId xmlns:a16="http://schemas.microsoft.com/office/drawing/2014/main" id="{2844F43A-9827-662F-4ACF-48511D09371D}"/>
              </a:ext>
            </a:extLst>
          </p:cNvPr>
          <p:cNvSpPr/>
          <p:nvPr/>
        </p:nvSpPr>
        <p:spPr>
          <a:xfrm rot="16200000" flipV="1">
            <a:off x="12028682" y="4806178"/>
            <a:ext cx="99848" cy="99892"/>
          </a:xfrm>
          <a:custGeom>
            <a:avLst/>
            <a:gdLst>
              <a:gd name="connsiteX0" fmla="*/ 215551 w 215550"/>
              <a:gd name="connsiteY0" fmla="*/ 107918 h 215646"/>
              <a:gd name="connsiteX1" fmla="*/ 207454 w 215550"/>
              <a:gd name="connsiteY1" fmla="*/ 118491 h 215646"/>
              <a:gd name="connsiteX2" fmla="*/ 107728 w 215550"/>
              <a:gd name="connsiteY2" fmla="*/ 215646 h 215646"/>
              <a:gd name="connsiteX3" fmla="*/ 107728 w 215550"/>
              <a:gd name="connsiteY3" fmla="*/ 215646 h 215646"/>
              <a:gd name="connsiteX4" fmla="*/ 97155 w 215550"/>
              <a:gd name="connsiteY4" fmla="*/ 207550 h 215646"/>
              <a:gd name="connsiteX5" fmla="*/ 0 w 215550"/>
              <a:gd name="connsiteY5" fmla="*/ 107823 h 215646"/>
              <a:gd name="connsiteX6" fmla="*/ 0 w 215550"/>
              <a:gd name="connsiteY6" fmla="*/ 107823 h 215646"/>
              <a:gd name="connsiteX7" fmla="*/ 26194 w 215550"/>
              <a:gd name="connsiteY7" fmla="*/ 78200 h 215646"/>
              <a:gd name="connsiteX8" fmla="*/ 78200 w 215550"/>
              <a:gd name="connsiteY8" fmla="*/ 26194 h 215646"/>
              <a:gd name="connsiteX9" fmla="*/ 107823 w 215550"/>
              <a:gd name="connsiteY9" fmla="*/ 0 h 215646"/>
              <a:gd name="connsiteX10" fmla="*/ 107823 w 215550"/>
              <a:gd name="connsiteY10" fmla="*/ 0 h 215646"/>
              <a:gd name="connsiteX11" fmla="*/ 215551 w 215550"/>
              <a:gd name="connsiteY11" fmla="*/ 107728 h 215646"/>
              <a:gd name="connsiteX12" fmla="*/ 215551 w 215550"/>
              <a:gd name="connsiteY12" fmla="*/ 107728 h 215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15550" h="215646">
                <a:moveTo>
                  <a:pt x="215551" y="107918"/>
                </a:moveTo>
                <a:lnTo>
                  <a:pt x="207454" y="118491"/>
                </a:lnTo>
                <a:cubicBezTo>
                  <a:pt x="179260" y="155639"/>
                  <a:pt x="145637" y="188405"/>
                  <a:pt x="107728" y="215646"/>
                </a:cubicBezTo>
                <a:lnTo>
                  <a:pt x="107728" y="215646"/>
                </a:lnTo>
                <a:lnTo>
                  <a:pt x="97155" y="207550"/>
                </a:lnTo>
                <a:cubicBezTo>
                  <a:pt x="60007" y="179356"/>
                  <a:pt x="27241" y="145733"/>
                  <a:pt x="0" y="107823"/>
                </a:cubicBezTo>
                <a:lnTo>
                  <a:pt x="0" y="107823"/>
                </a:lnTo>
                <a:lnTo>
                  <a:pt x="26194" y="78200"/>
                </a:lnTo>
                <a:cubicBezTo>
                  <a:pt x="42481" y="59817"/>
                  <a:pt x="59817" y="42482"/>
                  <a:pt x="78200" y="26194"/>
                </a:cubicBezTo>
                <a:lnTo>
                  <a:pt x="107823" y="0"/>
                </a:lnTo>
                <a:lnTo>
                  <a:pt x="107823" y="0"/>
                </a:lnTo>
                <a:cubicBezTo>
                  <a:pt x="151638" y="27051"/>
                  <a:pt x="188595" y="63913"/>
                  <a:pt x="215551" y="107728"/>
                </a:cubicBezTo>
                <a:lnTo>
                  <a:pt x="215551" y="107728"/>
                </a:lnTo>
                <a:close/>
              </a:path>
            </a:pathLst>
          </a:custGeom>
          <a:solidFill>
            <a:srgbClr val="53BCB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51" name="Freeform: Shape 150">
            <a:extLst>
              <a:ext uri="{FF2B5EF4-FFF2-40B4-BE49-F238E27FC236}">
                <a16:creationId xmlns:a16="http://schemas.microsoft.com/office/drawing/2014/main" id="{C5F49267-1AF0-4854-FE52-3EA61E349772}"/>
              </a:ext>
            </a:extLst>
          </p:cNvPr>
          <p:cNvSpPr/>
          <p:nvPr/>
        </p:nvSpPr>
        <p:spPr>
          <a:xfrm rot="16200000" flipV="1">
            <a:off x="11169653" y="5134070"/>
            <a:ext cx="282380" cy="282380"/>
          </a:xfrm>
          <a:custGeom>
            <a:avLst/>
            <a:gdLst>
              <a:gd name="connsiteX0" fmla="*/ 304800 w 609600"/>
              <a:gd name="connsiteY0" fmla="*/ 0 h 609600"/>
              <a:gd name="connsiteX1" fmla="*/ 0 w 609600"/>
              <a:gd name="connsiteY1" fmla="*/ 304800 h 609600"/>
              <a:gd name="connsiteX2" fmla="*/ 304800 w 609600"/>
              <a:gd name="connsiteY2" fmla="*/ 609600 h 609600"/>
              <a:gd name="connsiteX3" fmla="*/ 609600 w 609600"/>
              <a:gd name="connsiteY3" fmla="*/ 304800 h 609600"/>
              <a:gd name="connsiteX4" fmla="*/ 304800 w 609600"/>
              <a:gd name="connsiteY4" fmla="*/ 0 h 609600"/>
              <a:gd name="connsiteX5" fmla="*/ 304800 w 609600"/>
              <a:gd name="connsiteY5" fmla="*/ 523875 h 609600"/>
              <a:gd name="connsiteX6" fmla="*/ 85725 w 609600"/>
              <a:gd name="connsiteY6" fmla="*/ 304800 h 609600"/>
              <a:gd name="connsiteX7" fmla="*/ 304800 w 609600"/>
              <a:gd name="connsiteY7" fmla="*/ 85725 h 609600"/>
              <a:gd name="connsiteX8" fmla="*/ 523875 w 609600"/>
              <a:gd name="connsiteY8" fmla="*/ 304800 h 609600"/>
              <a:gd name="connsiteX9" fmla="*/ 304800 w 609600"/>
              <a:gd name="connsiteY9" fmla="*/ 523875 h 60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09600" h="609600">
                <a:moveTo>
                  <a:pt x="304800" y="0"/>
                </a:moveTo>
                <a:cubicBezTo>
                  <a:pt x="136493" y="0"/>
                  <a:pt x="0" y="136493"/>
                  <a:pt x="0" y="304800"/>
                </a:cubicBezTo>
                <a:cubicBezTo>
                  <a:pt x="0" y="473107"/>
                  <a:pt x="136493" y="609600"/>
                  <a:pt x="304800" y="609600"/>
                </a:cubicBezTo>
                <a:cubicBezTo>
                  <a:pt x="473107" y="609600"/>
                  <a:pt x="609600" y="473107"/>
                  <a:pt x="609600" y="304800"/>
                </a:cubicBezTo>
                <a:cubicBezTo>
                  <a:pt x="609600" y="136493"/>
                  <a:pt x="473107" y="0"/>
                  <a:pt x="304800" y="0"/>
                </a:cubicBezTo>
                <a:close/>
                <a:moveTo>
                  <a:pt x="304800" y="523875"/>
                </a:moveTo>
                <a:cubicBezTo>
                  <a:pt x="183833" y="523875"/>
                  <a:pt x="85725" y="425767"/>
                  <a:pt x="85725" y="304800"/>
                </a:cubicBezTo>
                <a:cubicBezTo>
                  <a:pt x="85725" y="183832"/>
                  <a:pt x="183833" y="85725"/>
                  <a:pt x="304800" y="85725"/>
                </a:cubicBezTo>
                <a:cubicBezTo>
                  <a:pt x="425768" y="85725"/>
                  <a:pt x="523875" y="183832"/>
                  <a:pt x="523875" y="304800"/>
                </a:cubicBezTo>
                <a:cubicBezTo>
                  <a:pt x="523875" y="425767"/>
                  <a:pt x="425768" y="523875"/>
                  <a:pt x="304800" y="523875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52" name="Freeform: Shape 151">
            <a:extLst>
              <a:ext uri="{FF2B5EF4-FFF2-40B4-BE49-F238E27FC236}">
                <a16:creationId xmlns:a16="http://schemas.microsoft.com/office/drawing/2014/main" id="{0CA8A8B9-8016-F0B0-A659-6D2CAA4C3555}"/>
              </a:ext>
            </a:extLst>
          </p:cNvPr>
          <p:cNvSpPr/>
          <p:nvPr/>
        </p:nvSpPr>
        <p:spPr>
          <a:xfrm rot="16200000" flipV="1">
            <a:off x="11271133" y="5235549"/>
            <a:ext cx="79420" cy="79420"/>
          </a:xfrm>
          <a:custGeom>
            <a:avLst/>
            <a:gdLst>
              <a:gd name="connsiteX0" fmla="*/ 171450 w 171450"/>
              <a:gd name="connsiteY0" fmla="*/ 85725 h 171450"/>
              <a:gd name="connsiteX1" fmla="*/ 85725 w 171450"/>
              <a:gd name="connsiteY1" fmla="*/ 171450 h 171450"/>
              <a:gd name="connsiteX2" fmla="*/ 0 w 171450"/>
              <a:gd name="connsiteY2" fmla="*/ 85725 h 171450"/>
              <a:gd name="connsiteX3" fmla="*/ 85725 w 171450"/>
              <a:gd name="connsiteY3" fmla="*/ 0 h 171450"/>
              <a:gd name="connsiteX4" fmla="*/ 171450 w 171450"/>
              <a:gd name="connsiteY4" fmla="*/ 85725 h 171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450" h="171450">
                <a:moveTo>
                  <a:pt x="171450" y="85725"/>
                </a:moveTo>
                <a:cubicBezTo>
                  <a:pt x="171450" y="133070"/>
                  <a:pt x="133069" y="171450"/>
                  <a:pt x="85725" y="171450"/>
                </a:cubicBezTo>
                <a:cubicBezTo>
                  <a:pt x="38380" y="171450"/>
                  <a:pt x="0" y="133070"/>
                  <a:pt x="0" y="85725"/>
                </a:cubicBezTo>
                <a:cubicBezTo>
                  <a:pt x="0" y="38380"/>
                  <a:pt x="38380" y="0"/>
                  <a:pt x="85725" y="0"/>
                </a:cubicBezTo>
                <a:cubicBezTo>
                  <a:pt x="133069" y="0"/>
                  <a:pt x="171450" y="38380"/>
                  <a:pt x="171450" y="85725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53" name="Freeform: Shape 152">
            <a:extLst>
              <a:ext uri="{FF2B5EF4-FFF2-40B4-BE49-F238E27FC236}">
                <a16:creationId xmlns:a16="http://schemas.microsoft.com/office/drawing/2014/main" id="{422A383F-6899-2CCA-4569-F85894356402}"/>
              </a:ext>
            </a:extLst>
          </p:cNvPr>
          <p:cNvSpPr/>
          <p:nvPr/>
        </p:nvSpPr>
        <p:spPr>
          <a:xfrm rot="16200000" flipV="1">
            <a:off x="11161931" y="5129745"/>
            <a:ext cx="290190" cy="290013"/>
          </a:xfrm>
          <a:custGeom>
            <a:avLst/>
            <a:gdLst>
              <a:gd name="connsiteX0" fmla="*/ 540734 w 626459"/>
              <a:gd name="connsiteY0" fmla="*/ 0 h 626078"/>
              <a:gd name="connsiteX1" fmla="*/ 190 w 626459"/>
              <a:gd name="connsiteY1" fmla="*/ 540544 h 626078"/>
              <a:gd name="connsiteX2" fmla="*/ 0 w 626459"/>
              <a:gd name="connsiteY2" fmla="*/ 540448 h 626078"/>
              <a:gd name="connsiteX3" fmla="*/ 0 w 626459"/>
              <a:gd name="connsiteY3" fmla="*/ 626078 h 626078"/>
              <a:gd name="connsiteX4" fmla="*/ 80867 w 626459"/>
              <a:gd name="connsiteY4" fmla="*/ 621411 h 626078"/>
              <a:gd name="connsiteX5" fmla="*/ 81058 w 626459"/>
              <a:gd name="connsiteY5" fmla="*/ 621601 h 626078"/>
              <a:gd name="connsiteX6" fmla="*/ 621697 w 626459"/>
              <a:gd name="connsiteY6" fmla="*/ 80963 h 626078"/>
              <a:gd name="connsiteX7" fmla="*/ 626459 w 626459"/>
              <a:gd name="connsiteY7" fmla="*/ 0 h 626078"/>
              <a:gd name="connsiteX8" fmla="*/ 540734 w 626459"/>
              <a:gd name="connsiteY8" fmla="*/ 0 h 626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6459" h="626078">
                <a:moveTo>
                  <a:pt x="540734" y="0"/>
                </a:moveTo>
                <a:lnTo>
                  <a:pt x="190" y="540544"/>
                </a:lnTo>
                <a:lnTo>
                  <a:pt x="0" y="540448"/>
                </a:lnTo>
                <a:lnTo>
                  <a:pt x="0" y="626078"/>
                </a:lnTo>
                <a:lnTo>
                  <a:pt x="80867" y="621411"/>
                </a:lnTo>
                <a:lnTo>
                  <a:pt x="81058" y="621601"/>
                </a:lnTo>
                <a:lnTo>
                  <a:pt x="621697" y="80963"/>
                </a:lnTo>
                <a:lnTo>
                  <a:pt x="626459" y="0"/>
                </a:lnTo>
                <a:lnTo>
                  <a:pt x="540734" y="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54" name="Freeform: Shape 153">
            <a:extLst>
              <a:ext uri="{FF2B5EF4-FFF2-40B4-BE49-F238E27FC236}">
                <a16:creationId xmlns:a16="http://schemas.microsoft.com/office/drawing/2014/main" id="{220C49B7-8DA7-AC1A-CDDE-F631B9F88C96}"/>
              </a:ext>
            </a:extLst>
          </p:cNvPr>
          <p:cNvSpPr/>
          <p:nvPr/>
        </p:nvSpPr>
        <p:spPr>
          <a:xfrm rot="16200000" flipV="1">
            <a:off x="11482740" y="4745621"/>
            <a:ext cx="708333" cy="708332"/>
          </a:xfrm>
          <a:custGeom>
            <a:avLst/>
            <a:gdLst>
              <a:gd name="connsiteX0" fmla="*/ 1529144 w 1529143"/>
              <a:gd name="connsiteY0" fmla="*/ 1529144 h 1529143"/>
              <a:gd name="connsiteX1" fmla="*/ 0 w 1529143"/>
              <a:gd name="connsiteY1" fmla="*/ 1529144 h 1529143"/>
              <a:gd name="connsiteX2" fmla="*/ 0 w 1529143"/>
              <a:gd name="connsiteY2" fmla="*/ 0 h 1529143"/>
              <a:gd name="connsiteX3" fmla="*/ 1529144 w 1529143"/>
              <a:gd name="connsiteY3" fmla="*/ 0 h 1529143"/>
              <a:gd name="connsiteX4" fmla="*/ 1529144 w 1529143"/>
              <a:gd name="connsiteY4" fmla="*/ 1529144 h 1529143"/>
              <a:gd name="connsiteX5" fmla="*/ 9525 w 1529143"/>
              <a:gd name="connsiteY5" fmla="*/ 1519619 h 1529143"/>
              <a:gd name="connsiteX6" fmla="*/ 1519619 w 1529143"/>
              <a:gd name="connsiteY6" fmla="*/ 1519619 h 1529143"/>
              <a:gd name="connsiteX7" fmla="*/ 1519619 w 1529143"/>
              <a:gd name="connsiteY7" fmla="*/ 9525 h 1529143"/>
              <a:gd name="connsiteX8" fmla="*/ 9525 w 1529143"/>
              <a:gd name="connsiteY8" fmla="*/ 9525 h 1529143"/>
              <a:gd name="connsiteX9" fmla="*/ 9525 w 1529143"/>
              <a:gd name="connsiteY9" fmla="*/ 1519619 h 1529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29143" h="1529143">
                <a:moveTo>
                  <a:pt x="1529144" y="1529144"/>
                </a:moveTo>
                <a:lnTo>
                  <a:pt x="0" y="1529144"/>
                </a:lnTo>
                <a:lnTo>
                  <a:pt x="0" y="0"/>
                </a:lnTo>
                <a:lnTo>
                  <a:pt x="1529144" y="0"/>
                </a:lnTo>
                <a:lnTo>
                  <a:pt x="1529144" y="1529144"/>
                </a:lnTo>
                <a:close/>
                <a:moveTo>
                  <a:pt x="9525" y="1519619"/>
                </a:moveTo>
                <a:lnTo>
                  <a:pt x="1519619" y="1519619"/>
                </a:lnTo>
                <a:lnTo>
                  <a:pt x="1519619" y="9525"/>
                </a:lnTo>
                <a:lnTo>
                  <a:pt x="9525" y="9525"/>
                </a:lnTo>
                <a:lnTo>
                  <a:pt x="9525" y="1519619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55" name="Freeform: Shape 154">
            <a:extLst>
              <a:ext uri="{FF2B5EF4-FFF2-40B4-BE49-F238E27FC236}">
                <a16:creationId xmlns:a16="http://schemas.microsoft.com/office/drawing/2014/main" id="{C28E120B-1A70-421F-B89C-A4C5410BDF7D}"/>
              </a:ext>
            </a:extLst>
          </p:cNvPr>
          <p:cNvSpPr/>
          <p:nvPr/>
        </p:nvSpPr>
        <p:spPr>
          <a:xfrm rot="16200000" flipV="1">
            <a:off x="11131487" y="5100317"/>
            <a:ext cx="356372" cy="350901"/>
          </a:xfrm>
          <a:custGeom>
            <a:avLst/>
            <a:gdLst>
              <a:gd name="connsiteX0" fmla="*/ 637794 w 769334"/>
              <a:gd name="connsiteY0" fmla="*/ 757523 h 757523"/>
              <a:gd name="connsiteX1" fmla="*/ 0 w 769334"/>
              <a:gd name="connsiteY1" fmla="*/ 757523 h 757523"/>
              <a:gd name="connsiteX2" fmla="*/ 0 w 769334"/>
              <a:gd name="connsiteY2" fmla="*/ 0 h 757523"/>
              <a:gd name="connsiteX3" fmla="*/ 769334 w 769334"/>
              <a:gd name="connsiteY3" fmla="*/ 0 h 757523"/>
              <a:gd name="connsiteX4" fmla="*/ 769334 w 769334"/>
              <a:gd name="connsiteY4" fmla="*/ 625983 h 757523"/>
              <a:gd name="connsiteX5" fmla="*/ 637794 w 769334"/>
              <a:gd name="connsiteY5" fmla="*/ 757523 h 757523"/>
              <a:gd name="connsiteX6" fmla="*/ 9525 w 769334"/>
              <a:gd name="connsiteY6" fmla="*/ 747998 h 757523"/>
              <a:gd name="connsiteX7" fmla="*/ 637794 w 769334"/>
              <a:gd name="connsiteY7" fmla="*/ 747998 h 757523"/>
              <a:gd name="connsiteX8" fmla="*/ 759809 w 769334"/>
              <a:gd name="connsiteY8" fmla="*/ 625983 h 757523"/>
              <a:gd name="connsiteX9" fmla="*/ 759809 w 769334"/>
              <a:gd name="connsiteY9" fmla="*/ 9525 h 757523"/>
              <a:gd name="connsiteX10" fmla="*/ 9525 w 769334"/>
              <a:gd name="connsiteY10" fmla="*/ 9525 h 757523"/>
              <a:gd name="connsiteX11" fmla="*/ 9525 w 769334"/>
              <a:gd name="connsiteY11" fmla="*/ 747998 h 757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69334" h="757523">
                <a:moveTo>
                  <a:pt x="637794" y="757523"/>
                </a:moveTo>
                <a:lnTo>
                  <a:pt x="0" y="757523"/>
                </a:lnTo>
                <a:lnTo>
                  <a:pt x="0" y="0"/>
                </a:lnTo>
                <a:lnTo>
                  <a:pt x="769334" y="0"/>
                </a:lnTo>
                <a:lnTo>
                  <a:pt x="769334" y="625983"/>
                </a:lnTo>
                <a:cubicBezTo>
                  <a:pt x="769334" y="698563"/>
                  <a:pt x="710279" y="757523"/>
                  <a:pt x="637794" y="757523"/>
                </a:cubicBezTo>
                <a:close/>
                <a:moveTo>
                  <a:pt x="9525" y="747998"/>
                </a:moveTo>
                <a:lnTo>
                  <a:pt x="637794" y="747998"/>
                </a:lnTo>
                <a:cubicBezTo>
                  <a:pt x="705041" y="747998"/>
                  <a:pt x="759809" y="693230"/>
                  <a:pt x="759809" y="625983"/>
                </a:cubicBezTo>
                <a:lnTo>
                  <a:pt x="759809" y="9525"/>
                </a:lnTo>
                <a:lnTo>
                  <a:pt x="9525" y="9525"/>
                </a:lnTo>
                <a:lnTo>
                  <a:pt x="9525" y="747998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56" name="Freeform: Shape 155">
            <a:extLst>
              <a:ext uri="{FF2B5EF4-FFF2-40B4-BE49-F238E27FC236}">
                <a16:creationId xmlns:a16="http://schemas.microsoft.com/office/drawing/2014/main" id="{345BE1D3-F641-6A08-C7D0-647E18CCFECF}"/>
              </a:ext>
            </a:extLst>
          </p:cNvPr>
          <p:cNvSpPr/>
          <p:nvPr/>
        </p:nvSpPr>
        <p:spPr>
          <a:xfrm rot="16200000" flipV="1">
            <a:off x="11156416" y="5734129"/>
            <a:ext cx="1297183" cy="732423"/>
          </a:xfrm>
          <a:custGeom>
            <a:avLst/>
            <a:gdLst>
              <a:gd name="connsiteX0" fmla="*/ 504825 w 2800349"/>
              <a:gd name="connsiteY0" fmla="*/ 1104900 h 1581150"/>
              <a:gd name="connsiteX1" fmla="*/ 504825 w 2800349"/>
              <a:gd name="connsiteY1" fmla="*/ 257175 h 1581150"/>
              <a:gd name="connsiteX2" fmla="*/ 514350 w 2800349"/>
              <a:gd name="connsiteY2" fmla="*/ 257175 h 1581150"/>
              <a:gd name="connsiteX3" fmla="*/ 257175 w 2800349"/>
              <a:gd name="connsiteY3" fmla="*/ 0 h 1581150"/>
              <a:gd name="connsiteX4" fmla="*/ 0 w 2800349"/>
              <a:gd name="connsiteY4" fmla="*/ 257175 h 1581150"/>
              <a:gd name="connsiteX5" fmla="*/ 9525 w 2800349"/>
              <a:gd name="connsiteY5" fmla="*/ 257175 h 1581150"/>
              <a:gd name="connsiteX6" fmla="*/ 9525 w 2800349"/>
              <a:gd name="connsiteY6" fmla="*/ 1104900 h 1581150"/>
              <a:gd name="connsiteX7" fmla="*/ 9525 w 2800349"/>
              <a:gd name="connsiteY7" fmla="*/ 1171575 h 1581150"/>
              <a:gd name="connsiteX8" fmla="*/ 9525 w 2800349"/>
              <a:gd name="connsiteY8" fmla="*/ 1581150 h 1581150"/>
              <a:gd name="connsiteX9" fmla="*/ 2800350 w 2800349"/>
              <a:gd name="connsiteY9" fmla="*/ 1581150 h 1581150"/>
              <a:gd name="connsiteX10" fmla="*/ 2800350 w 2800349"/>
              <a:gd name="connsiteY10" fmla="*/ 1104900 h 1581150"/>
              <a:gd name="connsiteX11" fmla="*/ 504825 w 2800349"/>
              <a:gd name="connsiteY11" fmla="*/ 1104900 h 1581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800349" h="1581150">
                <a:moveTo>
                  <a:pt x="504825" y="1104900"/>
                </a:moveTo>
                <a:lnTo>
                  <a:pt x="504825" y="257175"/>
                </a:lnTo>
                <a:lnTo>
                  <a:pt x="514350" y="257175"/>
                </a:lnTo>
                <a:lnTo>
                  <a:pt x="257175" y="0"/>
                </a:lnTo>
                <a:lnTo>
                  <a:pt x="0" y="257175"/>
                </a:lnTo>
                <a:lnTo>
                  <a:pt x="9525" y="257175"/>
                </a:lnTo>
                <a:lnTo>
                  <a:pt x="9525" y="1104900"/>
                </a:lnTo>
                <a:lnTo>
                  <a:pt x="9525" y="1171575"/>
                </a:lnTo>
                <a:lnTo>
                  <a:pt x="9525" y="1581150"/>
                </a:lnTo>
                <a:lnTo>
                  <a:pt x="2800350" y="1581150"/>
                </a:lnTo>
                <a:lnTo>
                  <a:pt x="2800350" y="1104900"/>
                </a:lnTo>
                <a:lnTo>
                  <a:pt x="504825" y="110490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57" name="Rectangle 156">
            <a:extLst>
              <a:ext uri="{FF2B5EF4-FFF2-40B4-BE49-F238E27FC236}">
                <a16:creationId xmlns:a16="http://schemas.microsoft.com/office/drawing/2014/main" id="{580FA469-C8F3-8FA8-D014-A3DE25905C42}"/>
              </a:ext>
            </a:extLst>
          </p:cNvPr>
          <p:cNvSpPr/>
          <p:nvPr/>
        </p:nvSpPr>
        <p:spPr>
          <a:xfrm rot="2700000" flipH="1">
            <a:off x="-324435" y="5371365"/>
            <a:ext cx="613458" cy="613458"/>
          </a:xfrm>
          <a:prstGeom prst="rect">
            <a:avLst/>
          </a:prstGeom>
          <a:solidFill>
            <a:srgbClr val="E500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5175B44F-7469-ECED-DC75-EB6A86AB3FEE}"/>
              </a:ext>
            </a:extLst>
          </p:cNvPr>
          <p:cNvSpPr/>
          <p:nvPr/>
        </p:nvSpPr>
        <p:spPr>
          <a:xfrm rot="2700000" flipH="1">
            <a:off x="934494" y="5510806"/>
            <a:ext cx="334577" cy="334577"/>
          </a:xfrm>
          <a:prstGeom prst="rect">
            <a:avLst/>
          </a:prstGeom>
          <a:solidFill>
            <a:srgbClr val="E500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9" name="Rectangle 158">
            <a:extLst>
              <a:ext uri="{FF2B5EF4-FFF2-40B4-BE49-F238E27FC236}">
                <a16:creationId xmlns:a16="http://schemas.microsoft.com/office/drawing/2014/main" id="{69F334E6-ADD4-C313-7700-AC04812867AF}"/>
              </a:ext>
            </a:extLst>
          </p:cNvPr>
          <p:cNvSpPr/>
          <p:nvPr/>
        </p:nvSpPr>
        <p:spPr>
          <a:xfrm rot="2700000" flipH="1">
            <a:off x="1914541" y="5578629"/>
            <a:ext cx="198930" cy="198930"/>
          </a:xfrm>
          <a:prstGeom prst="rect">
            <a:avLst/>
          </a:prstGeom>
          <a:solidFill>
            <a:srgbClr val="E500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074" name="Picture 2" descr="Strategy Design Pattern In Java - Programmer Girl">
            <a:extLst>
              <a:ext uri="{FF2B5EF4-FFF2-40B4-BE49-F238E27FC236}">
                <a16:creationId xmlns:a16="http://schemas.microsoft.com/office/drawing/2014/main" id="{E581237D-B3F4-DC06-3704-CD5941320E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9987" y="2196095"/>
            <a:ext cx="4772025" cy="219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90D80D1-6FD9-1EB9-2395-0D8D808EDD99}"/>
              </a:ext>
            </a:extLst>
          </p:cNvPr>
          <p:cNvSpPr txBox="1"/>
          <p:nvPr/>
        </p:nvSpPr>
        <p:spPr>
          <a:xfrm>
            <a:off x="3133215" y="4858093"/>
            <a:ext cx="59326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Latn-RS" sz="3600" dirty="0">
                <a:solidFill>
                  <a:schemeClr val="bg1"/>
                </a:solidFill>
              </a:rPr>
              <a:t>Konkretne strategije-</a:t>
            </a:r>
            <a:r>
              <a:rPr lang="sr-Latn-RS" sz="3600" dirty="0" err="1">
                <a:solidFill>
                  <a:schemeClr val="bg1"/>
                </a:solidFill>
              </a:rPr>
              <a:t>podklase</a:t>
            </a:r>
            <a:r>
              <a:rPr lang="en-US" sz="3600" dirty="0">
                <a:solidFill>
                  <a:schemeClr val="bg1"/>
                </a:solidFill>
              </a:rPr>
              <a:t>: </a:t>
            </a:r>
            <a:r>
              <a:rPr lang="en-US" sz="3600" b="1" dirty="0">
                <a:solidFill>
                  <a:schemeClr val="bg1"/>
                </a:solidFill>
              </a:rPr>
              <a:t>Pobeda, </a:t>
            </a:r>
            <a:r>
              <a:rPr lang="en-US" sz="3600" b="1" dirty="0" err="1">
                <a:solidFill>
                  <a:schemeClr val="bg1"/>
                </a:solidFill>
              </a:rPr>
              <a:t>Poraz</a:t>
            </a:r>
            <a:r>
              <a:rPr lang="en-US" sz="3600" b="1" dirty="0">
                <a:solidFill>
                  <a:schemeClr val="bg1"/>
                </a:solidFill>
              </a:rPr>
              <a:t>, Nere</a:t>
            </a:r>
            <a:r>
              <a:rPr lang="sr-Latn-RS" sz="3600" b="1" dirty="0">
                <a:solidFill>
                  <a:schemeClr val="bg1"/>
                </a:solidFill>
              </a:rPr>
              <a:t>š</a:t>
            </a:r>
            <a:r>
              <a:rPr lang="en-US" sz="3600" b="1" dirty="0" err="1">
                <a:solidFill>
                  <a:schemeClr val="bg1"/>
                </a:solidFill>
              </a:rPr>
              <a:t>eneo</a:t>
            </a:r>
            <a:endParaRPr lang="en-US" sz="3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1642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8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3" dur="20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4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1250" tmFilter="0, 0; .2, .5; .8, .5; 1, 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6" dur="625" autoRev="1" fill="hold"/>
                                        <p:tgtEl>
                                          <p:spTgt spid="15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50" grpId="0" animBg="1"/>
      <p:bldP spid="157" grpId="0" animBg="1"/>
      <p:bldP spid="158" grpId="0" animBg="1"/>
      <p:bldP spid="159" grpId="0" animBg="1"/>
      <p:bldP spid="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E96BE9-14EF-FDC6-4E7D-FA6116786964}"/>
              </a:ext>
            </a:extLst>
          </p:cNvPr>
          <p:cNvSpPr txBox="1"/>
          <p:nvPr/>
        </p:nvSpPr>
        <p:spPr>
          <a:xfrm>
            <a:off x="2535947" y="1996289"/>
            <a:ext cx="7369325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latin typeface="Overpass ExtraBold" pitchFamily="2" charset="0"/>
              </a:rPr>
              <a:t>“Talk is cheap.</a:t>
            </a:r>
            <a:br>
              <a:rPr lang="en-US" sz="6000" dirty="0">
                <a:solidFill>
                  <a:schemeClr val="bg1"/>
                </a:solidFill>
                <a:latin typeface="Overpass ExtraBold" pitchFamily="2" charset="0"/>
              </a:rPr>
            </a:br>
            <a:r>
              <a:rPr lang="en-US" sz="6000" dirty="0">
                <a:solidFill>
                  <a:schemeClr val="bg1"/>
                </a:solidFill>
                <a:latin typeface="Overpass ExtraBold" pitchFamily="2" charset="0"/>
              </a:rPr>
              <a:t>Show me the code.”</a:t>
            </a:r>
          </a:p>
          <a:p>
            <a:pPr algn="ctr"/>
            <a:r>
              <a:rPr lang="en-US" sz="6000" dirty="0">
                <a:solidFill>
                  <a:schemeClr val="bg1"/>
                </a:solidFill>
                <a:latin typeface="Overpass ExtraBold" pitchFamily="2" charset="0"/>
              </a:rPr>
              <a:t>-Linus Torvalds</a:t>
            </a:r>
            <a:endParaRPr lang="en-IN" sz="6000" dirty="0">
              <a:solidFill>
                <a:schemeClr val="bg1"/>
              </a:solidFill>
              <a:latin typeface="Overpass ExtraBold" pitchFamily="2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B24BEF9-0D3B-FE4A-4D27-5958CEA559D3}"/>
              </a:ext>
            </a:extLst>
          </p:cNvPr>
          <p:cNvGrpSpPr/>
          <p:nvPr/>
        </p:nvGrpSpPr>
        <p:grpSpPr>
          <a:xfrm>
            <a:off x="-586723" y="5340189"/>
            <a:ext cx="13255719" cy="2535408"/>
            <a:chOff x="-586723" y="5340189"/>
            <a:chExt cx="13255719" cy="2535408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0FE70BB7-C928-36BD-AEC3-482A8AFCA960}"/>
                </a:ext>
              </a:extLst>
            </p:cNvPr>
            <p:cNvSpPr/>
            <p:nvPr/>
          </p:nvSpPr>
          <p:spPr>
            <a:xfrm>
              <a:off x="-586723" y="5340189"/>
              <a:ext cx="12943121" cy="1315919"/>
            </a:xfrm>
            <a:custGeom>
              <a:avLst/>
              <a:gdLst>
                <a:gd name="connsiteX0" fmla="*/ 11787605 w 11787605"/>
                <a:gd name="connsiteY0" fmla="*/ 802518 h 1263261"/>
                <a:gd name="connsiteX1" fmla="*/ 9017524 w 11787605"/>
                <a:gd name="connsiteY1" fmla="*/ 1249012 h 1263261"/>
                <a:gd name="connsiteX2" fmla="*/ 3964405 w 11787605"/>
                <a:gd name="connsiteY2" fmla="*/ 394478 h 1263261"/>
                <a:gd name="connsiteX3" fmla="*/ 0 w 11787605"/>
                <a:gd name="connsiteY3" fmla="*/ 394478 h 1263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787605" h="1263261">
                  <a:moveTo>
                    <a:pt x="11787605" y="802518"/>
                  </a:moveTo>
                  <a:cubicBezTo>
                    <a:pt x="11787605" y="802518"/>
                    <a:pt x="10803497" y="1358357"/>
                    <a:pt x="9017524" y="1249012"/>
                  </a:cubicBezTo>
                  <a:cubicBezTo>
                    <a:pt x="7231551" y="1139666"/>
                    <a:pt x="6597804" y="-817432"/>
                    <a:pt x="3964405" y="394478"/>
                  </a:cubicBezTo>
                  <a:cubicBezTo>
                    <a:pt x="1331006" y="1606389"/>
                    <a:pt x="0" y="394478"/>
                    <a:pt x="0" y="394478"/>
                  </a:cubicBezTo>
                </a:path>
              </a:pathLst>
            </a:custGeom>
            <a:noFill/>
            <a:ln w="45561" cap="flat">
              <a:solidFill>
                <a:srgbClr val="FF005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60E6491F-6736-BDB4-7307-280BC37684B6}"/>
                </a:ext>
              </a:extLst>
            </p:cNvPr>
            <p:cNvSpPr/>
            <p:nvPr/>
          </p:nvSpPr>
          <p:spPr>
            <a:xfrm>
              <a:off x="4331955" y="5533557"/>
              <a:ext cx="8337041" cy="2342040"/>
            </a:xfrm>
            <a:custGeom>
              <a:avLst/>
              <a:gdLst>
                <a:gd name="connsiteX0" fmla="*/ 2011909 w 7692670"/>
                <a:gd name="connsiteY0" fmla="*/ 185705 h 2433934"/>
                <a:gd name="connsiteX1" fmla="*/ 22918 w 7692670"/>
                <a:gd name="connsiteY1" fmla="*/ 1408459 h 2433934"/>
                <a:gd name="connsiteX2" fmla="*/ 2016738 w 7692670"/>
                <a:gd name="connsiteY2" fmla="*/ 2433935 h 2433934"/>
                <a:gd name="connsiteX3" fmla="*/ 6954499 w 7692670"/>
                <a:gd name="connsiteY3" fmla="*/ 2433935 h 2433934"/>
                <a:gd name="connsiteX4" fmla="*/ 7692671 w 7692670"/>
                <a:gd name="connsiteY4" fmla="*/ 0 h 2433934"/>
                <a:gd name="connsiteX5" fmla="*/ 5215180 w 7692670"/>
                <a:gd name="connsiteY5" fmla="*/ 1177011 h 2433934"/>
                <a:gd name="connsiteX6" fmla="*/ 3597598 w 7692670"/>
                <a:gd name="connsiteY6" fmla="*/ 937818 h 2433934"/>
                <a:gd name="connsiteX7" fmla="*/ 2849676 w 7692670"/>
                <a:gd name="connsiteY7" fmla="*/ 599121 h 2433934"/>
                <a:gd name="connsiteX8" fmla="*/ 2503872 w 7692670"/>
                <a:gd name="connsiteY8" fmla="*/ 416606 h 2433934"/>
                <a:gd name="connsiteX9" fmla="*/ 2011818 w 7692670"/>
                <a:gd name="connsiteY9" fmla="*/ 185614 h 2433934"/>
                <a:gd name="connsiteX0" fmla="*/ 2011909 w 7692671"/>
                <a:gd name="connsiteY0" fmla="*/ 185705 h 2433935"/>
                <a:gd name="connsiteX1" fmla="*/ 22918 w 7692671"/>
                <a:gd name="connsiteY1" fmla="*/ 1408459 h 2433935"/>
                <a:gd name="connsiteX2" fmla="*/ 2016738 w 7692671"/>
                <a:gd name="connsiteY2" fmla="*/ 2433935 h 2433935"/>
                <a:gd name="connsiteX3" fmla="*/ 6954499 w 7692671"/>
                <a:gd name="connsiteY3" fmla="*/ 2433935 h 2433935"/>
                <a:gd name="connsiteX4" fmla="*/ 7692671 w 7692671"/>
                <a:gd name="connsiteY4" fmla="*/ 0 h 2433935"/>
                <a:gd name="connsiteX5" fmla="*/ 5304009 w 7692671"/>
                <a:gd name="connsiteY5" fmla="*/ 1247236 h 2433935"/>
                <a:gd name="connsiteX6" fmla="*/ 3597598 w 7692671"/>
                <a:gd name="connsiteY6" fmla="*/ 937818 h 2433935"/>
                <a:gd name="connsiteX7" fmla="*/ 2849676 w 7692671"/>
                <a:gd name="connsiteY7" fmla="*/ 599121 h 2433935"/>
                <a:gd name="connsiteX8" fmla="*/ 2503872 w 7692671"/>
                <a:gd name="connsiteY8" fmla="*/ 416606 h 2433935"/>
                <a:gd name="connsiteX9" fmla="*/ 2011818 w 7692671"/>
                <a:gd name="connsiteY9" fmla="*/ 185614 h 2433935"/>
                <a:gd name="connsiteX10" fmla="*/ 2011909 w 7692671"/>
                <a:gd name="connsiteY10" fmla="*/ 185705 h 2433935"/>
                <a:gd name="connsiteX0" fmla="*/ 2011909 w 7692671"/>
                <a:gd name="connsiteY0" fmla="*/ 185705 h 2433935"/>
                <a:gd name="connsiteX1" fmla="*/ 22918 w 7692671"/>
                <a:gd name="connsiteY1" fmla="*/ 1408459 h 2433935"/>
                <a:gd name="connsiteX2" fmla="*/ 2016738 w 7692671"/>
                <a:gd name="connsiteY2" fmla="*/ 2433935 h 2433935"/>
                <a:gd name="connsiteX3" fmla="*/ 6954499 w 7692671"/>
                <a:gd name="connsiteY3" fmla="*/ 2433935 h 2433935"/>
                <a:gd name="connsiteX4" fmla="*/ 7692671 w 7692671"/>
                <a:gd name="connsiteY4" fmla="*/ 0 h 2433935"/>
                <a:gd name="connsiteX5" fmla="*/ 5304009 w 7692671"/>
                <a:gd name="connsiteY5" fmla="*/ 1247236 h 2433935"/>
                <a:gd name="connsiteX6" fmla="*/ 3686427 w 7692671"/>
                <a:gd name="connsiteY6" fmla="*/ 1054859 h 2433935"/>
                <a:gd name="connsiteX7" fmla="*/ 2849676 w 7692671"/>
                <a:gd name="connsiteY7" fmla="*/ 599121 h 2433935"/>
                <a:gd name="connsiteX8" fmla="*/ 2503872 w 7692671"/>
                <a:gd name="connsiteY8" fmla="*/ 416606 h 2433935"/>
                <a:gd name="connsiteX9" fmla="*/ 2011818 w 7692671"/>
                <a:gd name="connsiteY9" fmla="*/ 185614 h 2433935"/>
                <a:gd name="connsiteX10" fmla="*/ 2011909 w 7692671"/>
                <a:gd name="connsiteY10" fmla="*/ 185705 h 2433935"/>
                <a:gd name="connsiteX0" fmla="*/ 2011909 w 7692671"/>
                <a:gd name="connsiteY0" fmla="*/ 185705 h 2433935"/>
                <a:gd name="connsiteX1" fmla="*/ 22918 w 7692671"/>
                <a:gd name="connsiteY1" fmla="*/ 1408459 h 2433935"/>
                <a:gd name="connsiteX2" fmla="*/ 2016738 w 7692671"/>
                <a:gd name="connsiteY2" fmla="*/ 2433935 h 2433935"/>
                <a:gd name="connsiteX3" fmla="*/ 6954499 w 7692671"/>
                <a:gd name="connsiteY3" fmla="*/ 2433935 h 2433935"/>
                <a:gd name="connsiteX4" fmla="*/ 7692671 w 7692671"/>
                <a:gd name="connsiteY4" fmla="*/ 0 h 2433935"/>
                <a:gd name="connsiteX5" fmla="*/ 5304009 w 7692671"/>
                <a:gd name="connsiteY5" fmla="*/ 1247236 h 2433935"/>
                <a:gd name="connsiteX6" fmla="*/ 3686427 w 7692671"/>
                <a:gd name="connsiteY6" fmla="*/ 1054859 h 2433935"/>
                <a:gd name="connsiteX7" fmla="*/ 2849676 w 7692671"/>
                <a:gd name="connsiteY7" fmla="*/ 599121 h 2433935"/>
                <a:gd name="connsiteX8" fmla="*/ 2503872 w 7692671"/>
                <a:gd name="connsiteY8" fmla="*/ 416606 h 2433935"/>
                <a:gd name="connsiteX9" fmla="*/ 2011818 w 7692671"/>
                <a:gd name="connsiteY9" fmla="*/ 185614 h 2433935"/>
                <a:gd name="connsiteX10" fmla="*/ 2011909 w 7692671"/>
                <a:gd name="connsiteY10" fmla="*/ 185705 h 2433935"/>
                <a:gd name="connsiteX0" fmla="*/ 2011909 w 7692671"/>
                <a:gd name="connsiteY0" fmla="*/ 185705 h 2433935"/>
                <a:gd name="connsiteX1" fmla="*/ 22918 w 7692671"/>
                <a:gd name="connsiteY1" fmla="*/ 1408459 h 2433935"/>
                <a:gd name="connsiteX2" fmla="*/ 2016738 w 7692671"/>
                <a:gd name="connsiteY2" fmla="*/ 2433935 h 2433935"/>
                <a:gd name="connsiteX3" fmla="*/ 6954499 w 7692671"/>
                <a:gd name="connsiteY3" fmla="*/ 2433935 h 2433935"/>
                <a:gd name="connsiteX4" fmla="*/ 7692671 w 7692671"/>
                <a:gd name="connsiteY4" fmla="*/ 0 h 2433935"/>
                <a:gd name="connsiteX5" fmla="*/ 5542735 w 7692671"/>
                <a:gd name="connsiteY5" fmla="*/ 1223828 h 2433935"/>
                <a:gd name="connsiteX6" fmla="*/ 3686427 w 7692671"/>
                <a:gd name="connsiteY6" fmla="*/ 1054859 h 2433935"/>
                <a:gd name="connsiteX7" fmla="*/ 2849676 w 7692671"/>
                <a:gd name="connsiteY7" fmla="*/ 599121 h 2433935"/>
                <a:gd name="connsiteX8" fmla="*/ 2503872 w 7692671"/>
                <a:gd name="connsiteY8" fmla="*/ 416606 h 2433935"/>
                <a:gd name="connsiteX9" fmla="*/ 2011818 w 7692671"/>
                <a:gd name="connsiteY9" fmla="*/ 185614 h 2433935"/>
                <a:gd name="connsiteX10" fmla="*/ 2011909 w 7692671"/>
                <a:gd name="connsiteY10" fmla="*/ 185705 h 2433935"/>
                <a:gd name="connsiteX0" fmla="*/ 2011909 w 7692671"/>
                <a:gd name="connsiteY0" fmla="*/ 185705 h 2433935"/>
                <a:gd name="connsiteX1" fmla="*/ 22918 w 7692671"/>
                <a:gd name="connsiteY1" fmla="*/ 1408459 h 2433935"/>
                <a:gd name="connsiteX2" fmla="*/ 2016738 w 7692671"/>
                <a:gd name="connsiteY2" fmla="*/ 2433935 h 2433935"/>
                <a:gd name="connsiteX3" fmla="*/ 6954499 w 7692671"/>
                <a:gd name="connsiteY3" fmla="*/ 2433935 h 2433935"/>
                <a:gd name="connsiteX4" fmla="*/ 7692671 w 7692671"/>
                <a:gd name="connsiteY4" fmla="*/ 0 h 2433935"/>
                <a:gd name="connsiteX5" fmla="*/ 5542735 w 7692671"/>
                <a:gd name="connsiteY5" fmla="*/ 1223828 h 2433935"/>
                <a:gd name="connsiteX6" fmla="*/ 3686427 w 7692671"/>
                <a:gd name="connsiteY6" fmla="*/ 1054859 h 2433935"/>
                <a:gd name="connsiteX7" fmla="*/ 2849676 w 7692671"/>
                <a:gd name="connsiteY7" fmla="*/ 599121 h 2433935"/>
                <a:gd name="connsiteX8" fmla="*/ 2503872 w 7692671"/>
                <a:gd name="connsiteY8" fmla="*/ 416606 h 2433935"/>
                <a:gd name="connsiteX9" fmla="*/ 2011818 w 7692671"/>
                <a:gd name="connsiteY9" fmla="*/ 185614 h 2433935"/>
                <a:gd name="connsiteX10" fmla="*/ 2011909 w 7692671"/>
                <a:gd name="connsiteY10" fmla="*/ 185705 h 2433935"/>
                <a:gd name="connsiteX0" fmla="*/ 2011909 w 7592739"/>
                <a:gd name="connsiteY0" fmla="*/ 91 h 2248321"/>
                <a:gd name="connsiteX1" fmla="*/ 22918 w 7592739"/>
                <a:gd name="connsiteY1" fmla="*/ 1222845 h 2248321"/>
                <a:gd name="connsiteX2" fmla="*/ 2016738 w 7592739"/>
                <a:gd name="connsiteY2" fmla="*/ 2248321 h 2248321"/>
                <a:gd name="connsiteX3" fmla="*/ 6954499 w 7592739"/>
                <a:gd name="connsiteY3" fmla="*/ 2248321 h 2248321"/>
                <a:gd name="connsiteX4" fmla="*/ 7592739 w 7592739"/>
                <a:gd name="connsiteY4" fmla="*/ 551746 h 2248321"/>
                <a:gd name="connsiteX5" fmla="*/ 5542735 w 7592739"/>
                <a:gd name="connsiteY5" fmla="*/ 1038214 h 2248321"/>
                <a:gd name="connsiteX6" fmla="*/ 3686427 w 7592739"/>
                <a:gd name="connsiteY6" fmla="*/ 869245 h 2248321"/>
                <a:gd name="connsiteX7" fmla="*/ 2849676 w 7592739"/>
                <a:gd name="connsiteY7" fmla="*/ 413507 h 2248321"/>
                <a:gd name="connsiteX8" fmla="*/ 2503872 w 7592739"/>
                <a:gd name="connsiteY8" fmla="*/ 230992 h 2248321"/>
                <a:gd name="connsiteX9" fmla="*/ 2011818 w 7592739"/>
                <a:gd name="connsiteY9" fmla="*/ 0 h 2248321"/>
                <a:gd name="connsiteX10" fmla="*/ 2011909 w 7592739"/>
                <a:gd name="connsiteY10" fmla="*/ 91 h 2248321"/>
                <a:gd name="connsiteX0" fmla="*/ 2011909 w 7592739"/>
                <a:gd name="connsiteY0" fmla="*/ 91 h 2248321"/>
                <a:gd name="connsiteX1" fmla="*/ 22918 w 7592739"/>
                <a:gd name="connsiteY1" fmla="*/ 1222845 h 2248321"/>
                <a:gd name="connsiteX2" fmla="*/ 2016738 w 7592739"/>
                <a:gd name="connsiteY2" fmla="*/ 2248321 h 2248321"/>
                <a:gd name="connsiteX3" fmla="*/ 6954499 w 7592739"/>
                <a:gd name="connsiteY3" fmla="*/ 2248321 h 2248321"/>
                <a:gd name="connsiteX4" fmla="*/ 7592739 w 7592739"/>
                <a:gd name="connsiteY4" fmla="*/ 551746 h 2248321"/>
                <a:gd name="connsiteX5" fmla="*/ 5537183 w 7592739"/>
                <a:gd name="connsiteY5" fmla="*/ 1055770 h 2248321"/>
                <a:gd name="connsiteX6" fmla="*/ 3686427 w 7592739"/>
                <a:gd name="connsiteY6" fmla="*/ 869245 h 2248321"/>
                <a:gd name="connsiteX7" fmla="*/ 2849676 w 7592739"/>
                <a:gd name="connsiteY7" fmla="*/ 413507 h 2248321"/>
                <a:gd name="connsiteX8" fmla="*/ 2503872 w 7592739"/>
                <a:gd name="connsiteY8" fmla="*/ 230992 h 2248321"/>
                <a:gd name="connsiteX9" fmla="*/ 2011818 w 7592739"/>
                <a:gd name="connsiteY9" fmla="*/ 0 h 2248321"/>
                <a:gd name="connsiteX10" fmla="*/ 2011909 w 7592739"/>
                <a:gd name="connsiteY10" fmla="*/ 91 h 2248321"/>
                <a:gd name="connsiteX0" fmla="*/ 2011909 w 7592739"/>
                <a:gd name="connsiteY0" fmla="*/ 91 h 2248321"/>
                <a:gd name="connsiteX1" fmla="*/ 22918 w 7592739"/>
                <a:gd name="connsiteY1" fmla="*/ 1222845 h 2248321"/>
                <a:gd name="connsiteX2" fmla="*/ 2016738 w 7592739"/>
                <a:gd name="connsiteY2" fmla="*/ 2248321 h 2248321"/>
                <a:gd name="connsiteX3" fmla="*/ 6954499 w 7592739"/>
                <a:gd name="connsiteY3" fmla="*/ 2248321 h 2248321"/>
                <a:gd name="connsiteX4" fmla="*/ 7592739 w 7592739"/>
                <a:gd name="connsiteY4" fmla="*/ 551746 h 2248321"/>
                <a:gd name="connsiteX5" fmla="*/ 5542735 w 7592739"/>
                <a:gd name="connsiteY5" fmla="*/ 1073326 h 2248321"/>
                <a:gd name="connsiteX6" fmla="*/ 3686427 w 7592739"/>
                <a:gd name="connsiteY6" fmla="*/ 869245 h 2248321"/>
                <a:gd name="connsiteX7" fmla="*/ 2849676 w 7592739"/>
                <a:gd name="connsiteY7" fmla="*/ 413507 h 2248321"/>
                <a:gd name="connsiteX8" fmla="*/ 2503872 w 7592739"/>
                <a:gd name="connsiteY8" fmla="*/ 230992 h 2248321"/>
                <a:gd name="connsiteX9" fmla="*/ 2011818 w 7592739"/>
                <a:gd name="connsiteY9" fmla="*/ 0 h 2248321"/>
                <a:gd name="connsiteX10" fmla="*/ 2011909 w 7592739"/>
                <a:gd name="connsiteY10" fmla="*/ 91 h 2248321"/>
                <a:gd name="connsiteX0" fmla="*/ 2011909 w 7592739"/>
                <a:gd name="connsiteY0" fmla="*/ 91 h 2248321"/>
                <a:gd name="connsiteX1" fmla="*/ 22918 w 7592739"/>
                <a:gd name="connsiteY1" fmla="*/ 1222845 h 2248321"/>
                <a:gd name="connsiteX2" fmla="*/ 2016738 w 7592739"/>
                <a:gd name="connsiteY2" fmla="*/ 2248321 h 2248321"/>
                <a:gd name="connsiteX3" fmla="*/ 6954499 w 7592739"/>
                <a:gd name="connsiteY3" fmla="*/ 2248321 h 2248321"/>
                <a:gd name="connsiteX4" fmla="*/ 7592739 w 7592739"/>
                <a:gd name="connsiteY4" fmla="*/ 551746 h 2248321"/>
                <a:gd name="connsiteX5" fmla="*/ 5553839 w 7592739"/>
                <a:gd name="connsiteY5" fmla="*/ 1049918 h 2248321"/>
                <a:gd name="connsiteX6" fmla="*/ 3686427 w 7592739"/>
                <a:gd name="connsiteY6" fmla="*/ 869245 h 2248321"/>
                <a:gd name="connsiteX7" fmla="*/ 2849676 w 7592739"/>
                <a:gd name="connsiteY7" fmla="*/ 413507 h 2248321"/>
                <a:gd name="connsiteX8" fmla="*/ 2503872 w 7592739"/>
                <a:gd name="connsiteY8" fmla="*/ 230992 h 2248321"/>
                <a:gd name="connsiteX9" fmla="*/ 2011818 w 7592739"/>
                <a:gd name="connsiteY9" fmla="*/ 0 h 2248321"/>
                <a:gd name="connsiteX10" fmla="*/ 2011909 w 7592739"/>
                <a:gd name="connsiteY10" fmla="*/ 91 h 2248321"/>
                <a:gd name="connsiteX0" fmla="*/ 2011909 w 7592739"/>
                <a:gd name="connsiteY0" fmla="*/ 91 h 2248321"/>
                <a:gd name="connsiteX1" fmla="*/ 22918 w 7592739"/>
                <a:gd name="connsiteY1" fmla="*/ 1222845 h 2248321"/>
                <a:gd name="connsiteX2" fmla="*/ 2016738 w 7592739"/>
                <a:gd name="connsiteY2" fmla="*/ 2248321 h 2248321"/>
                <a:gd name="connsiteX3" fmla="*/ 6954499 w 7592739"/>
                <a:gd name="connsiteY3" fmla="*/ 2248321 h 2248321"/>
                <a:gd name="connsiteX4" fmla="*/ 7592739 w 7592739"/>
                <a:gd name="connsiteY4" fmla="*/ 551746 h 2248321"/>
                <a:gd name="connsiteX5" fmla="*/ 5553839 w 7592739"/>
                <a:gd name="connsiteY5" fmla="*/ 1049918 h 2248321"/>
                <a:gd name="connsiteX6" fmla="*/ 3686427 w 7592739"/>
                <a:gd name="connsiteY6" fmla="*/ 869245 h 2248321"/>
                <a:gd name="connsiteX7" fmla="*/ 2849676 w 7592739"/>
                <a:gd name="connsiteY7" fmla="*/ 413507 h 2248321"/>
                <a:gd name="connsiteX8" fmla="*/ 2503872 w 7592739"/>
                <a:gd name="connsiteY8" fmla="*/ 230992 h 2248321"/>
                <a:gd name="connsiteX9" fmla="*/ 2011818 w 7592739"/>
                <a:gd name="connsiteY9" fmla="*/ 0 h 2248321"/>
                <a:gd name="connsiteX10" fmla="*/ 2011909 w 7592739"/>
                <a:gd name="connsiteY10" fmla="*/ 91 h 2248321"/>
                <a:gd name="connsiteX0" fmla="*/ 2011909 w 7592739"/>
                <a:gd name="connsiteY0" fmla="*/ 91 h 2248321"/>
                <a:gd name="connsiteX1" fmla="*/ 22918 w 7592739"/>
                <a:gd name="connsiteY1" fmla="*/ 1222845 h 2248321"/>
                <a:gd name="connsiteX2" fmla="*/ 2016738 w 7592739"/>
                <a:gd name="connsiteY2" fmla="*/ 2248321 h 2248321"/>
                <a:gd name="connsiteX3" fmla="*/ 6954499 w 7592739"/>
                <a:gd name="connsiteY3" fmla="*/ 2248321 h 2248321"/>
                <a:gd name="connsiteX4" fmla="*/ 7592739 w 7592739"/>
                <a:gd name="connsiteY4" fmla="*/ 551746 h 2248321"/>
                <a:gd name="connsiteX5" fmla="*/ 5553839 w 7592739"/>
                <a:gd name="connsiteY5" fmla="*/ 1049918 h 2248321"/>
                <a:gd name="connsiteX6" fmla="*/ 3686427 w 7592739"/>
                <a:gd name="connsiteY6" fmla="*/ 869245 h 2248321"/>
                <a:gd name="connsiteX7" fmla="*/ 2849676 w 7592739"/>
                <a:gd name="connsiteY7" fmla="*/ 413507 h 2248321"/>
                <a:gd name="connsiteX8" fmla="*/ 2503872 w 7592739"/>
                <a:gd name="connsiteY8" fmla="*/ 230992 h 2248321"/>
                <a:gd name="connsiteX9" fmla="*/ 2011818 w 7592739"/>
                <a:gd name="connsiteY9" fmla="*/ 0 h 2248321"/>
                <a:gd name="connsiteX10" fmla="*/ 2011909 w 7592739"/>
                <a:gd name="connsiteY10" fmla="*/ 91 h 2248321"/>
                <a:gd name="connsiteX0" fmla="*/ 2011909 w 7592739"/>
                <a:gd name="connsiteY0" fmla="*/ 91 h 2248321"/>
                <a:gd name="connsiteX1" fmla="*/ 22918 w 7592739"/>
                <a:gd name="connsiteY1" fmla="*/ 1222845 h 2248321"/>
                <a:gd name="connsiteX2" fmla="*/ 2016738 w 7592739"/>
                <a:gd name="connsiteY2" fmla="*/ 2248321 h 2248321"/>
                <a:gd name="connsiteX3" fmla="*/ 6954499 w 7592739"/>
                <a:gd name="connsiteY3" fmla="*/ 2248321 h 2248321"/>
                <a:gd name="connsiteX4" fmla="*/ 7592739 w 7592739"/>
                <a:gd name="connsiteY4" fmla="*/ 551746 h 2248321"/>
                <a:gd name="connsiteX5" fmla="*/ 5553839 w 7592739"/>
                <a:gd name="connsiteY5" fmla="*/ 1049918 h 2248321"/>
                <a:gd name="connsiteX6" fmla="*/ 3686427 w 7592739"/>
                <a:gd name="connsiteY6" fmla="*/ 869245 h 2248321"/>
                <a:gd name="connsiteX7" fmla="*/ 2849676 w 7592739"/>
                <a:gd name="connsiteY7" fmla="*/ 413507 h 2248321"/>
                <a:gd name="connsiteX8" fmla="*/ 2503872 w 7592739"/>
                <a:gd name="connsiteY8" fmla="*/ 230992 h 2248321"/>
                <a:gd name="connsiteX9" fmla="*/ 2011818 w 7592739"/>
                <a:gd name="connsiteY9" fmla="*/ 0 h 2248321"/>
                <a:gd name="connsiteX10" fmla="*/ 2011909 w 7592739"/>
                <a:gd name="connsiteY10" fmla="*/ 91 h 2248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592739" h="2248321">
                  <a:moveTo>
                    <a:pt x="2011909" y="91"/>
                  </a:moveTo>
                  <a:cubicBezTo>
                    <a:pt x="2011909" y="91"/>
                    <a:pt x="-250445" y="721679"/>
                    <a:pt x="22918" y="1222845"/>
                  </a:cubicBezTo>
                  <a:cubicBezTo>
                    <a:pt x="296281" y="1724010"/>
                    <a:pt x="2016738" y="2248321"/>
                    <a:pt x="2016738" y="2248321"/>
                  </a:cubicBezTo>
                  <a:lnTo>
                    <a:pt x="6954499" y="2248321"/>
                  </a:lnTo>
                  <a:lnTo>
                    <a:pt x="7592739" y="551746"/>
                  </a:lnTo>
                  <a:cubicBezTo>
                    <a:pt x="7592739" y="551746"/>
                    <a:pt x="6227098" y="1043818"/>
                    <a:pt x="5553839" y="1049918"/>
                  </a:cubicBezTo>
                  <a:cubicBezTo>
                    <a:pt x="4900667" y="1055836"/>
                    <a:pt x="4092708" y="1080652"/>
                    <a:pt x="3686427" y="869245"/>
                  </a:cubicBezTo>
                  <a:cubicBezTo>
                    <a:pt x="3275698" y="655523"/>
                    <a:pt x="3081489" y="561579"/>
                    <a:pt x="2849676" y="413507"/>
                  </a:cubicBezTo>
                  <a:cubicBezTo>
                    <a:pt x="2761289" y="357103"/>
                    <a:pt x="2634813" y="283568"/>
                    <a:pt x="2503872" y="230992"/>
                  </a:cubicBezTo>
                  <a:cubicBezTo>
                    <a:pt x="2299669" y="149165"/>
                    <a:pt x="2085262" y="12665"/>
                    <a:pt x="2011818" y="0"/>
                  </a:cubicBezTo>
                  <a:lnTo>
                    <a:pt x="2011909" y="91"/>
                  </a:lnTo>
                  <a:close/>
                </a:path>
              </a:pathLst>
            </a:custGeom>
            <a:solidFill>
              <a:srgbClr val="FF0050">
                <a:alpha val="50000"/>
              </a:srgbClr>
            </a:solidFill>
            <a:ln w="91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E3984A1-DE60-9A37-37DE-BFEA230737FD}"/>
              </a:ext>
            </a:extLst>
          </p:cNvPr>
          <p:cNvSpPr/>
          <p:nvPr/>
        </p:nvSpPr>
        <p:spPr>
          <a:xfrm>
            <a:off x="6316760" y="3230"/>
            <a:ext cx="213427" cy="209760"/>
          </a:xfrm>
          <a:custGeom>
            <a:avLst/>
            <a:gdLst>
              <a:gd name="connsiteX0" fmla="*/ 368237 w 371475"/>
              <a:gd name="connsiteY0" fmla="*/ 3143 h 365093"/>
              <a:gd name="connsiteX1" fmla="*/ 0 w 371475"/>
              <a:gd name="connsiteY1" fmla="*/ 0 h 365093"/>
              <a:gd name="connsiteX2" fmla="*/ 371475 w 371475"/>
              <a:gd name="connsiteY2" fmla="*/ 365093 h 365093"/>
              <a:gd name="connsiteX3" fmla="*/ 368237 w 371475"/>
              <a:gd name="connsiteY3" fmla="*/ 3143 h 365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1475" h="365093">
                <a:moveTo>
                  <a:pt x="368237" y="3143"/>
                </a:moveTo>
                <a:lnTo>
                  <a:pt x="0" y="0"/>
                </a:lnTo>
                <a:lnTo>
                  <a:pt x="371475" y="365093"/>
                </a:lnTo>
                <a:lnTo>
                  <a:pt x="368237" y="3143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2E53D1C-0C91-02D6-0694-DBFD31BCC3F3}"/>
              </a:ext>
            </a:extLst>
          </p:cNvPr>
          <p:cNvSpPr/>
          <p:nvPr/>
        </p:nvSpPr>
        <p:spPr>
          <a:xfrm>
            <a:off x="4785998" y="1"/>
            <a:ext cx="1275089" cy="677000"/>
          </a:xfrm>
          <a:custGeom>
            <a:avLst/>
            <a:gdLst>
              <a:gd name="connsiteX0" fmla="*/ 2219325 w 2219325"/>
              <a:gd name="connsiteY0" fmla="*/ 1178338 h 1178337"/>
              <a:gd name="connsiteX1" fmla="*/ 1603058 w 2219325"/>
              <a:gd name="connsiteY1" fmla="*/ 1178338 h 1178337"/>
              <a:gd name="connsiteX2" fmla="*/ 1600295 w 2219325"/>
              <a:gd name="connsiteY2" fmla="*/ 1175480 h 1178337"/>
              <a:gd name="connsiteX3" fmla="*/ 492633 w 2219325"/>
              <a:gd name="connsiteY3" fmla="*/ 43910 h 1178337"/>
              <a:gd name="connsiteX4" fmla="*/ 13716 w 2219325"/>
              <a:gd name="connsiteY4" fmla="*/ 537305 h 1178337"/>
              <a:gd name="connsiteX5" fmla="*/ 0 w 2219325"/>
              <a:gd name="connsiteY5" fmla="*/ 523970 h 1178337"/>
              <a:gd name="connsiteX6" fmla="*/ 492633 w 2219325"/>
              <a:gd name="connsiteY6" fmla="*/ 16669 h 1178337"/>
              <a:gd name="connsiteX7" fmla="*/ 1611059 w 2219325"/>
              <a:gd name="connsiteY7" fmla="*/ 1159288 h 1178337"/>
              <a:gd name="connsiteX8" fmla="*/ 2173129 w 2219325"/>
              <a:gd name="connsiteY8" fmla="*/ 1159288 h 1178337"/>
              <a:gd name="connsiteX9" fmla="*/ 1019366 w 2219325"/>
              <a:gd name="connsiteY9" fmla="*/ 13526 h 1178337"/>
              <a:gd name="connsiteX10" fmla="*/ 1032796 w 2219325"/>
              <a:gd name="connsiteY10" fmla="*/ 0 h 1178337"/>
              <a:gd name="connsiteX11" fmla="*/ 2219325 w 2219325"/>
              <a:gd name="connsiteY11" fmla="*/ 1178338 h 1178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19325" h="1178337">
                <a:moveTo>
                  <a:pt x="2219325" y="1178338"/>
                </a:moveTo>
                <a:lnTo>
                  <a:pt x="1603058" y="1178338"/>
                </a:lnTo>
                <a:lnTo>
                  <a:pt x="1600295" y="1175480"/>
                </a:lnTo>
                <a:lnTo>
                  <a:pt x="492633" y="43910"/>
                </a:lnTo>
                <a:lnTo>
                  <a:pt x="13716" y="537305"/>
                </a:lnTo>
                <a:lnTo>
                  <a:pt x="0" y="523970"/>
                </a:lnTo>
                <a:lnTo>
                  <a:pt x="492633" y="16669"/>
                </a:lnTo>
                <a:lnTo>
                  <a:pt x="1611059" y="1159288"/>
                </a:lnTo>
                <a:lnTo>
                  <a:pt x="2173129" y="1159288"/>
                </a:lnTo>
                <a:lnTo>
                  <a:pt x="1019366" y="13526"/>
                </a:lnTo>
                <a:lnTo>
                  <a:pt x="1032796" y="0"/>
                </a:lnTo>
                <a:lnTo>
                  <a:pt x="2219325" y="1178338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36DE2433-5339-3E91-0005-B0A62958E1A2}"/>
              </a:ext>
            </a:extLst>
          </p:cNvPr>
          <p:cNvSpPr/>
          <p:nvPr/>
        </p:nvSpPr>
        <p:spPr>
          <a:xfrm>
            <a:off x="5692898" y="3887"/>
            <a:ext cx="837289" cy="667642"/>
          </a:xfrm>
          <a:custGeom>
            <a:avLst/>
            <a:gdLst>
              <a:gd name="connsiteX0" fmla="*/ 0 w 1457324"/>
              <a:gd name="connsiteY0" fmla="*/ 0 h 1162049"/>
              <a:gd name="connsiteX1" fmla="*/ 539877 w 1457324"/>
              <a:gd name="connsiteY1" fmla="*/ 0 h 1162049"/>
              <a:gd name="connsiteX2" fmla="*/ 1457325 w 1457324"/>
              <a:gd name="connsiteY2" fmla="*/ 941165 h 1162049"/>
              <a:gd name="connsiteX3" fmla="*/ 1457325 w 1457324"/>
              <a:gd name="connsiteY3" fmla="*/ 1162050 h 1162049"/>
              <a:gd name="connsiteX4" fmla="*/ 1130046 w 1457324"/>
              <a:gd name="connsiteY4" fmla="*/ 1162050 h 1162049"/>
              <a:gd name="connsiteX5" fmla="*/ 0 w 1457324"/>
              <a:gd name="connsiteY5" fmla="*/ 0 h 11620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7324" h="1162049">
                <a:moveTo>
                  <a:pt x="0" y="0"/>
                </a:moveTo>
                <a:lnTo>
                  <a:pt x="539877" y="0"/>
                </a:lnTo>
                <a:lnTo>
                  <a:pt x="1457325" y="941165"/>
                </a:lnTo>
                <a:lnTo>
                  <a:pt x="1457325" y="1162050"/>
                </a:lnTo>
                <a:lnTo>
                  <a:pt x="1130046" y="1162050"/>
                </a:lnTo>
                <a:lnTo>
                  <a:pt x="0" y="0"/>
                </a:lnTo>
                <a:close/>
              </a:path>
            </a:pathLst>
          </a:custGeom>
          <a:solidFill>
            <a:srgbClr val="53BCB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B0EAFAA-557D-CC37-74F1-8B67EBB64769}"/>
              </a:ext>
            </a:extLst>
          </p:cNvPr>
          <p:cNvSpPr/>
          <p:nvPr/>
        </p:nvSpPr>
        <p:spPr>
          <a:xfrm>
            <a:off x="5107343" y="9359"/>
            <a:ext cx="27362" cy="27362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243E04A8-C8C9-61EF-102B-C4E7D22BC283}"/>
              </a:ext>
            </a:extLst>
          </p:cNvPr>
          <p:cNvSpPr/>
          <p:nvPr/>
        </p:nvSpPr>
        <p:spPr>
          <a:xfrm>
            <a:off x="5162068" y="20304"/>
            <a:ext cx="27362" cy="27362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2B7E7D7-7E17-EE9A-BD95-CDBDC9A93174}"/>
              </a:ext>
            </a:extLst>
          </p:cNvPr>
          <p:cNvSpPr/>
          <p:nvPr/>
        </p:nvSpPr>
        <p:spPr>
          <a:xfrm>
            <a:off x="5118287" y="64084"/>
            <a:ext cx="27362" cy="27362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68C7A942-9CAA-3D87-6072-232BCF11C082}"/>
              </a:ext>
            </a:extLst>
          </p:cNvPr>
          <p:cNvSpPr/>
          <p:nvPr/>
        </p:nvSpPr>
        <p:spPr>
          <a:xfrm>
            <a:off x="5178485" y="75029"/>
            <a:ext cx="27362" cy="27362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B88935E-1CC8-BAFB-A6FF-FA992759E763}"/>
              </a:ext>
            </a:extLst>
          </p:cNvPr>
          <p:cNvSpPr/>
          <p:nvPr/>
        </p:nvSpPr>
        <p:spPr>
          <a:xfrm>
            <a:off x="5216793" y="36722"/>
            <a:ext cx="27362" cy="27362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CF27266-1D9E-3B2E-558B-1E9E5D30B656}"/>
              </a:ext>
            </a:extLst>
          </p:cNvPr>
          <p:cNvSpPr/>
          <p:nvPr/>
        </p:nvSpPr>
        <p:spPr>
          <a:xfrm>
            <a:off x="5260571" y="3887"/>
            <a:ext cx="27362" cy="27362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F05110E4-0594-71E4-BA01-81DEC2309328}"/>
              </a:ext>
            </a:extLst>
          </p:cNvPr>
          <p:cNvSpPr/>
          <p:nvPr/>
        </p:nvSpPr>
        <p:spPr>
          <a:xfrm>
            <a:off x="5315296" y="9359"/>
            <a:ext cx="27362" cy="27362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132AF1FD-AF5D-CDAC-E8A8-891773A61CB6}"/>
              </a:ext>
            </a:extLst>
          </p:cNvPr>
          <p:cNvSpPr/>
          <p:nvPr/>
        </p:nvSpPr>
        <p:spPr>
          <a:xfrm>
            <a:off x="5375493" y="20304"/>
            <a:ext cx="27362" cy="27362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2F6A6B2F-D3DC-F7E4-5299-54CB04332C9F}"/>
              </a:ext>
            </a:extLst>
          </p:cNvPr>
          <p:cNvSpPr/>
          <p:nvPr/>
        </p:nvSpPr>
        <p:spPr>
          <a:xfrm>
            <a:off x="5271516" y="47667"/>
            <a:ext cx="27362" cy="27362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CA50355-64C9-819D-057A-AB89239C333F}"/>
              </a:ext>
            </a:extLst>
          </p:cNvPr>
          <p:cNvSpPr/>
          <p:nvPr/>
        </p:nvSpPr>
        <p:spPr>
          <a:xfrm>
            <a:off x="5227737" y="91445"/>
            <a:ext cx="27362" cy="27362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43B228E3-99F1-D4EC-6FB5-CB7EAF0E4E96}"/>
              </a:ext>
            </a:extLst>
          </p:cNvPr>
          <p:cNvSpPr/>
          <p:nvPr/>
        </p:nvSpPr>
        <p:spPr>
          <a:xfrm>
            <a:off x="5189429" y="129753"/>
            <a:ext cx="27362" cy="27362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ADC7DE82-4991-F980-52B8-DDA5BF2FEF0B}"/>
              </a:ext>
            </a:extLst>
          </p:cNvPr>
          <p:cNvSpPr/>
          <p:nvPr/>
        </p:nvSpPr>
        <p:spPr>
          <a:xfrm>
            <a:off x="5244154" y="146170"/>
            <a:ext cx="27362" cy="27362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535E645A-6509-5A3E-758E-FA77B37ED840}"/>
              </a:ext>
            </a:extLst>
          </p:cNvPr>
          <p:cNvSpPr/>
          <p:nvPr/>
        </p:nvSpPr>
        <p:spPr>
          <a:xfrm>
            <a:off x="5287934" y="102392"/>
            <a:ext cx="27362" cy="27362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4AE68E48-739D-CA93-485E-12522323DB22}"/>
              </a:ext>
            </a:extLst>
          </p:cNvPr>
          <p:cNvSpPr/>
          <p:nvPr/>
        </p:nvSpPr>
        <p:spPr>
          <a:xfrm>
            <a:off x="5331713" y="58612"/>
            <a:ext cx="27362" cy="27362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716017AD-D837-E9BE-39BE-9C72DC0913C8}"/>
              </a:ext>
            </a:extLst>
          </p:cNvPr>
          <p:cNvSpPr/>
          <p:nvPr/>
        </p:nvSpPr>
        <p:spPr>
          <a:xfrm>
            <a:off x="5380966" y="75029"/>
            <a:ext cx="27362" cy="27362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699695F3-B6F6-9ED5-B159-F48C0E9B832A}"/>
              </a:ext>
            </a:extLst>
          </p:cNvPr>
          <p:cNvSpPr/>
          <p:nvPr/>
        </p:nvSpPr>
        <p:spPr>
          <a:xfrm>
            <a:off x="5441163" y="85973"/>
            <a:ext cx="27362" cy="27362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B9A9FD75-513F-7D3D-2212-7C3449A2F483}"/>
              </a:ext>
            </a:extLst>
          </p:cNvPr>
          <p:cNvSpPr/>
          <p:nvPr/>
        </p:nvSpPr>
        <p:spPr>
          <a:xfrm>
            <a:off x="5397384" y="129753"/>
            <a:ext cx="27362" cy="27362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28E2C597-BD68-0C7B-038A-0631040732DE}"/>
              </a:ext>
            </a:extLst>
          </p:cNvPr>
          <p:cNvSpPr/>
          <p:nvPr/>
        </p:nvSpPr>
        <p:spPr>
          <a:xfrm>
            <a:off x="5342659" y="118809"/>
            <a:ext cx="27362" cy="27362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26E6299B-181F-1B44-A801-108A3D6C75C9}"/>
              </a:ext>
            </a:extLst>
          </p:cNvPr>
          <p:cNvSpPr/>
          <p:nvPr/>
        </p:nvSpPr>
        <p:spPr>
          <a:xfrm>
            <a:off x="5298879" y="157117"/>
            <a:ext cx="27362" cy="27362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7C4FF120-B18B-975F-9454-BCF916F1C208}"/>
              </a:ext>
            </a:extLst>
          </p:cNvPr>
          <p:cNvSpPr/>
          <p:nvPr/>
        </p:nvSpPr>
        <p:spPr>
          <a:xfrm>
            <a:off x="5255099" y="200895"/>
            <a:ext cx="27362" cy="27362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7E5155BD-323C-FCC4-272F-E89E9D1245E2}"/>
              </a:ext>
            </a:extLst>
          </p:cNvPr>
          <p:cNvSpPr/>
          <p:nvPr/>
        </p:nvSpPr>
        <p:spPr>
          <a:xfrm>
            <a:off x="5315296" y="217314"/>
            <a:ext cx="27362" cy="27362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1D55BEC2-73E4-B319-DA60-940AB7B6AE32}"/>
              </a:ext>
            </a:extLst>
          </p:cNvPr>
          <p:cNvSpPr/>
          <p:nvPr/>
        </p:nvSpPr>
        <p:spPr>
          <a:xfrm>
            <a:off x="5359076" y="173534"/>
            <a:ext cx="27362" cy="27362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8DE5BD7C-4CC5-04B8-70B1-2E353A9B1D37}"/>
              </a:ext>
            </a:extLst>
          </p:cNvPr>
          <p:cNvSpPr/>
          <p:nvPr/>
        </p:nvSpPr>
        <p:spPr>
          <a:xfrm>
            <a:off x="5413801" y="184478"/>
            <a:ext cx="27362" cy="27362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F68BB5B2-2BF1-3B9F-BF02-D85058762389}"/>
              </a:ext>
            </a:extLst>
          </p:cNvPr>
          <p:cNvSpPr/>
          <p:nvPr/>
        </p:nvSpPr>
        <p:spPr>
          <a:xfrm>
            <a:off x="5364549" y="228259"/>
            <a:ext cx="27362" cy="27362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E30119D7-62BB-F528-2A4A-4CFDEDC4434C}"/>
              </a:ext>
            </a:extLst>
          </p:cNvPr>
          <p:cNvSpPr/>
          <p:nvPr/>
        </p:nvSpPr>
        <p:spPr>
          <a:xfrm>
            <a:off x="5326241" y="266565"/>
            <a:ext cx="27362" cy="27362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DB8A0344-EB1F-EC36-1EA6-86C94C76AF58}"/>
              </a:ext>
            </a:extLst>
          </p:cNvPr>
          <p:cNvSpPr/>
          <p:nvPr/>
        </p:nvSpPr>
        <p:spPr>
          <a:xfrm>
            <a:off x="5380966" y="282984"/>
            <a:ext cx="27362" cy="27362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AB929C6D-6385-B62F-7C6C-057A161492C2}"/>
              </a:ext>
            </a:extLst>
          </p:cNvPr>
          <p:cNvSpPr/>
          <p:nvPr/>
        </p:nvSpPr>
        <p:spPr>
          <a:xfrm>
            <a:off x="5424746" y="239203"/>
            <a:ext cx="27362" cy="27362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54B0CC8E-B6BD-FA4E-E32F-D721326DB7B5}"/>
              </a:ext>
            </a:extLst>
          </p:cNvPr>
          <p:cNvSpPr/>
          <p:nvPr/>
        </p:nvSpPr>
        <p:spPr>
          <a:xfrm>
            <a:off x="5463054" y="200895"/>
            <a:ext cx="27362" cy="27362"/>
          </a:xfrm>
          <a:custGeom>
            <a:avLst/>
            <a:gdLst>
              <a:gd name="connsiteX0" fmla="*/ 47625 w 47624"/>
              <a:gd name="connsiteY0" fmla="*/ 23812 h 47625"/>
              <a:gd name="connsiteX1" fmla="*/ 23813 w 47624"/>
              <a:gd name="connsiteY1" fmla="*/ 47625 h 47625"/>
              <a:gd name="connsiteX2" fmla="*/ 0 w 47624"/>
              <a:gd name="connsiteY2" fmla="*/ 23812 h 47625"/>
              <a:gd name="connsiteX3" fmla="*/ 23813 w 47624"/>
              <a:gd name="connsiteY3" fmla="*/ 0 h 47625"/>
              <a:gd name="connsiteX4" fmla="*/ 47625 w 47624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4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946CACD-7087-19B4-6864-6C1A4475DA91}"/>
              </a:ext>
            </a:extLst>
          </p:cNvPr>
          <p:cNvSpPr/>
          <p:nvPr/>
        </p:nvSpPr>
        <p:spPr>
          <a:xfrm>
            <a:off x="5517779" y="211842"/>
            <a:ext cx="27362" cy="27362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37E127DF-A8B4-6EA5-226E-21A91CA86A78}"/>
              </a:ext>
            </a:extLst>
          </p:cNvPr>
          <p:cNvSpPr/>
          <p:nvPr/>
        </p:nvSpPr>
        <p:spPr>
          <a:xfrm>
            <a:off x="5577976" y="222786"/>
            <a:ext cx="27362" cy="27362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D5F25E62-1613-7E27-E8E9-1E6BFC841211}"/>
              </a:ext>
            </a:extLst>
          </p:cNvPr>
          <p:cNvSpPr/>
          <p:nvPr/>
        </p:nvSpPr>
        <p:spPr>
          <a:xfrm>
            <a:off x="5479471" y="250148"/>
            <a:ext cx="27362" cy="27362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1310D8BF-4E6B-7198-33A3-D9FC9ED59F7A}"/>
              </a:ext>
            </a:extLst>
          </p:cNvPr>
          <p:cNvSpPr/>
          <p:nvPr/>
        </p:nvSpPr>
        <p:spPr>
          <a:xfrm>
            <a:off x="5435691" y="293928"/>
            <a:ext cx="27362" cy="27362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3F26994E-74DE-2D4A-2A15-D1D7B3768FA2}"/>
              </a:ext>
            </a:extLst>
          </p:cNvPr>
          <p:cNvSpPr/>
          <p:nvPr/>
        </p:nvSpPr>
        <p:spPr>
          <a:xfrm>
            <a:off x="5391910" y="337709"/>
            <a:ext cx="27362" cy="27362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B31B2F14-D21E-2793-467D-2DD28C50C24F}"/>
              </a:ext>
            </a:extLst>
          </p:cNvPr>
          <p:cNvSpPr/>
          <p:nvPr/>
        </p:nvSpPr>
        <p:spPr>
          <a:xfrm>
            <a:off x="5452108" y="348653"/>
            <a:ext cx="27362" cy="27362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D765431E-B7FE-FDBB-797D-97BDD751A3CD}"/>
              </a:ext>
            </a:extLst>
          </p:cNvPr>
          <p:cNvSpPr/>
          <p:nvPr/>
        </p:nvSpPr>
        <p:spPr>
          <a:xfrm>
            <a:off x="5495888" y="310345"/>
            <a:ext cx="27362" cy="27362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6382EA95-2DE2-65F9-FCA3-849ACBF92B10}"/>
              </a:ext>
            </a:extLst>
          </p:cNvPr>
          <p:cNvSpPr/>
          <p:nvPr/>
        </p:nvSpPr>
        <p:spPr>
          <a:xfrm>
            <a:off x="5534196" y="266565"/>
            <a:ext cx="27362" cy="27362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32AE4287-B838-9579-2B91-9DEC2F35000C}"/>
              </a:ext>
            </a:extLst>
          </p:cNvPr>
          <p:cNvSpPr/>
          <p:nvPr/>
        </p:nvSpPr>
        <p:spPr>
          <a:xfrm>
            <a:off x="5588921" y="277511"/>
            <a:ext cx="27362" cy="27362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0DE6B486-9741-0574-45FD-CBCC7323FAA9}"/>
              </a:ext>
            </a:extLst>
          </p:cNvPr>
          <p:cNvSpPr/>
          <p:nvPr/>
        </p:nvSpPr>
        <p:spPr>
          <a:xfrm>
            <a:off x="5643646" y="288456"/>
            <a:ext cx="27362" cy="27362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FA2D9256-5A28-620D-A705-B96917001127}"/>
              </a:ext>
            </a:extLst>
          </p:cNvPr>
          <p:cNvSpPr/>
          <p:nvPr/>
        </p:nvSpPr>
        <p:spPr>
          <a:xfrm>
            <a:off x="5539668" y="321290"/>
            <a:ext cx="27362" cy="27362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DD37A4E8-3A75-2F5B-8C35-C6689250585A}"/>
              </a:ext>
            </a:extLst>
          </p:cNvPr>
          <p:cNvSpPr/>
          <p:nvPr/>
        </p:nvSpPr>
        <p:spPr>
          <a:xfrm>
            <a:off x="5501360" y="359598"/>
            <a:ext cx="27362" cy="27362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E1D23C6C-03B7-531D-6100-746942558616}"/>
              </a:ext>
            </a:extLst>
          </p:cNvPr>
          <p:cNvSpPr/>
          <p:nvPr/>
        </p:nvSpPr>
        <p:spPr>
          <a:xfrm>
            <a:off x="5463054" y="403378"/>
            <a:ext cx="27362" cy="27362"/>
          </a:xfrm>
          <a:custGeom>
            <a:avLst/>
            <a:gdLst>
              <a:gd name="connsiteX0" fmla="*/ 47625 w 47624"/>
              <a:gd name="connsiteY0" fmla="*/ 23812 h 47625"/>
              <a:gd name="connsiteX1" fmla="*/ 23813 w 47624"/>
              <a:gd name="connsiteY1" fmla="*/ 47625 h 47625"/>
              <a:gd name="connsiteX2" fmla="*/ 0 w 47624"/>
              <a:gd name="connsiteY2" fmla="*/ 23812 h 47625"/>
              <a:gd name="connsiteX3" fmla="*/ 23813 w 47624"/>
              <a:gd name="connsiteY3" fmla="*/ 0 h 47625"/>
              <a:gd name="connsiteX4" fmla="*/ 47625 w 47624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4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2E927529-5C9D-8CE8-F55C-C6951F7DE9CC}"/>
              </a:ext>
            </a:extLst>
          </p:cNvPr>
          <p:cNvSpPr/>
          <p:nvPr/>
        </p:nvSpPr>
        <p:spPr>
          <a:xfrm>
            <a:off x="5517779" y="419795"/>
            <a:ext cx="27362" cy="27362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F2127EC4-7004-B0B3-DB69-C77FBA201798}"/>
              </a:ext>
            </a:extLst>
          </p:cNvPr>
          <p:cNvSpPr/>
          <p:nvPr/>
        </p:nvSpPr>
        <p:spPr>
          <a:xfrm>
            <a:off x="5561557" y="376015"/>
            <a:ext cx="27362" cy="27362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41A5FB23-63F1-3408-B406-A06FF8B76DE9}"/>
              </a:ext>
            </a:extLst>
          </p:cNvPr>
          <p:cNvSpPr/>
          <p:nvPr/>
        </p:nvSpPr>
        <p:spPr>
          <a:xfrm>
            <a:off x="5599865" y="337709"/>
            <a:ext cx="27362" cy="27362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E45C7AEA-DDAA-F59D-1CB9-718DA80BBC1F}"/>
              </a:ext>
            </a:extLst>
          </p:cNvPr>
          <p:cNvSpPr/>
          <p:nvPr/>
        </p:nvSpPr>
        <p:spPr>
          <a:xfrm>
            <a:off x="5654590" y="343181"/>
            <a:ext cx="27362" cy="27362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8E3A0285-E229-48B9-8B77-FC81DB277547}"/>
              </a:ext>
            </a:extLst>
          </p:cNvPr>
          <p:cNvSpPr/>
          <p:nvPr/>
        </p:nvSpPr>
        <p:spPr>
          <a:xfrm>
            <a:off x="5610810" y="386959"/>
            <a:ext cx="27362" cy="27362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1931677D-C6D6-589E-4EC2-82ACE19D2412}"/>
              </a:ext>
            </a:extLst>
          </p:cNvPr>
          <p:cNvSpPr/>
          <p:nvPr/>
        </p:nvSpPr>
        <p:spPr>
          <a:xfrm>
            <a:off x="5572504" y="430740"/>
            <a:ext cx="27362" cy="27362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515DC0AF-C51F-6A8B-47B3-329D563EE501}"/>
              </a:ext>
            </a:extLst>
          </p:cNvPr>
          <p:cNvSpPr/>
          <p:nvPr/>
        </p:nvSpPr>
        <p:spPr>
          <a:xfrm>
            <a:off x="5523251" y="474520"/>
            <a:ext cx="27362" cy="27362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2B7894D5-F6A9-DD5E-9275-019E679F362A}"/>
              </a:ext>
            </a:extLst>
          </p:cNvPr>
          <p:cNvSpPr/>
          <p:nvPr/>
        </p:nvSpPr>
        <p:spPr>
          <a:xfrm>
            <a:off x="5588921" y="485465"/>
            <a:ext cx="27362" cy="27362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10C121A4-A1C6-1EFD-872F-7FEA4A004E21}"/>
              </a:ext>
            </a:extLst>
          </p:cNvPr>
          <p:cNvSpPr/>
          <p:nvPr/>
        </p:nvSpPr>
        <p:spPr>
          <a:xfrm>
            <a:off x="5627227" y="441684"/>
            <a:ext cx="27362" cy="27362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E6599B4D-2EFA-7031-4293-B50810D04226}"/>
              </a:ext>
            </a:extLst>
          </p:cNvPr>
          <p:cNvSpPr/>
          <p:nvPr/>
        </p:nvSpPr>
        <p:spPr>
          <a:xfrm>
            <a:off x="5671007" y="403378"/>
            <a:ext cx="27362" cy="27362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35150595-062A-30C2-7027-E6F2C404F7E6}"/>
              </a:ext>
            </a:extLst>
          </p:cNvPr>
          <p:cNvSpPr/>
          <p:nvPr/>
        </p:nvSpPr>
        <p:spPr>
          <a:xfrm>
            <a:off x="5720260" y="414323"/>
            <a:ext cx="27362" cy="27362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68243F30-8A75-5FA6-5166-DED25883012D}"/>
              </a:ext>
            </a:extLst>
          </p:cNvPr>
          <p:cNvSpPr/>
          <p:nvPr/>
        </p:nvSpPr>
        <p:spPr>
          <a:xfrm>
            <a:off x="5785929" y="425267"/>
            <a:ext cx="27362" cy="27362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8746FE9B-C46E-E1B9-7E4B-4C50F6F48770}"/>
              </a:ext>
            </a:extLst>
          </p:cNvPr>
          <p:cNvSpPr/>
          <p:nvPr/>
        </p:nvSpPr>
        <p:spPr>
          <a:xfrm>
            <a:off x="5736677" y="474520"/>
            <a:ext cx="27362" cy="27362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id="{F575ED3B-35C6-DD0A-8739-DD6DB0572936}"/>
              </a:ext>
            </a:extLst>
          </p:cNvPr>
          <p:cNvSpPr/>
          <p:nvPr/>
        </p:nvSpPr>
        <p:spPr>
          <a:xfrm>
            <a:off x="5676480" y="458103"/>
            <a:ext cx="27362" cy="27362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5" name="Freeform: Shape 64">
            <a:extLst>
              <a:ext uri="{FF2B5EF4-FFF2-40B4-BE49-F238E27FC236}">
                <a16:creationId xmlns:a16="http://schemas.microsoft.com/office/drawing/2014/main" id="{B9EFC427-BE08-BFCB-8FC1-18F66886416C}"/>
              </a:ext>
            </a:extLst>
          </p:cNvPr>
          <p:cNvSpPr/>
          <p:nvPr/>
        </p:nvSpPr>
        <p:spPr>
          <a:xfrm>
            <a:off x="5638173" y="501882"/>
            <a:ext cx="27362" cy="27362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0230302F-3696-5108-BB01-7783BBB8EB63}"/>
              </a:ext>
            </a:extLst>
          </p:cNvPr>
          <p:cNvSpPr/>
          <p:nvPr/>
        </p:nvSpPr>
        <p:spPr>
          <a:xfrm>
            <a:off x="5594393" y="540190"/>
            <a:ext cx="27362" cy="27362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6523561A-677F-994A-3AF7-7F5D65FA9E24}"/>
              </a:ext>
            </a:extLst>
          </p:cNvPr>
          <p:cNvSpPr/>
          <p:nvPr/>
        </p:nvSpPr>
        <p:spPr>
          <a:xfrm>
            <a:off x="5654590" y="556607"/>
            <a:ext cx="27362" cy="27362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6D32B1BF-B321-DC77-2C66-456518D65362}"/>
              </a:ext>
            </a:extLst>
          </p:cNvPr>
          <p:cNvSpPr/>
          <p:nvPr/>
        </p:nvSpPr>
        <p:spPr>
          <a:xfrm>
            <a:off x="5692898" y="512828"/>
            <a:ext cx="27362" cy="27362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9" name="Freeform: Shape 68">
            <a:extLst>
              <a:ext uri="{FF2B5EF4-FFF2-40B4-BE49-F238E27FC236}">
                <a16:creationId xmlns:a16="http://schemas.microsoft.com/office/drawing/2014/main" id="{E722E443-52B1-B2B9-8A3A-18C1A77CE155}"/>
              </a:ext>
            </a:extLst>
          </p:cNvPr>
          <p:cNvSpPr/>
          <p:nvPr/>
        </p:nvSpPr>
        <p:spPr>
          <a:xfrm>
            <a:off x="5747622" y="523773"/>
            <a:ext cx="27362" cy="27362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D9387BC9-976D-1EA4-9D52-225806C472A4}"/>
              </a:ext>
            </a:extLst>
          </p:cNvPr>
          <p:cNvSpPr/>
          <p:nvPr/>
        </p:nvSpPr>
        <p:spPr>
          <a:xfrm>
            <a:off x="5791402" y="485465"/>
            <a:ext cx="27362" cy="27362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5BA59A88-B88E-5EBF-9328-2B52D8C6EC5B}"/>
              </a:ext>
            </a:extLst>
          </p:cNvPr>
          <p:cNvSpPr/>
          <p:nvPr/>
        </p:nvSpPr>
        <p:spPr>
          <a:xfrm>
            <a:off x="5851599" y="496409"/>
            <a:ext cx="27362" cy="27362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139D6B65-8359-F4F0-7CBD-6CCE1DFB10B3}"/>
              </a:ext>
            </a:extLst>
          </p:cNvPr>
          <p:cNvSpPr/>
          <p:nvPr/>
        </p:nvSpPr>
        <p:spPr>
          <a:xfrm>
            <a:off x="5802346" y="540190"/>
            <a:ext cx="27362" cy="27362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25654498-296C-9711-33B7-4BC2FE23730B}"/>
              </a:ext>
            </a:extLst>
          </p:cNvPr>
          <p:cNvSpPr/>
          <p:nvPr/>
        </p:nvSpPr>
        <p:spPr>
          <a:xfrm>
            <a:off x="5764040" y="583970"/>
            <a:ext cx="27362" cy="27362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CE7C222D-083A-24F4-59A7-B9DDD402E312}"/>
              </a:ext>
            </a:extLst>
          </p:cNvPr>
          <p:cNvSpPr/>
          <p:nvPr/>
        </p:nvSpPr>
        <p:spPr>
          <a:xfrm>
            <a:off x="5709315" y="567553"/>
            <a:ext cx="27362" cy="27362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B0ACED0C-D372-4658-29D3-C42CF6528AE3}"/>
              </a:ext>
            </a:extLst>
          </p:cNvPr>
          <p:cNvSpPr/>
          <p:nvPr/>
        </p:nvSpPr>
        <p:spPr>
          <a:xfrm>
            <a:off x="5660063" y="605859"/>
            <a:ext cx="27362" cy="27362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9E2D8862-1EA5-2B0F-27DB-9F41893ACAB4}"/>
              </a:ext>
            </a:extLst>
          </p:cNvPr>
          <p:cNvSpPr/>
          <p:nvPr/>
        </p:nvSpPr>
        <p:spPr>
          <a:xfrm>
            <a:off x="5725732" y="622276"/>
            <a:ext cx="27362" cy="27362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01D697D2-43F8-8F5F-8BE7-C2AE1B591731}"/>
              </a:ext>
            </a:extLst>
          </p:cNvPr>
          <p:cNvSpPr/>
          <p:nvPr/>
        </p:nvSpPr>
        <p:spPr>
          <a:xfrm>
            <a:off x="5774985" y="633223"/>
            <a:ext cx="27362" cy="27362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8" name="Freeform: Shape 77">
            <a:extLst>
              <a:ext uri="{FF2B5EF4-FFF2-40B4-BE49-F238E27FC236}">
                <a16:creationId xmlns:a16="http://schemas.microsoft.com/office/drawing/2014/main" id="{2981D39A-E7DA-5BCF-90C1-E76FC2559BAE}"/>
              </a:ext>
            </a:extLst>
          </p:cNvPr>
          <p:cNvSpPr/>
          <p:nvPr/>
        </p:nvSpPr>
        <p:spPr>
          <a:xfrm>
            <a:off x="5818765" y="589442"/>
            <a:ext cx="27362" cy="27362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05D8BFC6-D5CD-7E9B-A373-08FEEA5DF628}"/>
              </a:ext>
            </a:extLst>
          </p:cNvPr>
          <p:cNvSpPr/>
          <p:nvPr/>
        </p:nvSpPr>
        <p:spPr>
          <a:xfrm>
            <a:off x="5862544" y="551134"/>
            <a:ext cx="27362" cy="27362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0" name="Freeform: Shape 79">
            <a:extLst>
              <a:ext uri="{FF2B5EF4-FFF2-40B4-BE49-F238E27FC236}">
                <a16:creationId xmlns:a16="http://schemas.microsoft.com/office/drawing/2014/main" id="{BF67A6D6-F646-E49F-ABF9-2EB155906BB8}"/>
              </a:ext>
            </a:extLst>
          </p:cNvPr>
          <p:cNvSpPr/>
          <p:nvPr/>
        </p:nvSpPr>
        <p:spPr>
          <a:xfrm>
            <a:off x="5917269" y="562079"/>
            <a:ext cx="27362" cy="27362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0880FA03-62B3-5DD0-D314-4287124B52A2}"/>
              </a:ext>
            </a:extLst>
          </p:cNvPr>
          <p:cNvSpPr/>
          <p:nvPr/>
        </p:nvSpPr>
        <p:spPr>
          <a:xfrm>
            <a:off x="5868018" y="605859"/>
            <a:ext cx="27362" cy="27362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2" name="Freeform: Shape 81">
            <a:extLst>
              <a:ext uri="{FF2B5EF4-FFF2-40B4-BE49-F238E27FC236}">
                <a16:creationId xmlns:a16="http://schemas.microsoft.com/office/drawing/2014/main" id="{66FE0379-805A-1788-1BF2-0341D23E7145}"/>
              </a:ext>
            </a:extLst>
          </p:cNvPr>
          <p:cNvSpPr/>
          <p:nvPr/>
        </p:nvSpPr>
        <p:spPr>
          <a:xfrm>
            <a:off x="6688562" y="1019633"/>
            <a:ext cx="10616" cy="10616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DB8EE797-D588-4D08-76D0-1C4D18C93165}"/>
              </a:ext>
            </a:extLst>
          </p:cNvPr>
          <p:cNvSpPr/>
          <p:nvPr/>
        </p:nvSpPr>
        <p:spPr>
          <a:xfrm>
            <a:off x="6693868" y="996375"/>
            <a:ext cx="10616" cy="10616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4" name="Freeform: Shape 83">
            <a:extLst>
              <a:ext uri="{FF2B5EF4-FFF2-40B4-BE49-F238E27FC236}">
                <a16:creationId xmlns:a16="http://schemas.microsoft.com/office/drawing/2014/main" id="{C958E626-C089-A429-8243-03C9BEC0C185}"/>
              </a:ext>
            </a:extLst>
          </p:cNvPr>
          <p:cNvSpPr/>
          <p:nvPr/>
        </p:nvSpPr>
        <p:spPr>
          <a:xfrm>
            <a:off x="6671979" y="1003708"/>
            <a:ext cx="10616" cy="10616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5" name="Freeform: Shape 84">
            <a:extLst>
              <a:ext uri="{FF2B5EF4-FFF2-40B4-BE49-F238E27FC236}">
                <a16:creationId xmlns:a16="http://schemas.microsoft.com/office/drawing/2014/main" id="{F0D364C4-63E6-27C0-CBC4-784D2BB83D5C}"/>
              </a:ext>
            </a:extLst>
          </p:cNvPr>
          <p:cNvSpPr/>
          <p:nvPr/>
        </p:nvSpPr>
        <p:spPr>
          <a:xfrm>
            <a:off x="6699507" y="973063"/>
            <a:ext cx="10616" cy="10616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6" name="Freeform: Shape 85">
            <a:extLst>
              <a:ext uri="{FF2B5EF4-FFF2-40B4-BE49-F238E27FC236}">
                <a16:creationId xmlns:a16="http://schemas.microsoft.com/office/drawing/2014/main" id="{8FD5B3F7-68BE-F586-202C-7BADEA88169C}"/>
              </a:ext>
            </a:extLst>
          </p:cNvPr>
          <p:cNvSpPr/>
          <p:nvPr/>
        </p:nvSpPr>
        <p:spPr>
          <a:xfrm>
            <a:off x="6720191" y="966222"/>
            <a:ext cx="10616" cy="10616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7" name="Freeform: Shape 86">
            <a:extLst>
              <a:ext uri="{FF2B5EF4-FFF2-40B4-BE49-F238E27FC236}">
                <a16:creationId xmlns:a16="http://schemas.microsoft.com/office/drawing/2014/main" id="{3955A46E-9965-29AA-DCE4-D83D68634CA0}"/>
              </a:ext>
            </a:extLst>
          </p:cNvPr>
          <p:cNvSpPr/>
          <p:nvPr/>
        </p:nvSpPr>
        <p:spPr>
          <a:xfrm>
            <a:off x="6742082" y="963869"/>
            <a:ext cx="10616" cy="10616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8" name="Freeform: Shape 87">
            <a:extLst>
              <a:ext uri="{FF2B5EF4-FFF2-40B4-BE49-F238E27FC236}">
                <a16:creationId xmlns:a16="http://schemas.microsoft.com/office/drawing/2014/main" id="{46B5EE74-4DA8-5F64-303E-55BF862492EC}"/>
              </a:ext>
            </a:extLst>
          </p:cNvPr>
          <p:cNvSpPr/>
          <p:nvPr/>
        </p:nvSpPr>
        <p:spPr>
          <a:xfrm>
            <a:off x="6781211" y="976893"/>
            <a:ext cx="10616" cy="10616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9" name="Freeform: Shape 88">
            <a:extLst>
              <a:ext uri="{FF2B5EF4-FFF2-40B4-BE49-F238E27FC236}">
                <a16:creationId xmlns:a16="http://schemas.microsoft.com/office/drawing/2014/main" id="{6F745D32-C271-BC3D-2DE1-012C29CA470C}"/>
              </a:ext>
            </a:extLst>
          </p:cNvPr>
          <p:cNvSpPr/>
          <p:nvPr/>
        </p:nvSpPr>
        <p:spPr>
          <a:xfrm>
            <a:off x="6795985" y="993092"/>
            <a:ext cx="10616" cy="10616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0" name="Freeform: Shape 89">
            <a:extLst>
              <a:ext uri="{FF2B5EF4-FFF2-40B4-BE49-F238E27FC236}">
                <a16:creationId xmlns:a16="http://schemas.microsoft.com/office/drawing/2014/main" id="{D831ABF8-20DD-E09C-7AF5-31830C0F37BE}"/>
              </a:ext>
            </a:extLst>
          </p:cNvPr>
          <p:cNvSpPr/>
          <p:nvPr/>
        </p:nvSpPr>
        <p:spPr>
          <a:xfrm>
            <a:off x="6774206" y="997854"/>
            <a:ext cx="10616" cy="10616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1" name="Freeform: Shape 90">
            <a:extLst>
              <a:ext uri="{FF2B5EF4-FFF2-40B4-BE49-F238E27FC236}">
                <a16:creationId xmlns:a16="http://schemas.microsoft.com/office/drawing/2014/main" id="{EF150324-5466-E551-A474-E2D0E6FE6EEA}"/>
              </a:ext>
            </a:extLst>
          </p:cNvPr>
          <p:cNvSpPr/>
          <p:nvPr/>
        </p:nvSpPr>
        <p:spPr>
          <a:xfrm>
            <a:off x="6753957" y="1002670"/>
            <a:ext cx="10616" cy="10616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2" name="Freeform: Shape 91">
            <a:extLst>
              <a:ext uri="{FF2B5EF4-FFF2-40B4-BE49-F238E27FC236}">
                <a16:creationId xmlns:a16="http://schemas.microsoft.com/office/drawing/2014/main" id="{D8B6CE35-5874-9804-A9A3-5FDD29AC8D54}"/>
              </a:ext>
            </a:extLst>
          </p:cNvPr>
          <p:cNvSpPr/>
          <p:nvPr/>
        </p:nvSpPr>
        <p:spPr>
          <a:xfrm>
            <a:off x="6757679" y="982749"/>
            <a:ext cx="10616" cy="10616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3" name="Freeform: Shape 92">
            <a:extLst>
              <a:ext uri="{FF2B5EF4-FFF2-40B4-BE49-F238E27FC236}">
                <a16:creationId xmlns:a16="http://schemas.microsoft.com/office/drawing/2014/main" id="{4525BC23-1A92-60BB-F8CC-8ADEB0DC5580}"/>
              </a:ext>
            </a:extLst>
          </p:cNvPr>
          <p:cNvSpPr/>
          <p:nvPr/>
        </p:nvSpPr>
        <p:spPr>
          <a:xfrm>
            <a:off x="6769828" y="964690"/>
            <a:ext cx="10616" cy="10616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4" name="Freeform: Shape 93">
            <a:extLst>
              <a:ext uri="{FF2B5EF4-FFF2-40B4-BE49-F238E27FC236}">
                <a16:creationId xmlns:a16="http://schemas.microsoft.com/office/drawing/2014/main" id="{77C011D7-EDF3-4103-75DF-1AB6E42E589C}"/>
              </a:ext>
            </a:extLst>
          </p:cNvPr>
          <p:cNvSpPr/>
          <p:nvPr/>
        </p:nvSpPr>
        <p:spPr>
          <a:xfrm>
            <a:off x="6736774" y="986907"/>
            <a:ext cx="10616" cy="10616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7F123DF8-3F9E-1915-020C-60B5B7531DEE}"/>
              </a:ext>
            </a:extLst>
          </p:cNvPr>
          <p:cNvSpPr/>
          <p:nvPr/>
        </p:nvSpPr>
        <p:spPr>
          <a:xfrm>
            <a:off x="6715321" y="993694"/>
            <a:ext cx="10616" cy="10616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6" name="Freeform: Shape 95">
            <a:extLst>
              <a:ext uri="{FF2B5EF4-FFF2-40B4-BE49-F238E27FC236}">
                <a16:creationId xmlns:a16="http://schemas.microsoft.com/office/drawing/2014/main" id="{BDA01351-CC5D-CF15-C9FD-6AAEAFAE3FDD}"/>
              </a:ext>
            </a:extLst>
          </p:cNvPr>
          <p:cNvSpPr/>
          <p:nvPr/>
        </p:nvSpPr>
        <p:spPr>
          <a:xfrm>
            <a:off x="6731466" y="1009016"/>
            <a:ext cx="10616" cy="10616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7" name="Freeform: Shape 96">
            <a:extLst>
              <a:ext uri="{FF2B5EF4-FFF2-40B4-BE49-F238E27FC236}">
                <a16:creationId xmlns:a16="http://schemas.microsoft.com/office/drawing/2014/main" id="{A80F21A0-C2A6-AA40-B44D-10B536ADF7C8}"/>
              </a:ext>
            </a:extLst>
          </p:cNvPr>
          <p:cNvSpPr/>
          <p:nvPr/>
        </p:nvSpPr>
        <p:spPr>
          <a:xfrm>
            <a:off x="6747281" y="1026036"/>
            <a:ext cx="10616" cy="10616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8" name="Freeform: Shape 97">
            <a:extLst>
              <a:ext uri="{FF2B5EF4-FFF2-40B4-BE49-F238E27FC236}">
                <a16:creationId xmlns:a16="http://schemas.microsoft.com/office/drawing/2014/main" id="{C090503B-AA1E-9B15-5024-8D9EE08D93E7}"/>
              </a:ext>
            </a:extLst>
          </p:cNvPr>
          <p:cNvSpPr/>
          <p:nvPr/>
        </p:nvSpPr>
        <p:spPr>
          <a:xfrm>
            <a:off x="6726158" y="1030305"/>
            <a:ext cx="10616" cy="10616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9" name="Freeform: Shape 98">
            <a:extLst>
              <a:ext uri="{FF2B5EF4-FFF2-40B4-BE49-F238E27FC236}">
                <a16:creationId xmlns:a16="http://schemas.microsoft.com/office/drawing/2014/main" id="{163F5618-3F74-B04F-D914-15328C75F2D9}"/>
              </a:ext>
            </a:extLst>
          </p:cNvPr>
          <p:cNvSpPr/>
          <p:nvPr/>
        </p:nvSpPr>
        <p:spPr>
          <a:xfrm>
            <a:off x="6710669" y="1011369"/>
            <a:ext cx="10616" cy="10616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9" y="4136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0" name="Freeform: Shape 99">
            <a:extLst>
              <a:ext uri="{FF2B5EF4-FFF2-40B4-BE49-F238E27FC236}">
                <a16:creationId xmlns:a16="http://schemas.microsoft.com/office/drawing/2014/main" id="{D0EFAB29-0F01-26BE-A65C-511C07326C70}"/>
              </a:ext>
            </a:extLst>
          </p:cNvPr>
          <p:cNvSpPr/>
          <p:nvPr/>
        </p:nvSpPr>
        <p:spPr>
          <a:xfrm>
            <a:off x="6704103" y="1036380"/>
            <a:ext cx="10616" cy="10616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1" name="Freeform: Shape 100">
            <a:extLst>
              <a:ext uri="{FF2B5EF4-FFF2-40B4-BE49-F238E27FC236}">
                <a16:creationId xmlns:a16="http://schemas.microsoft.com/office/drawing/2014/main" id="{9C34BB8F-316F-F42A-A0AC-E7AB177CCFC2}"/>
              </a:ext>
            </a:extLst>
          </p:cNvPr>
          <p:cNvSpPr/>
          <p:nvPr/>
        </p:nvSpPr>
        <p:spPr>
          <a:xfrm>
            <a:off x="6683746" y="1040922"/>
            <a:ext cx="10616" cy="10616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2" name="Freeform: Shape 101">
            <a:extLst>
              <a:ext uri="{FF2B5EF4-FFF2-40B4-BE49-F238E27FC236}">
                <a16:creationId xmlns:a16="http://schemas.microsoft.com/office/drawing/2014/main" id="{364E85B6-95E5-A86F-2FED-D65AD23CC5B9}"/>
              </a:ext>
            </a:extLst>
          </p:cNvPr>
          <p:cNvSpPr/>
          <p:nvPr/>
        </p:nvSpPr>
        <p:spPr>
          <a:xfrm>
            <a:off x="6666999" y="1024941"/>
            <a:ext cx="10616" cy="10616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3" name="Freeform: Shape 102">
            <a:extLst>
              <a:ext uri="{FF2B5EF4-FFF2-40B4-BE49-F238E27FC236}">
                <a16:creationId xmlns:a16="http://schemas.microsoft.com/office/drawing/2014/main" id="{81BE904C-E71D-9D18-BD43-9F3FA0991EF1}"/>
              </a:ext>
            </a:extLst>
          </p:cNvPr>
          <p:cNvSpPr/>
          <p:nvPr/>
        </p:nvSpPr>
        <p:spPr>
          <a:xfrm>
            <a:off x="6643905" y="1029757"/>
            <a:ext cx="10616" cy="10616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4" name="Freeform: Shape 103">
            <a:extLst>
              <a:ext uri="{FF2B5EF4-FFF2-40B4-BE49-F238E27FC236}">
                <a16:creationId xmlns:a16="http://schemas.microsoft.com/office/drawing/2014/main" id="{4B732455-17A2-DF75-0156-50466D9B7E1F}"/>
              </a:ext>
            </a:extLst>
          </p:cNvPr>
          <p:cNvSpPr/>
          <p:nvPr/>
        </p:nvSpPr>
        <p:spPr>
          <a:xfrm>
            <a:off x="6661691" y="1046230"/>
            <a:ext cx="10616" cy="10616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5" name="Freeform: Shape 104">
            <a:extLst>
              <a:ext uri="{FF2B5EF4-FFF2-40B4-BE49-F238E27FC236}">
                <a16:creationId xmlns:a16="http://schemas.microsoft.com/office/drawing/2014/main" id="{63094044-6422-1EEF-CC4D-C06ED2FAA47B}"/>
              </a:ext>
            </a:extLst>
          </p:cNvPr>
          <p:cNvSpPr/>
          <p:nvPr/>
        </p:nvSpPr>
        <p:spPr>
          <a:xfrm>
            <a:off x="6676577" y="1064070"/>
            <a:ext cx="10616" cy="10616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6" name="Freeform: Shape 105">
            <a:extLst>
              <a:ext uri="{FF2B5EF4-FFF2-40B4-BE49-F238E27FC236}">
                <a16:creationId xmlns:a16="http://schemas.microsoft.com/office/drawing/2014/main" id="{9447DAAC-A9D1-0D4D-1616-841E7876086F}"/>
              </a:ext>
            </a:extLst>
          </p:cNvPr>
          <p:cNvSpPr/>
          <p:nvPr/>
        </p:nvSpPr>
        <p:spPr>
          <a:xfrm>
            <a:off x="6656328" y="1066368"/>
            <a:ext cx="10616" cy="10616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7" name="Freeform: Shape 106">
            <a:extLst>
              <a:ext uri="{FF2B5EF4-FFF2-40B4-BE49-F238E27FC236}">
                <a16:creationId xmlns:a16="http://schemas.microsoft.com/office/drawing/2014/main" id="{4960BC11-ADD7-5EA7-0A57-121D8CA76BA6}"/>
              </a:ext>
            </a:extLst>
          </p:cNvPr>
          <p:cNvSpPr/>
          <p:nvPr/>
        </p:nvSpPr>
        <p:spPr>
          <a:xfrm>
            <a:off x="6639473" y="1049403"/>
            <a:ext cx="10616" cy="10616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8" name="Freeform: Shape 107">
            <a:extLst>
              <a:ext uri="{FF2B5EF4-FFF2-40B4-BE49-F238E27FC236}">
                <a16:creationId xmlns:a16="http://schemas.microsoft.com/office/drawing/2014/main" id="{E0F6BA44-D2C4-A31E-8F11-331B975B7FC3}"/>
              </a:ext>
            </a:extLst>
          </p:cNvPr>
          <p:cNvSpPr/>
          <p:nvPr/>
        </p:nvSpPr>
        <p:spPr>
          <a:xfrm>
            <a:off x="6635534" y="1073592"/>
            <a:ext cx="10616" cy="10616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9" name="Freeform: Shape 108">
            <a:extLst>
              <a:ext uri="{FF2B5EF4-FFF2-40B4-BE49-F238E27FC236}">
                <a16:creationId xmlns:a16="http://schemas.microsoft.com/office/drawing/2014/main" id="{ED08178B-7B6D-8229-07E8-6617F9DC477B}"/>
              </a:ext>
            </a:extLst>
          </p:cNvPr>
          <p:cNvSpPr/>
          <p:nvPr/>
        </p:nvSpPr>
        <p:spPr>
          <a:xfrm>
            <a:off x="6672197" y="1084810"/>
            <a:ext cx="10616" cy="10616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9" y="4136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0" name="Freeform: Shape 109">
            <a:extLst>
              <a:ext uri="{FF2B5EF4-FFF2-40B4-BE49-F238E27FC236}">
                <a16:creationId xmlns:a16="http://schemas.microsoft.com/office/drawing/2014/main" id="{14211AA6-22E8-DDBC-360F-E7973AB15D94}"/>
              </a:ext>
            </a:extLst>
          </p:cNvPr>
          <p:cNvSpPr/>
          <p:nvPr/>
        </p:nvSpPr>
        <p:spPr>
          <a:xfrm>
            <a:off x="6667985" y="1105551"/>
            <a:ext cx="10616" cy="10616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1" name="Freeform: Shape 110">
            <a:extLst>
              <a:ext uri="{FF2B5EF4-FFF2-40B4-BE49-F238E27FC236}">
                <a16:creationId xmlns:a16="http://schemas.microsoft.com/office/drawing/2014/main" id="{CD92F5E7-9A5E-0B6E-DDF4-8A64B7AAAA54}"/>
              </a:ext>
            </a:extLst>
          </p:cNvPr>
          <p:cNvSpPr/>
          <p:nvPr/>
        </p:nvSpPr>
        <p:spPr>
          <a:xfrm>
            <a:off x="6649980" y="1089900"/>
            <a:ext cx="10616" cy="10616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2" name="Freeform: Shape 111">
            <a:extLst>
              <a:ext uri="{FF2B5EF4-FFF2-40B4-BE49-F238E27FC236}">
                <a16:creationId xmlns:a16="http://schemas.microsoft.com/office/drawing/2014/main" id="{122A1F20-395E-8368-06CE-ADA05F30FDD2}"/>
              </a:ext>
            </a:extLst>
          </p:cNvPr>
          <p:cNvSpPr/>
          <p:nvPr/>
        </p:nvSpPr>
        <p:spPr>
          <a:xfrm>
            <a:off x="6627434" y="1093184"/>
            <a:ext cx="10616" cy="10616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9" y="4136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3" name="Freeform: Shape 112">
            <a:extLst>
              <a:ext uri="{FF2B5EF4-FFF2-40B4-BE49-F238E27FC236}">
                <a16:creationId xmlns:a16="http://schemas.microsoft.com/office/drawing/2014/main" id="{13A0CF36-BC8E-F7B7-0068-4617AE543C45}"/>
              </a:ext>
            </a:extLst>
          </p:cNvPr>
          <p:cNvSpPr/>
          <p:nvPr/>
        </p:nvSpPr>
        <p:spPr>
          <a:xfrm>
            <a:off x="6647353" y="1110367"/>
            <a:ext cx="10616" cy="10616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4" name="Freeform: Shape 113">
            <a:extLst>
              <a:ext uri="{FF2B5EF4-FFF2-40B4-BE49-F238E27FC236}">
                <a16:creationId xmlns:a16="http://schemas.microsoft.com/office/drawing/2014/main" id="{9819C6B6-93B2-3C55-9EC0-00B0F0651030}"/>
              </a:ext>
            </a:extLst>
          </p:cNvPr>
          <p:cNvSpPr/>
          <p:nvPr/>
        </p:nvSpPr>
        <p:spPr>
          <a:xfrm>
            <a:off x="6622726" y="1115567"/>
            <a:ext cx="10616" cy="10616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5" name="Freeform: Shape 114">
            <a:extLst>
              <a:ext uri="{FF2B5EF4-FFF2-40B4-BE49-F238E27FC236}">
                <a16:creationId xmlns:a16="http://schemas.microsoft.com/office/drawing/2014/main" id="{A37E2857-447D-8F29-32CF-5855DD6F3F89}"/>
              </a:ext>
            </a:extLst>
          </p:cNvPr>
          <p:cNvSpPr/>
          <p:nvPr/>
        </p:nvSpPr>
        <p:spPr>
          <a:xfrm>
            <a:off x="6639473" y="1133516"/>
            <a:ext cx="10616" cy="10616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6" name="Freeform: Shape 115">
            <a:extLst>
              <a:ext uri="{FF2B5EF4-FFF2-40B4-BE49-F238E27FC236}">
                <a16:creationId xmlns:a16="http://schemas.microsoft.com/office/drawing/2014/main" id="{52E6E514-36CD-27EC-4CD2-E22C220C717D}"/>
              </a:ext>
            </a:extLst>
          </p:cNvPr>
          <p:cNvSpPr/>
          <p:nvPr/>
        </p:nvSpPr>
        <p:spPr>
          <a:xfrm>
            <a:off x="6663716" y="1124925"/>
            <a:ext cx="10616" cy="10616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7" name="Freeform: Shape 116">
            <a:extLst>
              <a:ext uri="{FF2B5EF4-FFF2-40B4-BE49-F238E27FC236}">
                <a16:creationId xmlns:a16="http://schemas.microsoft.com/office/drawing/2014/main" id="{1701C66C-A0D4-FF27-8AAD-3A532F4AEF3B}"/>
              </a:ext>
            </a:extLst>
          </p:cNvPr>
          <p:cNvSpPr/>
          <p:nvPr/>
        </p:nvSpPr>
        <p:spPr>
          <a:xfrm>
            <a:off x="6695129" y="1076657"/>
            <a:ext cx="10616" cy="10616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8" name="Freeform: Shape 117">
            <a:extLst>
              <a:ext uri="{FF2B5EF4-FFF2-40B4-BE49-F238E27FC236}">
                <a16:creationId xmlns:a16="http://schemas.microsoft.com/office/drawing/2014/main" id="{006096DC-9DB0-D0BF-E4D5-7673F60C1EE5}"/>
              </a:ext>
            </a:extLst>
          </p:cNvPr>
          <p:cNvSpPr/>
          <p:nvPr/>
        </p:nvSpPr>
        <p:spPr>
          <a:xfrm>
            <a:off x="6651238" y="1003708"/>
            <a:ext cx="10616" cy="10616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9" name="Freeform: Shape 118">
            <a:extLst>
              <a:ext uri="{FF2B5EF4-FFF2-40B4-BE49-F238E27FC236}">
                <a16:creationId xmlns:a16="http://schemas.microsoft.com/office/drawing/2014/main" id="{EB5E3473-5C2E-35C7-A2E1-D2491B0B5D14}"/>
              </a:ext>
            </a:extLst>
          </p:cNvPr>
          <p:cNvSpPr/>
          <p:nvPr/>
        </p:nvSpPr>
        <p:spPr>
          <a:xfrm>
            <a:off x="6678218" y="982201"/>
            <a:ext cx="10616" cy="10616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9" y="4136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0" name="Freeform: Shape 119">
            <a:extLst>
              <a:ext uri="{FF2B5EF4-FFF2-40B4-BE49-F238E27FC236}">
                <a16:creationId xmlns:a16="http://schemas.microsoft.com/office/drawing/2014/main" id="{1369C00F-F3B1-65B2-5898-B251E028E07A}"/>
              </a:ext>
            </a:extLst>
          </p:cNvPr>
          <p:cNvSpPr/>
          <p:nvPr/>
        </p:nvSpPr>
        <p:spPr>
          <a:xfrm>
            <a:off x="6703336" y="1058597"/>
            <a:ext cx="10616" cy="10616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1" name="Freeform: Shape 120">
            <a:extLst>
              <a:ext uri="{FF2B5EF4-FFF2-40B4-BE49-F238E27FC236}">
                <a16:creationId xmlns:a16="http://schemas.microsoft.com/office/drawing/2014/main" id="{4E220DA5-E731-EB0C-7AF5-66B9D10A7B32}"/>
              </a:ext>
            </a:extLst>
          </p:cNvPr>
          <p:cNvSpPr/>
          <p:nvPr/>
        </p:nvSpPr>
        <p:spPr>
          <a:xfrm>
            <a:off x="6772125" y="1019633"/>
            <a:ext cx="10616" cy="10616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9" y="4136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2" name="Freeform: Shape 121">
            <a:extLst>
              <a:ext uri="{FF2B5EF4-FFF2-40B4-BE49-F238E27FC236}">
                <a16:creationId xmlns:a16="http://schemas.microsoft.com/office/drawing/2014/main" id="{C0887DB2-5E30-8E49-F12A-E27860300501}"/>
              </a:ext>
            </a:extLst>
          </p:cNvPr>
          <p:cNvSpPr/>
          <p:nvPr/>
        </p:nvSpPr>
        <p:spPr>
          <a:xfrm>
            <a:off x="5928215" y="616804"/>
            <a:ext cx="27362" cy="27362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3" name="Freeform: Shape 122">
            <a:extLst>
              <a:ext uri="{FF2B5EF4-FFF2-40B4-BE49-F238E27FC236}">
                <a16:creationId xmlns:a16="http://schemas.microsoft.com/office/drawing/2014/main" id="{A62A4331-1F81-93AD-4DA8-F31430C75BAD}"/>
              </a:ext>
            </a:extLst>
          </p:cNvPr>
          <p:cNvSpPr/>
          <p:nvPr/>
        </p:nvSpPr>
        <p:spPr>
          <a:xfrm>
            <a:off x="5714788" y="359598"/>
            <a:ext cx="27362" cy="27362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4" name="Freeform: Shape 123">
            <a:extLst>
              <a:ext uri="{FF2B5EF4-FFF2-40B4-BE49-F238E27FC236}">
                <a16:creationId xmlns:a16="http://schemas.microsoft.com/office/drawing/2014/main" id="{D5F3559C-9438-F63A-0A5B-344DBF06540A}"/>
              </a:ext>
            </a:extLst>
          </p:cNvPr>
          <p:cNvSpPr/>
          <p:nvPr/>
        </p:nvSpPr>
        <p:spPr>
          <a:xfrm>
            <a:off x="5446635" y="140698"/>
            <a:ext cx="27362" cy="27362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5" name="Freeform: Shape 124">
            <a:extLst>
              <a:ext uri="{FF2B5EF4-FFF2-40B4-BE49-F238E27FC236}">
                <a16:creationId xmlns:a16="http://schemas.microsoft.com/office/drawing/2014/main" id="{2D2DAD50-9E73-B744-3B28-9BC4A96553FF}"/>
              </a:ext>
            </a:extLst>
          </p:cNvPr>
          <p:cNvSpPr/>
          <p:nvPr/>
        </p:nvSpPr>
        <p:spPr>
          <a:xfrm>
            <a:off x="5512307" y="157117"/>
            <a:ext cx="27362" cy="27362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6" name="Freeform: Shape 125">
            <a:extLst>
              <a:ext uri="{FF2B5EF4-FFF2-40B4-BE49-F238E27FC236}">
                <a16:creationId xmlns:a16="http://schemas.microsoft.com/office/drawing/2014/main" id="{68BFE07C-6F34-05EC-38F6-0C8171F779C7}"/>
              </a:ext>
            </a:extLst>
          </p:cNvPr>
          <p:cNvSpPr/>
          <p:nvPr/>
        </p:nvSpPr>
        <p:spPr>
          <a:xfrm>
            <a:off x="5917269" y="912318"/>
            <a:ext cx="21889" cy="174461"/>
          </a:xfrm>
          <a:custGeom>
            <a:avLst/>
            <a:gdLst>
              <a:gd name="connsiteX0" fmla="*/ 38100 w 38100"/>
              <a:gd name="connsiteY0" fmla="*/ 0 h 303656"/>
              <a:gd name="connsiteX1" fmla="*/ 0 w 38100"/>
              <a:gd name="connsiteY1" fmla="*/ 0 h 303656"/>
              <a:gd name="connsiteX2" fmla="*/ 0 w 38100"/>
              <a:gd name="connsiteY2" fmla="*/ 221551 h 303656"/>
              <a:gd name="connsiteX3" fmla="*/ 38100 w 38100"/>
              <a:gd name="connsiteY3" fmla="*/ 303657 h 303656"/>
              <a:gd name="connsiteX4" fmla="*/ 38100 w 38100"/>
              <a:gd name="connsiteY4" fmla="*/ 0 h 303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303656">
                <a:moveTo>
                  <a:pt x="38100" y="0"/>
                </a:moveTo>
                <a:lnTo>
                  <a:pt x="0" y="0"/>
                </a:lnTo>
                <a:lnTo>
                  <a:pt x="0" y="221551"/>
                </a:lnTo>
                <a:cubicBezTo>
                  <a:pt x="11621" y="249555"/>
                  <a:pt x="24384" y="276892"/>
                  <a:pt x="38100" y="303657"/>
                </a:cubicBezTo>
                <a:lnTo>
                  <a:pt x="38100" y="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7" name="Freeform: Shape 126">
            <a:extLst>
              <a:ext uri="{FF2B5EF4-FFF2-40B4-BE49-F238E27FC236}">
                <a16:creationId xmlns:a16="http://schemas.microsoft.com/office/drawing/2014/main" id="{1973BBDD-764A-175B-6050-E84E196F5099}"/>
              </a:ext>
            </a:extLst>
          </p:cNvPr>
          <p:cNvSpPr/>
          <p:nvPr/>
        </p:nvSpPr>
        <p:spPr>
          <a:xfrm>
            <a:off x="5993118" y="912318"/>
            <a:ext cx="21889" cy="289713"/>
          </a:xfrm>
          <a:custGeom>
            <a:avLst/>
            <a:gdLst>
              <a:gd name="connsiteX0" fmla="*/ 38100 w 38100"/>
              <a:gd name="connsiteY0" fmla="*/ 0 h 504253"/>
              <a:gd name="connsiteX1" fmla="*/ 0 w 38100"/>
              <a:gd name="connsiteY1" fmla="*/ 0 h 504253"/>
              <a:gd name="connsiteX2" fmla="*/ 0 w 38100"/>
              <a:gd name="connsiteY2" fmla="*/ 455200 h 504253"/>
              <a:gd name="connsiteX3" fmla="*/ 38100 w 38100"/>
              <a:gd name="connsiteY3" fmla="*/ 504253 h 504253"/>
              <a:gd name="connsiteX4" fmla="*/ 38100 w 38100"/>
              <a:gd name="connsiteY4" fmla="*/ 0 h 504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504253">
                <a:moveTo>
                  <a:pt x="38100" y="0"/>
                </a:moveTo>
                <a:lnTo>
                  <a:pt x="0" y="0"/>
                </a:lnTo>
                <a:lnTo>
                  <a:pt x="0" y="455200"/>
                </a:lnTo>
                <a:cubicBezTo>
                  <a:pt x="12287" y="471868"/>
                  <a:pt x="24955" y="488251"/>
                  <a:pt x="38100" y="504253"/>
                </a:cubicBezTo>
                <a:lnTo>
                  <a:pt x="38100" y="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8" name="Freeform: Shape 127">
            <a:extLst>
              <a:ext uri="{FF2B5EF4-FFF2-40B4-BE49-F238E27FC236}">
                <a16:creationId xmlns:a16="http://schemas.microsoft.com/office/drawing/2014/main" id="{9378FA82-05B3-5296-0749-207670E0874B}"/>
              </a:ext>
            </a:extLst>
          </p:cNvPr>
          <p:cNvSpPr/>
          <p:nvPr/>
        </p:nvSpPr>
        <p:spPr>
          <a:xfrm>
            <a:off x="6068966" y="912318"/>
            <a:ext cx="21889" cy="367530"/>
          </a:xfrm>
          <a:custGeom>
            <a:avLst/>
            <a:gdLst>
              <a:gd name="connsiteX0" fmla="*/ 38100 w 38100"/>
              <a:gd name="connsiteY0" fmla="*/ 0 h 639698"/>
              <a:gd name="connsiteX1" fmla="*/ 0 w 38100"/>
              <a:gd name="connsiteY1" fmla="*/ 0 h 639698"/>
              <a:gd name="connsiteX2" fmla="*/ 0 w 38100"/>
              <a:gd name="connsiteY2" fmla="*/ 605123 h 639698"/>
              <a:gd name="connsiteX3" fmla="*/ 38100 w 38100"/>
              <a:gd name="connsiteY3" fmla="*/ 639699 h 639698"/>
              <a:gd name="connsiteX4" fmla="*/ 38100 w 38100"/>
              <a:gd name="connsiteY4" fmla="*/ 0 h 6396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639698">
                <a:moveTo>
                  <a:pt x="38100" y="0"/>
                </a:moveTo>
                <a:lnTo>
                  <a:pt x="0" y="0"/>
                </a:lnTo>
                <a:lnTo>
                  <a:pt x="0" y="605123"/>
                </a:lnTo>
                <a:cubicBezTo>
                  <a:pt x="12382" y="616934"/>
                  <a:pt x="25146" y="628459"/>
                  <a:pt x="38100" y="639699"/>
                </a:cubicBezTo>
                <a:lnTo>
                  <a:pt x="38100" y="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9" name="Freeform: Shape 128">
            <a:extLst>
              <a:ext uri="{FF2B5EF4-FFF2-40B4-BE49-F238E27FC236}">
                <a16:creationId xmlns:a16="http://schemas.microsoft.com/office/drawing/2014/main" id="{B98A32C6-535B-7B23-E2AE-9C16A0187C7F}"/>
              </a:ext>
            </a:extLst>
          </p:cNvPr>
          <p:cNvSpPr/>
          <p:nvPr/>
        </p:nvSpPr>
        <p:spPr>
          <a:xfrm>
            <a:off x="6144760" y="912318"/>
            <a:ext cx="21889" cy="424172"/>
          </a:xfrm>
          <a:custGeom>
            <a:avLst/>
            <a:gdLst>
              <a:gd name="connsiteX0" fmla="*/ 38100 w 38100"/>
              <a:gd name="connsiteY0" fmla="*/ 0 h 738282"/>
              <a:gd name="connsiteX1" fmla="*/ 0 w 38100"/>
              <a:gd name="connsiteY1" fmla="*/ 0 h 738282"/>
              <a:gd name="connsiteX2" fmla="*/ 0 w 38100"/>
              <a:gd name="connsiteY2" fmla="*/ 712851 h 738282"/>
              <a:gd name="connsiteX3" fmla="*/ 38100 w 38100"/>
              <a:gd name="connsiteY3" fmla="*/ 738283 h 738282"/>
              <a:gd name="connsiteX4" fmla="*/ 38100 w 38100"/>
              <a:gd name="connsiteY4" fmla="*/ 0 h 738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738282">
                <a:moveTo>
                  <a:pt x="38100" y="0"/>
                </a:moveTo>
                <a:lnTo>
                  <a:pt x="0" y="0"/>
                </a:lnTo>
                <a:lnTo>
                  <a:pt x="0" y="712851"/>
                </a:lnTo>
                <a:cubicBezTo>
                  <a:pt x="12478" y="721614"/>
                  <a:pt x="25241" y="730091"/>
                  <a:pt x="38100" y="738283"/>
                </a:cubicBezTo>
                <a:lnTo>
                  <a:pt x="38100" y="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0" name="Freeform: Shape 129">
            <a:extLst>
              <a:ext uri="{FF2B5EF4-FFF2-40B4-BE49-F238E27FC236}">
                <a16:creationId xmlns:a16="http://schemas.microsoft.com/office/drawing/2014/main" id="{9B5947C5-CC7F-E9AE-ACDC-01F193DE0925}"/>
              </a:ext>
            </a:extLst>
          </p:cNvPr>
          <p:cNvSpPr/>
          <p:nvPr/>
        </p:nvSpPr>
        <p:spPr>
          <a:xfrm>
            <a:off x="6220610" y="912318"/>
            <a:ext cx="21889" cy="465762"/>
          </a:xfrm>
          <a:custGeom>
            <a:avLst/>
            <a:gdLst>
              <a:gd name="connsiteX0" fmla="*/ 38100 w 38100"/>
              <a:gd name="connsiteY0" fmla="*/ 0 h 810672"/>
              <a:gd name="connsiteX1" fmla="*/ 0 w 38100"/>
              <a:gd name="connsiteY1" fmla="*/ 0 h 810672"/>
              <a:gd name="connsiteX2" fmla="*/ 0 w 38100"/>
              <a:gd name="connsiteY2" fmla="*/ 792099 h 810672"/>
              <a:gd name="connsiteX3" fmla="*/ 38100 w 38100"/>
              <a:gd name="connsiteY3" fmla="*/ 810673 h 810672"/>
              <a:gd name="connsiteX4" fmla="*/ 38100 w 38100"/>
              <a:gd name="connsiteY4" fmla="*/ 0 h 810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810672">
                <a:moveTo>
                  <a:pt x="38100" y="0"/>
                </a:moveTo>
                <a:lnTo>
                  <a:pt x="0" y="0"/>
                </a:lnTo>
                <a:lnTo>
                  <a:pt x="0" y="792099"/>
                </a:lnTo>
                <a:cubicBezTo>
                  <a:pt x="12573" y="798481"/>
                  <a:pt x="25241" y="804672"/>
                  <a:pt x="38100" y="810673"/>
                </a:cubicBezTo>
                <a:lnTo>
                  <a:pt x="38100" y="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1" name="Freeform: Shape 130">
            <a:extLst>
              <a:ext uri="{FF2B5EF4-FFF2-40B4-BE49-F238E27FC236}">
                <a16:creationId xmlns:a16="http://schemas.microsoft.com/office/drawing/2014/main" id="{8A5C402A-F974-1F0C-0D23-41B2DBDCCE27}"/>
              </a:ext>
            </a:extLst>
          </p:cNvPr>
          <p:cNvSpPr/>
          <p:nvPr/>
        </p:nvSpPr>
        <p:spPr>
          <a:xfrm>
            <a:off x="6296458" y="912318"/>
            <a:ext cx="21889" cy="495260"/>
          </a:xfrm>
          <a:custGeom>
            <a:avLst/>
            <a:gdLst>
              <a:gd name="connsiteX0" fmla="*/ 38100 w 38100"/>
              <a:gd name="connsiteY0" fmla="*/ 0 h 862012"/>
              <a:gd name="connsiteX1" fmla="*/ 0 w 38100"/>
              <a:gd name="connsiteY1" fmla="*/ 0 h 862012"/>
              <a:gd name="connsiteX2" fmla="*/ 0 w 38100"/>
              <a:gd name="connsiteY2" fmla="*/ 849154 h 862012"/>
              <a:gd name="connsiteX3" fmla="*/ 38100 w 38100"/>
              <a:gd name="connsiteY3" fmla="*/ 862012 h 862012"/>
              <a:gd name="connsiteX4" fmla="*/ 38100 w 38100"/>
              <a:gd name="connsiteY4" fmla="*/ 95 h 862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862012">
                <a:moveTo>
                  <a:pt x="38100" y="0"/>
                </a:moveTo>
                <a:lnTo>
                  <a:pt x="0" y="0"/>
                </a:lnTo>
                <a:lnTo>
                  <a:pt x="0" y="849154"/>
                </a:lnTo>
                <a:cubicBezTo>
                  <a:pt x="12573" y="853630"/>
                  <a:pt x="25337" y="857917"/>
                  <a:pt x="38100" y="862012"/>
                </a:cubicBezTo>
                <a:lnTo>
                  <a:pt x="38100" y="95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2" name="Freeform: Shape 131">
            <a:extLst>
              <a:ext uri="{FF2B5EF4-FFF2-40B4-BE49-F238E27FC236}">
                <a16:creationId xmlns:a16="http://schemas.microsoft.com/office/drawing/2014/main" id="{D24624DF-6A29-A316-8660-CC31EFD7D432}"/>
              </a:ext>
            </a:extLst>
          </p:cNvPr>
          <p:cNvSpPr/>
          <p:nvPr/>
        </p:nvSpPr>
        <p:spPr>
          <a:xfrm>
            <a:off x="6372251" y="912318"/>
            <a:ext cx="21889" cy="514304"/>
          </a:xfrm>
          <a:custGeom>
            <a:avLst/>
            <a:gdLst>
              <a:gd name="connsiteX0" fmla="*/ 38100 w 38100"/>
              <a:gd name="connsiteY0" fmla="*/ 0 h 895159"/>
              <a:gd name="connsiteX1" fmla="*/ 0 w 38100"/>
              <a:gd name="connsiteY1" fmla="*/ 0 h 895159"/>
              <a:gd name="connsiteX2" fmla="*/ 0 w 38100"/>
              <a:gd name="connsiteY2" fmla="*/ 887349 h 895159"/>
              <a:gd name="connsiteX3" fmla="*/ 38100 w 38100"/>
              <a:gd name="connsiteY3" fmla="*/ 895159 h 895159"/>
              <a:gd name="connsiteX4" fmla="*/ 38100 w 38100"/>
              <a:gd name="connsiteY4" fmla="*/ 95 h 895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895159">
                <a:moveTo>
                  <a:pt x="38100" y="0"/>
                </a:moveTo>
                <a:lnTo>
                  <a:pt x="0" y="0"/>
                </a:lnTo>
                <a:lnTo>
                  <a:pt x="0" y="887349"/>
                </a:lnTo>
                <a:cubicBezTo>
                  <a:pt x="12573" y="890207"/>
                  <a:pt x="25337" y="892778"/>
                  <a:pt x="38100" y="895159"/>
                </a:cubicBezTo>
                <a:lnTo>
                  <a:pt x="38100" y="95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3" name="Freeform: Shape 132">
            <a:extLst>
              <a:ext uri="{FF2B5EF4-FFF2-40B4-BE49-F238E27FC236}">
                <a16:creationId xmlns:a16="http://schemas.microsoft.com/office/drawing/2014/main" id="{740822E9-CDF3-A994-C9B3-6EE2C7DED744}"/>
              </a:ext>
            </a:extLst>
          </p:cNvPr>
          <p:cNvSpPr/>
          <p:nvPr/>
        </p:nvSpPr>
        <p:spPr>
          <a:xfrm>
            <a:off x="6448099" y="912318"/>
            <a:ext cx="21889" cy="523880"/>
          </a:xfrm>
          <a:custGeom>
            <a:avLst/>
            <a:gdLst>
              <a:gd name="connsiteX0" fmla="*/ 38100 w 38100"/>
              <a:gd name="connsiteY0" fmla="*/ 0 h 911828"/>
              <a:gd name="connsiteX1" fmla="*/ 0 w 38100"/>
              <a:gd name="connsiteY1" fmla="*/ 0 h 911828"/>
              <a:gd name="connsiteX2" fmla="*/ 0 w 38100"/>
              <a:gd name="connsiteY2" fmla="*/ 908590 h 911828"/>
              <a:gd name="connsiteX3" fmla="*/ 38100 w 38100"/>
              <a:gd name="connsiteY3" fmla="*/ 911828 h 911828"/>
              <a:gd name="connsiteX4" fmla="*/ 38100 w 38100"/>
              <a:gd name="connsiteY4" fmla="*/ 0 h 9118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911828">
                <a:moveTo>
                  <a:pt x="38100" y="0"/>
                </a:moveTo>
                <a:lnTo>
                  <a:pt x="0" y="0"/>
                </a:lnTo>
                <a:lnTo>
                  <a:pt x="0" y="908590"/>
                </a:lnTo>
                <a:cubicBezTo>
                  <a:pt x="12668" y="909828"/>
                  <a:pt x="25337" y="910971"/>
                  <a:pt x="38100" y="911828"/>
                </a:cubicBezTo>
                <a:lnTo>
                  <a:pt x="38100" y="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4" name="Freeform: Shape 133">
            <a:extLst>
              <a:ext uri="{FF2B5EF4-FFF2-40B4-BE49-F238E27FC236}">
                <a16:creationId xmlns:a16="http://schemas.microsoft.com/office/drawing/2014/main" id="{9D6684EB-7230-139A-B53C-57C14A1EC542}"/>
              </a:ext>
            </a:extLst>
          </p:cNvPr>
          <p:cNvSpPr/>
          <p:nvPr/>
        </p:nvSpPr>
        <p:spPr>
          <a:xfrm>
            <a:off x="5566483" y="934153"/>
            <a:ext cx="963540" cy="815400"/>
          </a:xfrm>
          <a:custGeom>
            <a:avLst/>
            <a:gdLst>
              <a:gd name="connsiteX0" fmla="*/ 1648777 w 1677066"/>
              <a:gd name="connsiteY0" fmla="*/ 876395 h 1419225"/>
              <a:gd name="connsiteX1" fmla="*/ 1572577 w 1677066"/>
              <a:gd name="connsiteY1" fmla="*/ 873824 h 1419225"/>
              <a:gd name="connsiteX2" fmla="*/ 1534477 w 1677066"/>
              <a:gd name="connsiteY2" fmla="*/ 870585 h 1419225"/>
              <a:gd name="connsiteX3" fmla="*/ 1440561 w 1677066"/>
              <a:gd name="connsiteY3" fmla="*/ 857059 h 1419225"/>
              <a:gd name="connsiteX4" fmla="*/ 1402461 w 1677066"/>
              <a:gd name="connsiteY4" fmla="*/ 849249 h 1419225"/>
              <a:gd name="connsiteX5" fmla="*/ 1308544 w 1677066"/>
              <a:gd name="connsiteY5" fmla="*/ 823913 h 1419225"/>
              <a:gd name="connsiteX6" fmla="*/ 1270444 w 1677066"/>
              <a:gd name="connsiteY6" fmla="*/ 811054 h 1419225"/>
              <a:gd name="connsiteX7" fmla="*/ 1176528 w 1677066"/>
              <a:gd name="connsiteY7" fmla="*/ 772573 h 1419225"/>
              <a:gd name="connsiteX8" fmla="*/ 1138428 w 1677066"/>
              <a:gd name="connsiteY8" fmla="*/ 753999 h 1419225"/>
              <a:gd name="connsiteX9" fmla="*/ 1044512 w 1677066"/>
              <a:gd name="connsiteY9" fmla="*/ 700183 h 1419225"/>
              <a:gd name="connsiteX10" fmla="*/ 1006412 w 1677066"/>
              <a:gd name="connsiteY10" fmla="*/ 674751 h 1419225"/>
              <a:gd name="connsiteX11" fmla="*/ 912495 w 1677066"/>
              <a:gd name="connsiteY11" fmla="*/ 601599 h 1419225"/>
              <a:gd name="connsiteX12" fmla="*/ 874395 w 1677066"/>
              <a:gd name="connsiteY12" fmla="*/ 567023 h 1419225"/>
              <a:gd name="connsiteX13" fmla="*/ 780479 w 1677066"/>
              <a:gd name="connsiteY13" fmla="*/ 466154 h 1419225"/>
              <a:gd name="connsiteX14" fmla="*/ 742379 w 1677066"/>
              <a:gd name="connsiteY14" fmla="*/ 417100 h 1419225"/>
              <a:gd name="connsiteX15" fmla="*/ 648462 w 1677066"/>
              <a:gd name="connsiteY15" fmla="*/ 265557 h 1419225"/>
              <a:gd name="connsiteX16" fmla="*/ 610362 w 1677066"/>
              <a:gd name="connsiteY16" fmla="*/ 183452 h 1419225"/>
              <a:gd name="connsiteX17" fmla="*/ 552069 w 1677066"/>
              <a:gd name="connsiteY17" fmla="*/ 0 h 1419225"/>
              <a:gd name="connsiteX18" fmla="*/ 0 w 1677066"/>
              <a:gd name="connsiteY18" fmla="*/ 0 h 1419225"/>
              <a:gd name="connsiteX19" fmla="*/ 1648492 w 1677066"/>
              <a:gd name="connsiteY19" fmla="*/ 1419225 h 1419225"/>
              <a:gd name="connsiteX20" fmla="*/ 1677067 w 1677066"/>
              <a:gd name="connsiteY20" fmla="*/ 1418844 h 1419225"/>
              <a:gd name="connsiteX21" fmla="*/ 1677067 w 1677066"/>
              <a:gd name="connsiteY21" fmla="*/ 875919 h 1419225"/>
              <a:gd name="connsiteX22" fmla="*/ 1648492 w 1677066"/>
              <a:gd name="connsiteY22" fmla="*/ 876300 h 1419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677066" h="1419225">
                <a:moveTo>
                  <a:pt x="1648777" y="876395"/>
                </a:moveTo>
                <a:cubicBezTo>
                  <a:pt x="1623155" y="876395"/>
                  <a:pt x="1597724" y="875538"/>
                  <a:pt x="1572577" y="873824"/>
                </a:cubicBezTo>
                <a:cubicBezTo>
                  <a:pt x="1559814" y="872966"/>
                  <a:pt x="1547146" y="871823"/>
                  <a:pt x="1534477" y="870585"/>
                </a:cubicBezTo>
                <a:cubicBezTo>
                  <a:pt x="1502759" y="867347"/>
                  <a:pt x="1471422" y="862870"/>
                  <a:pt x="1440561" y="857059"/>
                </a:cubicBezTo>
                <a:cubicBezTo>
                  <a:pt x="1427798" y="854678"/>
                  <a:pt x="1415034" y="852107"/>
                  <a:pt x="1402461" y="849249"/>
                </a:cubicBezTo>
                <a:cubicBezTo>
                  <a:pt x="1370648" y="842105"/>
                  <a:pt x="1339310" y="833628"/>
                  <a:pt x="1308544" y="823913"/>
                </a:cubicBezTo>
                <a:cubicBezTo>
                  <a:pt x="1295781" y="819817"/>
                  <a:pt x="1283018" y="815531"/>
                  <a:pt x="1270444" y="811054"/>
                </a:cubicBezTo>
                <a:cubicBezTo>
                  <a:pt x="1238441" y="799624"/>
                  <a:pt x="1207103" y="786765"/>
                  <a:pt x="1176528" y="772573"/>
                </a:cubicBezTo>
                <a:cubicBezTo>
                  <a:pt x="1163669" y="766667"/>
                  <a:pt x="1151001" y="760476"/>
                  <a:pt x="1138428" y="753999"/>
                </a:cubicBezTo>
                <a:cubicBezTo>
                  <a:pt x="1106234" y="737521"/>
                  <a:pt x="1074896" y="719519"/>
                  <a:pt x="1044512" y="700183"/>
                </a:cubicBezTo>
                <a:cubicBezTo>
                  <a:pt x="1031653" y="691991"/>
                  <a:pt x="1018889" y="683514"/>
                  <a:pt x="1006412" y="674751"/>
                </a:cubicBezTo>
                <a:cubicBezTo>
                  <a:pt x="973836" y="651986"/>
                  <a:pt x="942499" y="627602"/>
                  <a:pt x="912495" y="601599"/>
                </a:cubicBezTo>
                <a:cubicBezTo>
                  <a:pt x="899541" y="590359"/>
                  <a:pt x="886778" y="578834"/>
                  <a:pt x="874395" y="567023"/>
                </a:cubicBezTo>
                <a:cubicBezTo>
                  <a:pt x="841058" y="535400"/>
                  <a:pt x="809720" y="501682"/>
                  <a:pt x="780479" y="466154"/>
                </a:cubicBezTo>
                <a:cubicBezTo>
                  <a:pt x="767334" y="450152"/>
                  <a:pt x="754666" y="433864"/>
                  <a:pt x="742379" y="417100"/>
                </a:cubicBezTo>
                <a:cubicBezTo>
                  <a:pt x="707231" y="369284"/>
                  <a:pt x="675799" y="318707"/>
                  <a:pt x="648462" y="265557"/>
                </a:cubicBezTo>
                <a:cubicBezTo>
                  <a:pt x="634746" y="238792"/>
                  <a:pt x="621983" y="211360"/>
                  <a:pt x="610362" y="183452"/>
                </a:cubicBezTo>
                <a:cubicBezTo>
                  <a:pt x="585883" y="124682"/>
                  <a:pt x="566357" y="63341"/>
                  <a:pt x="552069" y="0"/>
                </a:cubicBezTo>
                <a:lnTo>
                  <a:pt x="0" y="0"/>
                </a:lnTo>
                <a:cubicBezTo>
                  <a:pt x="119634" y="803148"/>
                  <a:pt x="812101" y="1419225"/>
                  <a:pt x="1648492" y="1419225"/>
                </a:cubicBezTo>
                <a:cubicBezTo>
                  <a:pt x="1658017" y="1419225"/>
                  <a:pt x="1667542" y="1419035"/>
                  <a:pt x="1677067" y="1418844"/>
                </a:cubicBezTo>
                <a:lnTo>
                  <a:pt x="1677067" y="875919"/>
                </a:lnTo>
                <a:cubicBezTo>
                  <a:pt x="1667542" y="876109"/>
                  <a:pt x="1658017" y="876300"/>
                  <a:pt x="1648492" y="876300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5" name="Freeform: Shape 134">
            <a:extLst>
              <a:ext uri="{FF2B5EF4-FFF2-40B4-BE49-F238E27FC236}">
                <a16:creationId xmlns:a16="http://schemas.microsoft.com/office/drawing/2014/main" id="{0EA613AC-3C92-7A36-751E-D78C08AA0489}"/>
              </a:ext>
            </a:extLst>
          </p:cNvPr>
          <p:cNvSpPr/>
          <p:nvPr/>
        </p:nvSpPr>
        <p:spPr>
          <a:xfrm>
            <a:off x="6530132" y="219995"/>
            <a:ext cx="216381" cy="254581"/>
          </a:xfrm>
          <a:custGeom>
            <a:avLst/>
            <a:gdLst>
              <a:gd name="connsiteX0" fmla="*/ 376618 w 376618"/>
              <a:gd name="connsiteY0" fmla="*/ 762 h 443103"/>
              <a:gd name="connsiteX1" fmla="*/ 375856 w 376618"/>
              <a:gd name="connsiteY1" fmla="*/ 0 h 443103"/>
              <a:gd name="connsiteX2" fmla="*/ 190 w 376618"/>
              <a:gd name="connsiteY2" fmla="*/ 382143 h 443103"/>
              <a:gd name="connsiteX3" fmla="*/ 0 w 376618"/>
              <a:gd name="connsiteY3" fmla="*/ 443103 h 443103"/>
              <a:gd name="connsiteX4" fmla="*/ 260509 w 376618"/>
              <a:gd name="connsiteY4" fmla="*/ 173926 h 443103"/>
              <a:gd name="connsiteX5" fmla="*/ 376428 w 376618"/>
              <a:gd name="connsiteY5" fmla="*/ 952 h 443103"/>
              <a:gd name="connsiteX6" fmla="*/ 376523 w 376618"/>
              <a:gd name="connsiteY6" fmla="*/ 952 h 443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6618" h="443103">
                <a:moveTo>
                  <a:pt x="376618" y="762"/>
                </a:moveTo>
                <a:cubicBezTo>
                  <a:pt x="376618" y="762"/>
                  <a:pt x="376142" y="191"/>
                  <a:pt x="375856" y="0"/>
                </a:cubicBezTo>
                <a:lnTo>
                  <a:pt x="190" y="382143"/>
                </a:lnTo>
                <a:lnTo>
                  <a:pt x="0" y="443103"/>
                </a:lnTo>
                <a:lnTo>
                  <a:pt x="260509" y="173926"/>
                </a:lnTo>
                <a:cubicBezTo>
                  <a:pt x="287750" y="108775"/>
                  <a:pt x="327279" y="50101"/>
                  <a:pt x="376428" y="952"/>
                </a:cubicBezTo>
                <a:lnTo>
                  <a:pt x="376523" y="952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6" name="Freeform: Shape 135">
            <a:extLst>
              <a:ext uri="{FF2B5EF4-FFF2-40B4-BE49-F238E27FC236}">
                <a16:creationId xmlns:a16="http://schemas.microsoft.com/office/drawing/2014/main" id="{9E9FDF1E-E3CB-B3DE-4F87-61A7CD1CD437}"/>
              </a:ext>
            </a:extLst>
          </p:cNvPr>
          <p:cNvSpPr/>
          <p:nvPr/>
        </p:nvSpPr>
        <p:spPr>
          <a:xfrm>
            <a:off x="6530078" y="402228"/>
            <a:ext cx="128220" cy="165323"/>
          </a:xfrm>
          <a:custGeom>
            <a:avLst/>
            <a:gdLst>
              <a:gd name="connsiteX0" fmla="*/ 190 w 223170"/>
              <a:gd name="connsiteY0" fmla="*/ 226790 h 287750"/>
              <a:gd name="connsiteX1" fmla="*/ 0 w 223170"/>
              <a:gd name="connsiteY1" fmla="*/ 287750 h 287750"/>
              <a:gd name="connsiteX2" fmla="*/ 219361 w 223170"/>
              <a:gd name="connsiteY2" fmla="*/ 61150 h 287750"/>
              <a:gd name="connsiteX3" fmla="*/ 223171 w 223170"/>
              <a:gd name="connsiteY3" fmla="*/ 0 h 287750"/>
              <a:gd name="connsiteX4" fmla="*/ 190 w 223170"/>
              <a:gd name="connsiteY4" fmla="*/ 226886 h 287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3170" h="287750">
                <a:moveTo>
                  <a:pt x="190" y="226790"/>
                </a:moveTo>
                <a:lnTo>
                  <a:pt x="0" y="287750"/>
                </a:lnTo>
                <a:lnTo>
                  <a:pt x="219361" y="61150"/>
                </a:lnTo>
                <a:cubicBezTo>
                  <a:pt x="219456" y="40481"/>
                  <a:pt x="220789" y="20098"/>
                  <a:pt x="223171" y="0"/>
                </a:cubicBezTo>
                <a:lnTo>
                  <a:pt x="190" y="226886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7" name="Freeform: Shape 136">
            <a:extLst>
              <a:ext uri="{FF2B5EF4-FFF2-40B4-BE49-F238E27FC236}">
                <a16:creationId xmlns:a16="http://schemas.microsoft.com/office/drawing/2014/main" id="{7BE1425B-B528-A2B0-72B9-9EA8E69F1BC3}"/>
              </a:ext>
            </a:extLst>
          </p:cNvPr>
          <p:cNvSpPr/>
          <p:nvPr/>
        </p:nvSpPr>
        <p:spPr>
          <a:xfrm>
            <a:off x="6530078" y="492634"/>
            <a:ext cx="136702" cy="167950"/>
          </a:xfrm>
          <a:custGeom>
            <a:avLst/>
            <a:gdLst>
              <a:gd name="connsiteX0" fmla="*/ 190 w 237934"/>
              <a:gd name="connsiteY0" fmla="*/ 231362 h 292322"/>
              <a:gd name="connsiteX1" fmla="*/ 0 w 237934"/>
              <a:gd name="connsiteY1" fmla="*/ 292322 h 292322"/>
              <a:gd name="connsiteX2" fmla="*/ 237935 w 237934"/>
              <a:gd name="connsiteY2" fmla="*/ 46482 h 292322"/>
              <a:gd name="connsiteX3" fmla="*/ 227552 w 237934"/>
              <a:gd name="connsiteY3" fmla="*/ 0 h 292322"/>
              <a:gd name="connsiteX4" fmla="*/ 190 w 237934"/>
              <a:gd name="connsiteY4" fmla="*/ 231362 h 292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7934" h="292322">
                <a:moveTo>
                  <a:pt x="190" y="231362"/>
                </a:moveTo>
                <a:lnTo>
                  <a:pt x="0" y="292322"/>
                </a:lnTo>
                <a:lnTo>
                  <a:pt x="237935" y="46482"/>
                </a:lnTo>
                <a:cubicBezTo>
                  <a:pt x="233839" y="31242"/>
                  <a:pt x="230314" y="15812"/>
                  <a:pt x="227552" y="0"/>
                </a:cubicBezTo>
                <a:lnTo>
                  <a:pt x="190" y="231362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8" name="Freeform: Shape 137">
            <a:extLst>
              <a:ext uri="{FF2B5EF4-FFF2-40B4-BE49-F238E27FC236}">
                <a16:creationId xmlns:a16="http://schemas.microsoft.com/office/drawing/2014/main" id="{E04586BD-A869-FE13-83EB-BAF15FED0BAD}"/>
              </a:ext>
            </a:extLst>
          </p:cNvPr>
          <p:cNvSpPr/>
          <p:nvPr/>
        </p:nvSpPr>
        <p:spPr>
          <a:xfrm>
            <a:off x="6530078" y="567443"/>
            <a:ext cx="164775" cy="191646"/>
          </a:xfrm>
          <a:custGeom>
            <a:avLst/>
            <a:gdLst>
              <a:gd name="connsiteX0" fmla="*/ 190 w 286797"/>
              <a:gd name="connsiteY0" fmla="*/ 272605 h 333565"/>
              <a:gd name="connsiteX1" fmla="*/ 0 w 286797"/>
              <a:gd name="connsiteY1" fmla="*/ 333566 h 333565"/>
              <a:gd name="connsiteX2" fmla="*/ 286798 w 286797"/>
              <a:gd name="connsiteY2" fmla="*/ 37147 h 333565"/>
              <a:gd name="connsiteX3" fmla="*/ 268034 w 286797"/>
              <a:gd name="connsiteY3" fmla="*/ 0 h 333565"/>
              <a:gd name="connsiteX4" fmla="*/ 95 w 286797"/>
              <a:gd name="connsiteY4" fmla="*/ 272510 h 3335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6797" h="333565">
                <a:moveTo>
                  <a:pt x="190" y="272605"/>
                </a:moveTo>
                <a:lnTo>
                  <a:pt x="0" y="333566"/>
                </a:lnTo>
                <a:lnTo>
                  <a:pt x="286798" y="37147"/>
                </a:lnTo>
                <a:cubicBezTo>
                  <a:pt x="280035" y="25051"/>
                  <a:pt x="273844" y="12668"/>
                  <a:pt x="268034" y="0"/>
                </a:cubicBezTo>
                <a:lnTo>
                  <a:pt x="95" y="27251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9" name="Freeform: Shape 138">
            <a:extLst>
              <a:ext uri="{FF2B5EF4-FFF2-40B4-BE49-F238E27FC236}">
                <a16:creationId xmlns:a16="http://schemas.microsoft.com/office/drawing/2014/main" id="{D2FADD2F-6CD6-57A4-4B9A-62C2A8445142}"/>
              </a:ext>
            </a:extLst>
          </p:cNvPr>
          <p:cNvSpPr/>
          <p:nvPr/>
        </p:nvSpPr>
        <p:spPr>
          <a:xfrm>
            <a:off x="6530078" y="625287"/>
            <a:ext cx="202755" cy="226835"/>
          </a:xfrm>
          <a:custGeom>
            <a:avLst/>
            <a:gdLst>
              <a:gd name="connsiteX0" fmla="*/ 190 w 352901"/>
              <a:gd name="connsiteY0" fmla="*/ 333851 h 394811"/>
              <a:gd name="connsiteX1" fmla="*/ 0 w 352901"/>
              <a:gd name="connsiteY1" fmla="*/ 394811 h 394811"/>
              <a:gd name="connsiteX2" fmla="*/ 352901 w 352901"/>
              <a:gd name="connsiteY2" fmla="*/ 30194 h 394811"/>
              <a:gd name="connsiteX3" fmla="*/ 328327 w 352901"/>
              <a:gd name="connsiteY3" fmla="*/ 0 h 394811"/>
              <a:gd name="connsiteX4" fmla="*/ 190 w 352901"/>
              <a:gd name="connsiteY4" fmla="*/ 333851 h 394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2901" h="394811">
                <a:moveTo>
                  <a:pt x="190" y="333851"/>
                </a:moveTo>
                <a:lnTo>
                  <a:pt x="0" y="394811"/>
                </a:lnTo>
                <a:lnTo>
                  <a:pt x="352901" y="30194"/>
                </a:lnTo>
                <a:cubicBezTo>
                  <a:pt x="344329" y="20479"/>
                  <a:pt x="336232" y="10382"/>
                  <a:pt x="328327" y="0"/>
                </a:cubicBezTo>
                <a:lnTo>
                  <a:pt x="190" y="333851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0" name="Freeform: Shape 139">
            <a:extLst>
              <a:ext uri="{FF2B5EF4-FFF2-40B4-BE49-F238E27FC236}">
                <a16:creationId xmlns:a16="http://schemas.microsoft.com/office/drawing/2014/main" id="{865436D9-0B88-1758-D1C0-E5CD638593B8}"/>
              </a:ext>
            </a:extLst>
          </p:cNvPr>
          <p:cNvSpPr/>
          <p:nvPr/>
        </p:nvSpPr>
        <p:spPr>
          <a:xfrm>
            <a:off x="6568494" y="673499"/>
            <a:ext cx="212933" cy="205984"/>
          </a:xfrm>
          <a:custGeom>
            <a:avLst/>
            <a:gdLst>
              <a:gd name="connsiteX0" fmla="*/ 0 w 370617"/>
              <a:gd name="connsiteY0" fmla="*/ 348996 h 358521"/>
              <a:gd name="connsiteX1" fmla="*/ 47625 w 370617"/>
              <a:gd name="connsiteY1" fmla="*/ 358521 h 358521"/>
              <a:gd name="connsiteX2" fmla="*/ 370618 w 370617"/>
              <a:gd name="connsiteY2" fmla="*/ 24098 h 358521"/>
              <a:gd name="connsiteX3" fmla="*/ 340328 w 370617"/>
              <a:gd name="connsiteY3" fmla="*/ 0 h 358521"/>
              <a:gd name="connsiteX4" fmla="*/ 0 w 370617"/>
              <a:gd name="connsiteY4" fmla="*/ 348996 h 358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0617" h="358521">
                <a:moveTo>
                  <a:pt x="0" y="348996"/>
                </a:moveTo>
                <a:lnTo>
                  <a:pt x="47625" y="358521"/>
                </a:lnTo>
                <a:lnTo>
                  <a:pt x="370618" y="24098"/>
                </a:lnTo>
                <a:cubicBezTo>
                  <a:pt x="360236" y="16383"/>
                  <a:pt x="350139" y="8382"/>
                  <a:pt x="340328" y="0"/>
                </a:cubicBezTo>
                <a:lnTo>
                  <a:pt x="0" y="348996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1" name="Freeform: Shape 140">
            <a:extLst>
              <a:ext uri="{FF2B5EF4-FFF2-40B4-BE49-F238E27FC236}">
                <a16:creationId xmlns:a16="http://schemas.microsoft.com/office/drawing/2014/main" id="{2F411F44-4E2E-8DF9-024C-A31B643A7473}"/>
              </a:ext>
            </a:extLst>
          </p:cNvPr>
          <p:cNvSpPr/>
          <p:nvPr/>
        </p:nvSpPr>
        <p:spPr>
          <a:xfrm>
            <a:off x="6661527" y="711698"/>
            <a:ext cx="179497" cy="167786"/>
          </a:xfrm>
          <a:custGeom>
            <a:avLst/>
            <a:gdLst>
              <a:gd name="connsiteX0" fmla="*/ 0 w 312420"/>
              <a:gd name="connsiteY0" fmla="*/ 282512 h 292036"/>
              <a:gd name="connsiteX1" fmla="*/ 47625 w 312420"/>
              <a:gd name="connsiteY1" fmla="*/ 292037 h 292036"/>
              <a:gd name="connsiteX2" fmla="*/ 312420 w 312420"/>
              <a:gd name="connsiteY2" fmla="*/ 17907 h 292036"/>
              <a:gd name="connsiteX3" fmla="*/ 275463 w 312420"/>
              <a:gd name="connsiteY3" fmla="*/ 0 h 292036"/>
              <a:gd name="connsiteX4" fmla="*/ 0 w 312420"/>
              <a:gd name="connsiteY4" fmla="*/ 282512 h 292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2420" h="292036">
                <a:moveTo>
                  <a:pt x="0" y="282512"/>
                </a:moveTo>
                <a:lnTo>
                  <a:pt x="47625" y="292037"/>
                </a:lnTo>
                <a:lnTo>
                  <a:pt x="312420" y="17907"/>
                </a:lnTo>
                <a:cubicBezTo>
                  <a:pt x="299847" y="12383"/>
                  <a:pt x="287560" y="6477"/>
                  <a:pt x="275463" y="0"/>
                </a:cubicBezTo>
                <a:lnTo>
                  <a:pt x="0" y="282512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2" name="Freeform: Shape 141">
            <a:extLst>
              <a:ext uri="{FF2B5EF4-FFF2-40B4-BE49-F238E27FC236}">
                <a16:creationId xmlns:a16="http://schemas.microsoft.com/office/drawing/2014/main" id="{DBC2B84F-57B1-95BE-338B-8EE10D4E627A}"/>
              </a:ext>
            </a:extLst>
          </p:cNvPr>
          <p:cNvSpPr/>
          <p:nvPr/>
        </p:nvSpPr>
        <p:spPr>
          <a:xfrm>
            <a:off x="6754560" y="738020"/>
            <a:ext cx="158538" cy="141463"/>
          </a:xfrm>
          <a:custGeom>
            <a:avLst/>
            <a:gdLst>
              <a:gd name="connsiteX0" fmla="*/ 0 w 275939"/>
              <a:gd name="connsiteY0" fmla="*/ 236696 h 246221"/>
              <a:gd name="connsiteX1" fmla="*/ 47625 w 275939"/>
              <a:gd name="connsiteY1" fmla="*/ 246221 h 246221"/>
              <a:gd name="connsiteX2" fmla="*/ 275939 w 275939"/>
              <a:gd name="connsiteY2" fmla="*/ 9811 h 246221"/>
              <a:gd name="connsiteX3" fmla="*/ 230791 w 275939"/>
              <a:gd name="connsiteY3" fmla="*/ 0 h 246221"/>
              <a:gd name="connsiteX4" fmla="*/ 0 w 275939"/>
              <a:gd name="connsiteY4" fmla="*/ 236696 h 246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5939" h="246221">
                <a:moveTo>
                  <a:pt x="0" y="236696"/>
                </a:moveTo>
                <a:lnTo>
                  <a:pt x="47625" y="246221"/>
                </a:lnTo>
                <a:lnTo>
                  <a:pt x="275939" y="9811"/>
                </a:lnTo>
                <a:cubicBezTo>
                  <a:pt x="260604" y="7239"/>
                  <a:pt x="245650" y="3905"/>
                  <a:pt x="230791" y="0"/>
                </a:cubicBezTo>
                <a:lnTo>
                  <a:pt x="0" y="236696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3" name="Freeform: Shape 142">
            <a:extLst>
              <a:ext uri="{FF2B5EF4-FFF2-40B4-BE49-F238E27FC236}">
                <a16:creationId xmlns:a16="http://schemas.microsoft.com/office/drawing/2014/main" id="{48210373-99A3-3B4D-9F77-742F8684B093}"/>
              </a:ext>
            </a:extLst>
          </p:cNvPr>
          <p:cNvSpPr/>
          <p:nvPr/>
        </p:nvSpPr>
        <p:spPr>
          <a:xfrm>
            <a:off x="6853063" y="744751"/>
            <a:ext cx="157444" cy="134733"/>
          </a:xfrm>
          <a:custGeom>
            <a:avLst/>
            <a:gdLst>
              <a:gd name="connsiteX0" fmla="*/ 0 w 274034"/>
              <a:gd name="connsiteY0" fmla="*/ 224981 h 234505"/>
              <a:gd name="connsiteX1" fmla="*/ 47625 w 274034"/>
              <a:gd name="connsiteY1" fmla="*/ 234506 h 234505"/>
              <a:gd name="connsiteX2" fmla="*/ 274034 w 274034"/>
              <a:gd name="connsiteY2" fmla="*/ 0 h 234505"/>
              <a:gd name="connsiteX3" fmla="*/ 214122 w 274034"/>
              <a:gd name="connsiteY3" fmla="*/ 5334 h 234505"/>
              <a:gd name="connsiteX4" fmla="*/ 0 w 274034"/>
              <a:gd name="connsiteY4" fmla="*/ 224885 h 234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4034" h="234505">
                <a:moveTo>
                  <a:pt x="0" y="224981"/>
                </a:moveTo>
                <a:lnTo>
                  <a:pt x="47625" y="234506"/>
                </a:lnTo>
                <a:lnTo>
                  <a:pt x="274034" y="0"/>
                </a:lnTo>
                <a:cubicBezTo>
                  <a:pt x="254413" y="2858"/>
                  <a:pt x="234410" y="4667"/>
                  <a:pt x="214122" y="5334"/>
                </a:cubicBezTo>
                <a:lnTo>
                  <a:pt x="0" y="224885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4" name="Freeform: Shape 143">
            <a:extLst>
              <a:ext uri="{FF2B5EF4-FFF2-40B4-BE49-F238E27FC236}">
                <a16:creationId xmlns:a16="http://schemas.microsoft.com/office/drawing/2014/main" id="{DCEB4F19-AFF9-B0F1-094F-88798344331B}"/>
              </a:ext>
            </a:extLst>
          </p:cNvPr>
          <p:cNvSpPr/>
          <p:nvPr/>
        </p:nvSpPr>
        <p:spPr>
          <a:xfrm>
            <a:off x="6946150" y="649804"/>
            <a:ext cx="247082" cy="229680"/>
          </a:xfrm>
          <a:custGeom>
            <a:avLst/>
            <a:gdLst>
              <a:gd name="connsiteX0" fmla="*/ 264700 w 430053"/>
              <a:gd name="connsiteY0" fmla="*/ 118777 h 399764"/>
              <a:gd name="connsiteX1" fmla="*/ 0 w 430053"/>
              <a:gd name="connsiteY1" fmla="*/ 390239 h 399764"/>
              <a:gd name="connsiteX2" fmla="*/ 47625 w 430053"/>
              <a:gd name="connsiteY2" fmla="*/ 399764 h 399764"/>
              <a:gd name="connsiteX3" fmla="*/ 430054 w 430053"/>
              <a:gd name="connsiteY3" fmla="*/ 3810 h 399764"/>
              <a:gd name="connsiteX4" fmla="*/ 426530 w 430053"/>
              <a:gd name="connsiteY4" fmla="*/ 0 h 399764"/>
              <a:gd name="connsiteX5" fmla="*/ 264700 w 430053"/>
              <a:gd name="connsiteY5" fmla="*/ 118777 h 399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0053" h="399764">
                <a:moveTo>
                  <a:pt x="264700" y="118777"/>
                </a:moveTo>
                <a:lnTo>
                  <a:pt x="0" y="390239"/>
                </a:lnTo>
                <a:lnTo>
                  <a:pt x="47625" y="399764"/>
                </a:lnTo>
                <a:lnTo>
                  <a:pt x="430054" y="3810"/>
                </a:lnTo>
                <a:cubicBezTo>
                  <a:pt x="428911" y="2572"/>
                  <a:pt x="427672" y="1238"/>
                  <a:pt x="426530" y="0"/>
                </a:cubicBezTo>
                <a:cubicBezTo>
                  <a:pt x="380714" y="49054"/>
                  <a:pt x="325946" y="89535"/>
                  <a:pt x="264700" y="118777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5" name="Freeform: Shape 144">
            <a:extLst>
              <a:ext uri="{FF2B5EF4-FFF2-40B4-BE49-F238E27FC236}">
                <a16:creationId xmlns:a16="http://schemas.microsoft.com/office/drawing/2014/main" id="{39D9C4E1-52EE-7CBD-5CD9-3AD94DDB69AF}"/>
              </a:ext>
            </a:extLst>
          </p:cNvPr>
          <p:cNvSpPr/>
          <p:nvPr/>
        </p:nvSpPr>
        <p:spPr>
          <a:xfrm>
            <a:off x="6656109" y="129699"/>
            <a:ext cx="618554" cy="618390"/>
          </a:xfrm>
          <a:custGeom>
            <a:avLst/>
            <a:gdLst>
              <a:gd name="connsiteX0" fmla="*/ 921544 w 1076610"/>
              <a:gd name="connsiteY0" fmla="*/ 160782 h 1076324"/>
              <a:gd name="connsiteX1" fmla="*/ 745236 w 1076610"/>
              <a:gd name="connsiteY1" fmla="*/ 41434 h 1076324"/>
              <a:gd name="connsiteX2" fmla="*/ 538067 w 1076610"/>
              <a:gd name="connsiteY2" fmla="*/ 0 h 1076324"/>
              <a:gd name="connsiteX3" fmla="*/ 315087 w 1076610"/>
              <a:gd name="connsiteY3" fmla="*/ 48387 h 1076324"/>
              <a:gd name="connsiteX4" fmla="*/ 157353 w 1076610"/>
              <a:gd name="connsiteY4" fmla="*/ 157829 h 1076324"/>
              <a:gd name="connsiteX5" fmla="*/ 157258 w 1076610"/>
              <a:gd name="connsiteY5" fmla="*/ 157829 h 1076324"/>
              <a:gd name="connsiteX6" fmla="*/ 41338 w 1076610"/>
              <a:gd name="connsiteY6" fmla="*/ 330898 h 1076324"/>
              <a:gd name="connsiteX7" fmla="*/ 3810 w 1076610"/>
              <a:gd name="connsiteY7" fmla="*/ 474155 h 1076324"/>
              <a:gd name="connsiteX8" fmla="*/ 0 w 1076610"/>
              <a:gd name="connsiteY8" fmla="*/ 535305 h 1076324"/>
              <a:gd name="connsiteX9" fmla="*/ 0 w 1076610"/>
              <a:gd name="connsiteY9" fmla="*/ 538067 h 1076324"/>
              <a:gd name="connsiteX10" fmla="*/ 4763 w 1076610"/>
              <a:gd name="connsiteY10" fmla="*/ 608457 h 1076324"/>
              <a:gd name="connsiteX11" fmla="*/ 8382 w 1076610"/>
              <a:gd name="connsiteY11" fmla="*/ 631508 h 1076324"/>
              <a:gd name="connsiteX12" fmla="*/ 18764 w 1076610"/>
              <a:gd name="connsiteY12" fmla="*/ 677989 h 1076324"/>
              <a:gd name="connsiteX13" fmla="*/ 48959 w 1076610"/>
              <a:gd name="connsiteY13" fmla="*/ 761810 h 1076324"/>
              <a:gd name="connsiteX14" fmla="*/ 67723 w 1076610"/>
              <a:gd name="connsiteY14" fmla="*/ 798957 h 1076324"/>
              <a:gd name="connsiteX15" fmla="*/ 69342 w 1076610"/>
              <a:gd name="connsiteY15" fmla="*/ 802005 h 1076324"/>
              <a:gd name="connsiteX16" fmla="*/ 109252 w 1076610"/>
              <a:gd name="connsiteY16" fmla="*/ 862489 h 1076324"/>
              <a:gd name="connsiteX17" fmla="*/ 133826 w 1076610"/>
              <a:gd name="connsiteY17" fmla="*/ 892683 h 1076324"/>
              <a:gd name="connsiteX18" fmla="*/ 188119 w 1076610"/>
              <a:gd name="connsiteY18" fmla="*/ 946404 h 1076324"/>
              <a:gd name="connsiteX19" fmla="*/ 218408 w 1076610"/>
              <a:gd name="connsiteY19" fmla="*/ 970502 h 1076324"/>
              <a:gd name="connsiteX20" fmla="*/ 285179 w 1076610"/>
              <a:gd name="connsiteY20" fmla="*/ 1012888 h 1076324"/>
              <a:gd name="connsiteX21" fmla="*/ 322136 w 1076610"/>
              <a:gd name="connsiteY21" fmla="*/ 1030796 h 1076324"/>
              <a:gd name="connsiteX22" fmla="*/ 402527 w 1076610"/>
              <a:gd name="connsiteY22" fmla="*/ 1058704 h 1076324"/>
              <a:gd name="connsiteX23" fmla="*/ 447675 w 1076610"/>
              <a:gd name="connsiteY23" fmla="*/ 1068515 h 1076324"/>
              <a:gd name="connsiteX24" fmla="*/ 451961 w 1076610"/>
              <a:gd name="connsiteY24" fmla="*/ 1069372 h 1076324"/>
              <a:gd name="connsiteX25" fmla="*/ 538353 w 1076610"/>
              <a:gd name="connsiteY25" fmla="*/ 1076325 h 1076324"/>
              <a:gd name="connsiteX26" fmla="*/ 557213 w 1076610"/>
              <a:gd name="connsiteY26" fmla="*/ 1075849 h 1076324"/>
              <a:gd name="connsiteX27" fmla="*/ 617125 w 1076610"/>
              <a:gd name="connsiteY27" fmla="*/ 1070515 h 1076324"/>
              <a:gd name="connsiteX28" fmla="*/ 648557 w 1076610"/>
              <a:gd name="connsiteY28" fmla="*/ 1064990 h 1076324"/>
              <a:gd name="connsiteX29" fmla="*/ 769715 w 1076610"/>
              <a:gd name="connsiteY29" fmla="*/ 1023937 h 1076324"/>
              <a:gd name="connsiteX30" fmla="*/ 931545 w 1076610"/>
              <a:gd name="connsiteY30" fmla="*/ 905161 h 1076324"/>
              <a:gd name="connsiteX31" fmla="*/ 1007364 w 1076610"/>
              <a:gd name="connsiteY31" fmla="*/ 802005 h 1076324"/>
              <a:gd name="connsiteX32" fmla="*/ 1071848 w 1076610"/>
              <a:gd name="connsiteY32" fmla="*/ 608552 h 1076324"/>
              <a:gd name="connsiteX33" fmla="*/ 1076611 w 1076610"/>
              <a:gd name="connsiteY33" fmla="*/ 538162 h 1076324"/>
              <a:gd name="connsiteX34" fmla="*/ 921925 w 1076610"/>
              <a:gd name="connsiteY34" fmla="*/ 160687 h 1076324"/>
              <a:gd name="connsiteX35" fmla="*/ 845534 w 1076610"/>
              <a:gd name="connsiteY35" fmla="*/ 786479 h 1076324"/>
              <a:gd name="connsiteX36" fmla="*/ 685514 w 1076610"/>
              <a:gd name="connsiteY36" fmla="*/ 904970 h 1076324"/>
              <a:gd name="connsiteX37" fmla="*/ 579977 w 1076610"/>
              <a:gd name="connsiteY37" fmla="*/ 931259 h 1076324"/>
              <a:gd name="connsiteX38" fmla="*/ 538163 w 1076610"/>
              <a:gd name="connsiteY38" fmla="*/ 933545 h 1076324"/>
              <a:gd name="connsiteX39" fmla="*/ 524637 w 1076610"/>
              <a:gd name="connsiteY39" fmla="*/ 933260 h 1076324"/>
              <a:gd name="connsiteX40" fmla="*/ 430339 w 1076610"/>
              <a:gd name="connsiteY40" fmla="*/ 918496 h 1076324"/>
              <a:gd name="connsiteX41" fmla="*/ 407384 w 1076610"/>
              <a:gd name="connsiteY41" fmla="*/ 911352 h 1076324"/>
              <a:gd name="connsiteX42" fmla="*/ 390525 w 1076610"/>
              <a:gd name="connsiteY42" fmla="*/ 904780 h 1076324"/>
              <a:gd name="connsiteX43" fmla="*/ 230600 w 1076610"/>
              <a:gd name="connsiteY43" fmla="*/ 786575 h 1076324"/>
              <a:gd name="connsiteX44" fmla="*/ 173069 w 1076610"/>
              <a:gd name="connsiteY44" fmla="*/ 689991 h 1076324"/>
              <a:gd name="connsiteX45" fmla="*/ 161163 w 1076610"/>
              <a:gd name="connsiteY45" fmla="*/ 657416 h 1076324"/>
              <a:gd name="connsiteX46" fmla="*/ 143065 w 1076610"/>
              <a:gd name="connsiteY46" fmla="*/ 549593 h 1076324"/>
              <a:gd name="connsiteX47" fmla="*/ 142780 w 1076610"/>
              <a:gd name="connsiteY47" fmla="*/ 538258 h 1076324"/>
              <a:gd name="connsiteX48" fmla="*/ 143161 w 1076610"/>
              <a:gd name="connsiteY48" fmla="*/ 524256 h 1076324"/>
              <a:gd name="connsiteX49" fmla="*/ 145732 w 1076610"/>
              <a:gd name="connsiteY49" fmla="*/ 491871 h 1076324"/>
              <a:gd name="connsiteX50" fmla="*/ 212503 w 1076610"/>
              <a:gd name="connsiteY50" fmla="*/ 314135 h 1076324"/>
              <a:gd name="connsiteX51" fmla="*/ 441770 w 1076610"/>
              <a:gd name="connsiteY51" fmla="*/ 154876 h 1076324"/>
              <a:gd name="connsiteX52" fmla="*/ 538067 w 1076610"/>
              <a:gd name="connsiteY52" fmla="*/ 142970 h 1076324"/>
              <a:gd name="connsiteX53" fmla="*/ 631984 w 1076610"/>
              <a:gd name="connsiteY53" fmla="*/ 154305 h 1076324"/>
              <a:gd name="connsiteX54" fmla="*/ 859155 w 1076610"/>
              <a:gd name="connsiteY54" fmla="*/ 307943 h 1076324"/>
              <a:gd name="connsiteX55" fmla="*/ 932974 w 1076610"/>
              <a:gd name="connsiteY55" fmla="*/ 524256 h 1076324"/>
              <a:gd name="connsiteX56" fmla="*/ 933355 w 1076610"/>
              <a:gd name="connsiteY56" fmla="*/ 538258 h 1076324"/>
              <a:gd name="connsiteX57" fmla="*/ 845534 w 1076610"/>
              <a:gd name="connsiteY57" fmla="*/ 786575 h 1076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1076610" h="1076324">
                <a:moveTo>
                  <a:pt x="921544" y="160782"/>
                </a:moveTo>
                <a:cubicBezTo>
                  <a:pt x="871633" y="110109"/>
                  <a:pt x="811911" y="69247"/>
                  <a:pt x="745236" y="41434"/>
                </a:cubicBezTo>
                <a:cubicBezTo>
                  <a:pt x="681419" y="14764"/>
                  <a:pt x="611505" y="0"/>
                  <a:pt x="538067" y="0"/>
                </a:cubicBezTo>
                <a:cubicBezTo>
                  <a:pt x="458534" y="0"/>
                  <a:pt x="383000" y="17431"/>
                  <a:pt x="315087" y="48387"/>
                </a:cubicBezTo>
                <a:cubicBezTo>
                  <a:pt x="256032" y="75343"/>
                  <a:pt x="202692" y="112490"/>
                  <a:pt x="157353" y="157829"/>
                </a:cubicBezTo>
                <a:lnTo>
                  <a:pt x="157258" y="157829"/>
                </a:lnTo>
                <a:cubicBezTo>
                  <a:pt x="108109" y="207169"/>
                  <a:pt x="68580" y="265843"/>
                  <a:pt x="41338" y="330898"/>
                </a:cubicBezTo>
                <a:cubicBezTo>
                  <a:pt x="22574" y="375857"/>
                  <a:pt x="9811" y="423958"/>
                  <a:pt x="3810" y="474155"/>
                </a:cubicBezTo>
                <a:cubicBezTo>
                  <a:pt x="1429" y="494252"/>
                  <a:pt x="95" y="514636"/>
                  <a:pt x="0" y="535305"/>
                </a:cubicBezTo>
                <a:cubicBezTo>
                  <a:pt x="0" y="536258"/>
                  <a:pt x="0" y="537210"/>
                  <a:pt x="0" y="538067"/>
                </a:cubicBezTo>
                <a:cubicBezTo>
                  <a:pt x="0" y="561975"/>
                  <a:pt x="1714" y="585407"/>
                  <a:pt x="4763" y="608457"/>
                </a:cubicBezTo>
                <a:cubicBezTo>
                  <a:pt x="5810" y="616172"/>
                  <a:pt x="7048" y="623887"/>
                  <a:pt x="8382" y="631508"/>
                </a:cubicBezTo>
                <a:cubicBezTo>
                  <a:pt x="11144" y="647224"/>
                  <a:pt x="14669" y="662750"/>
                  <a:pt x="18764" y="677989"/>
                </a:cubicBezTo>
                <a:cubicBezTo>
                  <a:pt x="26575" y="706946"/>
                  <a:pt x="36671" y="734949"/>
                  <a:pt x="48959" y="761810"/>
                </a:cubicBezTo>
                <a:cubicBezTo>
                  <a:pt x="54769" y="774478"/>
                  <a:pt x="60960" y="786860"/>
                  <a:pt x="67723" y="798957"/>
                </a:cubicBezTo>
                <a:cubicBezTo>
                  <a:pt x="68294" y="799910"/>
                  <a:pt x="68771" y="800957"/>
                  <a:pt x="69342" y="802005"/>
                </a:cubicBezTo>
                <a:cubicBezTo>
                  <a:pt x="81248" y="823151"/>
                  <a:pt x="94679" y="843248"/>
                  <a:pt x="109252" y="862489"/>
                </a:cubicBezTo>
                <a:cubicBezTo>
                  <a:pt x="117062" y="872871"/>
                  <a:pt x="125254" y="882872"/>
                  <a:pt x="133826" y="892683"/>
                </a:cubicBezTo>
                <a:cubicBezTo>
                  <a:pt x="150590" y="911828"/>
                  <a:pt x="168783" y="929831"/>
                  <a:pt x="188119" y="946404"/>
                </a:cubicBezTo>
                <a:cubicBezTo>
                  <a:pt x="197929" y="954786"/>
                  <a:pt x="208026" y="962787"/>
                  <a:pt x="218408" y="970502"/>
                </a:cubicBezTo>
                <a:cubicBezTo>
                  <a:pt x="239554" y="986219"/>
                  <a:pt x="261842" y="1000411"/>
                  <a:pt x="285179" y="1012888"/>
                </a:cubicBezTo>
                <a:cubicBezTo>
                  <a:pt x="297180" y="1019366"/>
                  <a:pt x="309563" y="1025271"/>
                  <a:pt x="322136" y="1030796"/>
                </a:cubicBezTo>
                <a:cubicBezTo>
                  <a:pt x="347948" y="1042130"/>
                  <a:pt x="374713" y="1051465"/>
                  <a:pt x="402527" y="1058704"/>
                </a:cubicBezTo>
                <a:cubicBezTo>
                  <a:pt x="417386" y="1062609"/>
                  <a:pt x="432340" y="1065943"/>
                  <a:pt x="447675" y="1068515"/>
                </a:cubicBezTo>
                <a:cubicBezTo>
                  <a:pt x="449104" y="1068800"/>
                  <a:pt x="450532" y="1069086"/>
                  <a:pt x="451961" y="1069372"/>
                </a:cubicBezTo>
                <a:cubicBezTo>
                  <a:pt x="480155" y="1073944"/>
                  <a:pt x="508921" y="1076325"/>
                  <a:pt x="538353" y="1076325"/>
                </a:cubicBezTo>
                <a:cubicBezTo>
                  <a:pt x="544639" y="1076325"/>
                  <a:pt x="550926" y="1076039"/>
                  <a:pt x="557213" y="1075849"/>
                </a:cubicBezTo>
                <a:cubicBezTo>
                  <a:pt x="577501" y="1075182"/>
                  <a:pt x="597503" y="1073372"/>
                  <a:pt x="617125" y="1070515"/>
                </a:cubicBezTo>
                <a:cubicBezTo>
                  <a:pt x="627697" y="1068991"/>
                  <a:pt x="638270" y="1067181"/>
                  <a:pt x="648557" y="1064990"/>
                </a:cubicBezTo>
                <a:cubicBezTo>
                  <a:pt x="691039" y="1056132"/>
                  <a:pt x="731520" y="1042130"/>
                  <a:pt x="769715" y="1023937"/>
                </a:cubicBezTo>
                <a:cubicBezTo>
                  <a:pt x="830961" y="994696"/>
                  <a:pt x="885730" y="954214"/>
                  <a:pt x="931545" y="905161"/>
                </a:cubicBezTo>
                <a:cubicBezTo>
                  <a:pt x="960692" y="874014"/>
                  <a:pt x="986219" y="839438"/>
                  <a:pt x="1007364" y="802005"/>
                </a:cubicBezTo>
                <a:cubicBezTo>
                  <a:pt x="1040416" y="743426"/>
                  <a:pt x="1062704" y="678085"/>
                  <a:pt x="1071848" y="608552"/>
                </a:cubicBezTo>
                <a:cubicBezTo>
                  <a:pt x="1074896" y="585502"/>
                  <a:pt x="1076611" y="562070"/>
                  <a:pt x="1076611" y="538162"/>
                </a:cubicBezTo>
                <a:cubicBezTo>
                  <a:pt x="1076611" y="391097"/>
                  <a:pt x="1017556" y="257842"/>
                  <a:pt x="921925" y="160687"/>
                </a:cubicBezTo>
                <a:close/>
                <a:moveTo>
                  <a:pt x="845534" y="786479"/>
                </a:moveTo>
                <a:cubicBezTo>
                  <a:pt x="803434" y="838486"/>
                  <a:pt x="748474" y="879539"/>
                  <a:pt x="685514" y="904970"/>
                </a:cubicBezTo>
                <a:cubicBezTo>
                  <a:pt x="652272" y="918305"/>
                  <a:pt x="616839" y="927259"/>
                  <a:pt x="579977" y="931259"/>
                </a:cubicBezTo>
                <a:cubicBezTo>
                  <a:pt x="566261" y="932688"/>
                  <a:pt x="552260" y="933545"/>
                  <a:pt x="538163" y="933545"/>
                </a:cubicBezTo>
                <a:cubicBezTo>
                  <a:pt x="533686" y="933545"/>
                  <a:pt x="529114" y="933450"/>
                  <a:pt x="524637" y="933260"/>
                </a:cubicBezTo>
                <a:cubicBezTo>
                  <a:pt x="492062" y="932117"/>
                  <a:pt x="460534" y="927068"/>
                  <a:pt x="430339" y="918496"/>
                </a:cubicBezTo>
                <a:cubicBezTo>
                  <a:pt x="422624" y="916305"/>
                  <a:pt x="414909" y="913924"/>
                  <a:pt x="407384" y="911352"/>
                </a:cubicBezTo>
                <a:cubicBezTo>
                  <a:pt x="401669" y="909352"/>
                  <a:pt x="396049" y="906971"/>
                  <a:pt x="390525" y="904780"/>
                </a:cubicBezTo>
                <a:cubicBezTo>
                  <a:pt x="327565" y="879443"/>
                  <a:pt x="272605" y="838581"/>
                  <a:pt x="230600" y="786575"/>
                </a:cubicBezTo>
                <a:cubicBezTo>
                  <a:pt x="207073" y="757523"/>
                  <a:pt x="187643" y="725043"/>
                  <a:pt x="173069" y="689991"/>
                </a:cubicBezTo>
                <a:cubicBezTo>
                  <a:pt x="168593" y="679323"/>
                  <a:pt x="164687" y="668464"/>
                  <a:pt x="161163" y="657416"/>
                </a:cubicBezTo>
                <a:cubicBezTo>
                  <a:pt x="150304" y="623221"/>
                  <a:pt x="144113" y="587026"/>
                  <a:pt x="143065" y="549593"/>
                </a:cubicBezTo>
                <a:cubicBezTo>
                  <a:pt x="142970" y="545783"/>
                  <a:pt x="142780" y="542068"/>
                  <a:pt x="142780" y="538258"/>
                </a:cubicBezTo>
                <a:cubicBezTo>
                  <a:pt x="142780" y="533591"/>
                  <a:pt x="142970" y="528923"/>
                  <a:pt x="143161" y="524256"/>
                </a:cubicBezTo>
                <a:cubicBezTo>
                  <a:pt x="143542" y="513302"/>
                  <a:pt x="144494" y="502539"/>
                  <a:pt x="145732" y="491871"/>
                </a:cubicBezTo>
                <a:cubicBezTo>
                  <a:pt x="153353" y="426434"/>
                  <a:pt x="176879" y="365760"/>
                  <a:pt x="212503" y="314135"/>
                </a:cubicBezTo>
                <a:cubicBezTo>
                  <a:pt x="266319" y="236220"/>
                  <a:pt x="347281" y="178498"/>
                  <a:pt x="441770" y="154876"/>
                </a:cubicBezTo>
                <a:cubicBezTo>
                  <a:pt x="472630" y="147161"/>
                  <a:pt x="504825" y="142970"/>
                  <a:pt x="538067" y="142970"/>
                </a:cubicBezTo>
                <a:cubicBezTo>
                  <a:pt x="571310" y="142970"/>
                  <a:pt x="601885" y="146971"/>
                  <a:pt x="631984" y="154305"/>
                </a:cubicBezTo>
                <a:cubicBezTo>
                  <a:pt x="724948" y="176974"/>
                  <a:pt x="804958" y="232505"/>
                  <a:pt x="859155" y="307943"/>
                </a:cubicBezTo>
                <a:cubicBezTo>
                  <a:pt x="903256" y="369284"/>
                  <a:pt x="930116" y="443674"/>
                  <a:pt x="932974" y="524256"/>
                </a:cubicBezTo>
                <a:cubicBezTo>
                  <a:pt x="933164" y="528923"/>
                  <a:pt x="933355" y="533591"/>
                  <a:pt x="933355" y="538258"/>
                </a:cubicBezTo>
                <a:cubicBezTo>
                  <a:pt x="933355" y="632365"/>
                  <a:pt x="900398" y="718661"/>
                  <a:pt x="845534" y="786575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6" name="Freeform: Shape 145">
            <a:extLst>
              <a:ext uri="{FF2B5EF4-FFF2-40B4-BE49-F238E27FC236}">
                <a16:creationId xmlns:a16="http://schemas.microsoft.com/office/drawing/2014/main" id="{6BCEE168-59AF-D51B-77E1-EE8D3E64B038}"/>
              </a:ext>
            </a:extLst>
          </p:cNvPr>
          <p:cNvSpPr/>
          <p:nvPr/>
        </p:nvSpPr>
        <p:spPr>
          <a:xfrm>
            <a:off x="6738305" y="211842"/>
            <a:ext cx="453832" cy="441465"/>
          </a:xfrm>
          <a:custGeom>
            <a:avLst/>
            <a:gdLst>
              <a:gd name="connsiteX0" fmla="*/ 647414 w 789908"/>
              <a:gd name="connsiteY0" fmla="*/ 528638 h 768381"/>
              <a:gd name="connsiteX1" fmla="*/ 789909 w 789908"/>
              <a:gd name="connsiteY1" fmla="*/ 381286 h 768381"/>
              <a:gd name="connsiteX2" fmla="*/ 716090 w 789908"/>
              <a:gd name="connsiteY2" fmla="*/ 164973 h 768381"/>
              <a:gd name="connsiteX3" fmla="*/ 633032 w 789908"/>
              <a:gd name="connsiteY3" fmla="*/ 190500 h 768381"/>
              <a:gd name="connsiteX4" fmla="*/ 485394 w 789908"/>
              <a:gd name="connsiteY4" fmla="*/ 42863 h 768381"/>
              <a:gd name="connsiteX5" fmla="*/ 488823 w 789908"/>
              <a:gd name="connsiteY5" fmla="*/ 11335 h 768381"/>
              <a:gd name="connsiteX6" fmla="*/ 394907 w 789908"/>
              <a:gd name="connsiteY6" fmla="*/ 0 h 768381"/>
              <a:gd name="connsiteX7" fmla="*/ 298609 w 789908"/>
              <a:gd name="connsiteY7" fmla="*/ 11906 h 768381"/>
              <a:gd name="connsiteX8" fmla="*/ 304419 w 789908"/>
              <a:gd name="connsiteY8" fmla="*/ 52388 h 768381"/>
              <a:gd name="connsiteX9" fmla="*/ 156782 w 789908"/>
              <a:gd name="connsiteY9" fmla="*/ 200025 h 768381"/>
              <a:gd name="connsiteX10" fmla="*/ 69342 w 789908"/>
              <a:gd name="connsiteY10" fmla="*/ 171164 h 768381"/>
              <a:gd name="connsiteX11" fmla="*/ 0 w 789908"/>
              <a:gd name="connsiteY11" fmla="*/ 381286 h 768381"/>
              <a:gd name="connsiteX12" fmla="*/ 142494 w 789908"/>
              <a:gd name="connsiteY12" fmla="*/ 528638 h 768381"/>
              <a:gd name="connsiteX13" fmla="*/ 87440 w 789908"/>
              <a:gd name="connsiteY13" fmla="*/ 643604 h 768381"/>
              <a:gd name="connsiteX14" fmla="*/ 264224 w 789908"/>
              <a:gd name="connsiteY14" fmla="*/ 768382 h 768381"/>
              <a:gd name="connsiteX15" fmla="*/ 404432 w 789908"/>
              <a:gd name="connsiteY15" fmla="*/ 666750 h 768381"/>
              <a:gd name="connsiteX16" fmla="*/ 542354 w 789908"/>
              <a:gd name="connsiteY16" fmla="*/ 762000 h 768381"/>
              <a:gd name="connsiteX17" fmla="*/ 702374 w 789908"/>
              <a:gd name="connsiteY17" fmla="*/ 643509 h 768381"/>
              <a:gd name="connsiteX18" fmla="*/ 647319 w 789908"/>
              <a:gd name="connsiteY18" fmla="*/ 528542 h 768381"/>
              <a:gd name="connsiteX19" fmla="*/ 556451 w 789908"/>
              <a:gd name="connsiteY19" fmla="*/ 367951 h 768381"/>
              <a:gd name="connsiteX20" fmla="*/ 510731 w 789908"/>
              <a:gd name="connsiteY20" fmla="*/ 526161 h 768381"/>
              <a:gd name="connsiteX21" fmla="*/ 483394 w 789908"/>
              <a:gd name="connsiteY21" fmla="*/ 547402 h 768381"/>
              <a:gd name="connsiteX22" fmla="*/ 318802 w 789908"/>
              <a:gd name="connsiteY22" fmla="*/ 552736 h 768381"/>
              <a:gd name="connsiteX23" fmla="*/ 290132 w 789908"/>
              <a:gd name="connsiteY23" fmla="*/ 533305 h 768381"/>
              <a:gd name="connsiteX24" fmla="*/ 234220 w 789908"/>
              <a:gd name="connsiteY24" fmla="*/ 378428 h 768381"/>
              <a:gd name="connsiteX25" fmla="*/ 243840 w 789908"/>
              <a:gd name="connsiteY25" fmla="*/ 345186 h 768381"/>
              <a:gd name="connsiteX26" fmla="*/ 373856 w 789908"/>
              <a:gd name="connsiteY26" fmla="*/ 244126 h 768381"/>
              <a:gd name="connsiteX27" fmla="*/ 408432 w 789908"/>
              <a:gd name="connsiteY27" fmla="*/ 242983 h 768381"/>
              <a:gd name="connsiteX28" fmla="*/ 544735 w 789908"/>
              <a:gd name="connsiteY28" fmla="*/ 335375 h 768381"/>
              <a:gd name="connsiteX29" fmla="*/ 556451 w 789908"/>
              <a:gd name="connsiteY29" fmla="*/ 367951 h 768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789908" h="768381">
                <a:moveTo>
                  <a:pt x="647414" y="528638"/>
                </a:moveTo>
                <a:cubicBezTo>
                  <a:pt x="647414" y="448818"/>
                  <a:pt x="710756" y="383953"/>
                  <a:pt x="789909" y="381286"/>
                </a:cubicBezTo>
                <a:cubicBezTo>
                  <a:pt x="787051" y="300704"/>
                  <a:pt x="760190" y="226314"/>
                  <a:pt x="716090" y="164973"/>
                </a:cubicBezTo>
                <a:cubicBezTo>
                  <a:pt x="692468" y="181070"/>
                  <a:pt x="663893" y="190500"/>
                  <a:pt x="633032" y="190500"/>
                </a:cubicBezTo>
                <a:cubicBezTo>
                  <a:pt x="551498" y="190500"/>
                  <a:pt x="485394" y="124397"/>
                  <a:pt x="485394" y="42863"/>
                </a:cubicBezTo>
                <a:cubicBezTo>
                  <a:pt x="485394" y="32004"/>
                  <a:pt x="486633" y="21527"/>
                  <a:pt x="488823" y="11335"/>
                </a:cubicBezTo>
                <a:cubicBezTo>
                  <a:pt x="458724" y="4001"/>
                  <a:pt x="427292" y="0"/>
                  <a:pt x="394907" y="0"/>
                </a:cubicBezTo>
                <a:cubicBezTo>
                  <a:pt x="362521" y="0"/>
                  <a:pt x="329470" y="4191"/>
                  <a:pt x="298609" y="11906"/>
                </a:cubicBezTo>
                <a:cubicBezTo>
                  <a:pt x="302324" y="24765"/>
                  <a:pt x="304419" y="38386"/>
                  <a:pt x="304419" y="52388"/>
                </a:cubicBezTo>
                <a:cubicBezTo>
                  <a:pt x="304419" y="133922"/>
                  <a:pt x="238316" y="200025"/>
                  <a:pt x="156782" y="200025"/>
                </a:cubicBezTo>
                <a:cubicBezTo>
                  <a:pt x="124016" y="200025"/>
                  <a:pt x="93821" y="189262"/>
                  <a:pt x="69342" y="171164"/>
                </a:cubicBezTo>
                <a:cubicBezTo>
                  <a:pt x="27908" y="231267"/>
                  <a:pt x="2667" y="303371"/>
                  <a:pt x="0" y="381286"/>
                </a:cubicBezTo>
                <a:cubicBezTo>
                  <a:pt x="79153" y="384048"/>
                  <a:pt x="142494" y="448818"/>
                  <a:pt x="142494" y="528638"/>
                </a:cubicBezTo>
                <a:cubicBezTo>
                  <a:pt x="142494" y="575120"/>
                  <a:pt x="120968" y="616553"/>
                  <a:pt x="87440" y="643604"/>
                </a:cubicBezTo>
                <a:cubicBezTo>
                  <a:pt x="133160" y="700183"/>
                  <a:pt x="194215" y="743807"/>
                  <a:pt x="264224" y="768382"/>
                </a:cubicBezTo>
                <a:cubicBezTo>
                  <a:pt x="283559" y="709422"/>
                  <a:pt x="338995" y="666750"/>
                  <a:pt x="404432" y="666750"/>
                </a:cubicBezTo>
                <a:cubicBezTo>
                  <a:pt x="469868" y="666750"/>
                  <a:pt x="521208" y="706374"/>
                  <a:pt x="542354" y="762000"/>
                </a:cubicBezTo>
                <a:cubicBezTo>
                  <a:pt x="605409" y="736664"/>
                  <a:pt x="660368" y="695516"/>
                  <a:pt x="702374" y="643509"/>
                </a:cubicBezTo>
                <a:cubicBezTo>
                  <a:pt x="668846" y="616458"/>
                  <a:pt x="647319" y="575024"/>
                  <a:pt x="647319" y="528542"/>
                </a:cubicBezTo>
                <a:close/>
                <a:moveTo>
                  <a:pt x="556451" y="367951"/>
                </a:moveTo>
                <a:lnTo>
                  <a:pt x="510731" y="526161"/>
                </a:lnTo>
                <a:cubicBezTo>
                  <a:pt x="507206" y="538448"/>
                  <a:pt x="496158" y="547021"/>
                  <a:pt x="483394" y="547402"/>
                </a:cubicBezTo>
                <a:lnTo>
                  <a:pt x="318802" y="552736"/>
                </a:lnTo>
                <a:cubicBezTo>
                  <a:pt x="306038" y="553117"/>
                  <a:pt x="294513" y="545306"/>
                  <a:pt x="290132" y="533305"/>
                </a:cubicBezTo>
                <a:lnTo>
                  <a:pt x="234220" y="378428"/>
                </a:lnTo>
                <a:cubicBezTo>
                  <a:pt x="229838" y="366427"/>
                  <a:pt x="233744" y="352996"/>
                  <a:pt x="243840" y="345186"/>
                </a:cubicBezTo>
                <a:lnTo>
                  <a:pt x="373856" y="244126"/>
                </a:lnTo>
                <a:cubicBezTo>
                  <a:pt x="383953" y="236315"/>
                  <a:pt x="397859" y="235839"/>
                  <a:pt x="408432" y="242983"/>
                </a:cubicBezTo>
                <a:lnTo>
                  <a:pt x="544735" y="335375"/>
                </a:lnTo>
                <a:cubicBezTo>
                  <a:pt x="555308" y="342519"/>
                  <a:pt x="560070" y="355664"/>
                  <a:pt x="556451" y="367951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7" name="Freeform: Shape 146">
            <a:extLst>
              <a:ext uri="{FF2B5EF4-FFF2-40B4-BE49-F238E27FC236}">
                <a16:creationId xmlns:a16="http://schemas.microsoft.com/office/drawing/2014/main" id="{9C0D3548-4369-6036-4000-20E5BA315A3D}"/>
              </a:ext>
            </a:extLst>
          </p:cNvPr>
          <p:cNvSpPr/>
          <p:nvPr/>
        </p:nvSpPr>
        <p:spPr>
          <a:xfrm>
            <a:off x="7207024" y="78696"/>
            <a:ext cx="123842" cy="123898"/>
          </a:xfrm>
          <a:custGeom>
            <a:avLst/>
            <a:gdLst>
              <a:gd name="connsiteX0" fmla="*/ 215551 w 215550"/>
              <a:gd name="connsiteY0" fmla="*/ 107918 h 215646"/>
              <a:gd name="connsiteX1" fmla="*/ 207454 w 215550"/>
              <a:gd name="connsiteY1" fmla="*/ 118491 h 215646"/>
              <a:gd name="connsiteX2" fmla="*/ 107728 w 215550"/>
              <a:gd name="connsiteY2" fmla="*/ 215646 h 215646"/>
              <a:gd name="connsiteX3" fmla="*/ 107728 w 215550"/>
              <a:gd name="connsiteY3" fmla="*/ 215646 h 215646"/>
              <a:gd name="connsiteX4" fmla="*/ 97155 w 215550"/>
              <a:gd name="connsiteY4" fmla="*/ 207550 h 215646"/>
              <a:gd name="connsiteX5" fmla="*/ 0 w 215550"/>
              <a:gd name="connsiteY5" fmla="*/ 107823 h 215646"/>
              <a:gd name="connsiteX6" fmla="*/ 0 w 215550"/>
              <a:gd name="connsiteY6" fmla="*/ 107823 h 215646"/>
              <a:gd name="connsiteX7" fmla="*/ 26194 w 215550"/>
              <a:gd name="connsiteY7" fmla="*/ 78200 h 215646"/>
              <a:gd name="connsiteX8" fmla="*/ 78200 w 215550"/>
              <a:gd name="connsiteY8" fmla="*/ 26194 h 215646"/>
              <a:gd name="connsiteX9" fmla="*/ 107823 w 215550"/>
              <a:gd name="connsiteY9" fmla="*/ 0 h 215646"/>
              <a:gd name="connsiteX10" fmla="*/ 107823 w 215550"/>
              <a:gd name="connsiteY10" fmla="*/ 0 h 215646"/>
              <a:gd name="connsiteX11" fmla="*/ 215551 w 215550"/>
              <a:gd name="connsiteY11" fmla="*/ 107728 h 215646"/>
              <a:gd name="connsiteX12" fmla="*/ 215551 w 215550"/>
              <a:gd name="connsiteY12" fmla="*/ 107728 h 215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15550" h="215646">
                <a:moveTo>
                  <a:pt x="215551" y="107918"/>
                </a:moveTo>
                <a:lnTo>
                  <a:pt x="207454" y="118491"/>
                </a:lnTo>
                <a:cubicBezTo>
                  <a:pt x="179260" y="155639"/>
                  <a:pt x="145637" y="188405"/>
                  <a:pt x="107728" y="215646"/>
                </a:cubicBezTo>
                <a:lnTo>
                  <a:pt x="107728" y="215646"/>
                </a:lnTo>
                <a:lnTo>
                  <a:pt x="97155" y="207550"/>
                </a:lnTo>
                <a:cubicBezTo>
                  <a:pt x="60007" y="179356"/>
                  <a:pt x="27241" y="145733"/>
                  <a:pt x="0" y="107823"/>
                </a:cubicBezTo>
                <a:lnTo>
                  <a:pt x="0" y="107823"/>
                </a:lnTo>
                <a:lnTo>
                  <a:pt x="26194" y="78200"/>
                </a:lnTo>
                <a:cubicBezTo>
                  <a:pt x="42481" y="59817"/>
                  <a:pt x="59817" y="42482"/>
                  <a:pt x="78200" y="26194"/>
                </a:cubicBezTo>
                <a:lnTo>
                  <a:pt x="107823" y="0"/>
                </a:lnTo>
                <a:lnTo>
                  <a:pt x="107823" y="0"/>
                </a:lnTo>
                <a:cubicBezTo>
                  <a:pt x="151638" y="27051"/>
                  <a:pt x="188595" y="63913"/>
                  <a:pt x="215551" y="107728"/>
                </a:cubicBezTo>
                <a:lnTo>
                  <a:pt x="215551" y="107728"/>
                </a:lnTo>
                <a:close/>
              </a:path>
            </a:pathLst>
          </a:custGeom>
          <a:solidFill>
            <a:srgbClr val="53BCB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8" name="Freeform: Shape 147">
            <a:extLst>
              <a:ext uri="{FF2B5EF4-FFF2-40B4-BE49-F238E27FC236}">
                <a16:creationId xmlns:a16="http://schemas.microsoft.com/office/drawing/2014/main" id="{A7DECA8C-39B0-C640-96C8-48561346055A}"/>
              </a:ext>
            </a:extLst>
          </p:cNvPr>
          <p:cNvSpPr/>
          <p:nvPr/>
        </p:nvSpPr>
        <p:spPr>
          <a:xfrm>
            <a:off x="6573966" y="917790"/>
            <a:ext cx="350239" cy="350239"/>
          </a:xfrm>
          <a:custGeom>
            <a:avLst/>
            <a:gdLst>
              <a:gd name="connsiteX0" fmla="*/ 304800 w 609600"/>
              <a:gd name="connsiteY0" fmla="*/ 0 h 609600"/>
              <a:gd name="connsiteX1" fmla="*/ 0 w 609600"/>
              <a:gd name="connsiteY1" fmla="*/ 304800 h 609600"/>
              <a:gd name="connsiteX2" fmla="*/ 304800 w 609600"/>
              <a:gd name="connsiteY2" fmla="*/ 609600 h 609600"/>
              <a:gd name="connsiteX3" fmla="*/ 609600 w 609600"/>
              <a:gd name="connsiteY3" fmla="*/ 304800 h 609600"/>
              <a:gd name="connsiteX4" fmla="*/ 304800 w 609600"/>
              <a:gd name="connsiteY4" fmla="*/ 0 h 609600"/>
              <a:gd name="connsiteX5" fmla="*/ 304800 w 609600"/>
              <a:gd name="connsiteY5" fmla="*/ 523875 h 609600"/>
              <a:gd name="connsiteX6" fmla="*/ 85725 w 609600"/>
              <a:gd name="connsiteY6" fmla="*/ 304800 h 609600"/>
              <a:gd name="connsiteX7" fmla="*/ 304800 w 609600"/>
              <a:gd name="connsiteY7" fmla="*/ 85725 h 609600"/>
              <a:gd name="connsiteX8" fmla="*/ 523875 w 609600"/>
              <a:gd name="connsiteY8" fmla="*/ 304800 h 609600"/>
              <a:gd name="connsiteX9" fmla="*/ 304800 w 609600"/>
              <a:gd name="connsiteY9" fmla="*/ 523875 h 60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09600" h="609600">
                <a:moveTo>
                  <a:pt x="304800" y="0"/>
                </a:moveTo>
                <a:cubicBezTo>
                  <a:pt x="136493" y="0"/>
                  <a:pt x="0" y="136493"/>
                  <a:pt x="0" y="304800"/>
                </a:cubicBezTo>
                <a:cubicBezTo>
                  <a:pt x="0" y="473107"/>
                  <a:pt x="136493" y="609600"/>
                  <a:pt x="304800" y="609600"/>
                </a:cubicBezTo>
                <a:cubicBezTo>
                  <a:pt x="473107" y="609600"/>
                  <a:pt x="609600" y="473107"/>
                  <a:pt x="609600" y="304800"/>
                </a:cubicBezTo>
                <a:cubicBezTo>
                  <a:pt x="609600" y="136493"/>
                  <a:pt x="473107" y="0"/>
                  <a:pt x="304800" y="0"/>
                </a:cubicBezTo>
                <a:close/>
                <a:moveTo>
                  <a:pt x="304800" y="523875"/>
                </a:moveTo>
                <a:cubicBezTo>
                  <a:pt x="183833" y="523875"/>
                  <a:pt x="85725" y="425767"/>
                  <a:pt x="85725" y="304800"/>
                </a:cubicBezTo>
                <a:cubicBezTo>
                  <a:pt x="85725" y="183832"/>
                  <a:pt x="183833" y="85725"/>
                  <a:pt x="304800" y="85725"/>
                </a:cubicBezTo>
                <a:cubicBezTo>
                  <a:pt x="425768" y="85725"/>
                  <a:pt x="523875" y="183832"/>
                  <a:pt x="523875" y="304800"/>
                </a:cubicBezTo>
                <a:cubicBezTo>
                  <a:pt x="523875" y="425767"/>
                  <a:pt x="425768" y="523875"/>
                  <a:pt x="304800" y="523875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9" name="Freeform: Shape 148">
            <a:extLst>
              <a:ext uri="{FF2B5EF4-FFF2-40B4-BE49-F238E27FC236}">
                <a16:creationId xmlns:a16="http://schemas.microsoft.com/office/drawing/2014/main" id="{3C93A9E1-1DAA-7CFA-EEF1-7C191B002EFA}"/>
              </a:ext>
            </a:extLst>
          </p:cNvPr>
          <p:cNvSpPr/>
          <p:nvPr/>
        </p:nvSpPr>
        <p:spPr>
          <a:xfrm>
            <a:off x="6699835" y="1043657"/>
            <a:ext cx="98505" cy="98505"/>
          </a:xfrm>
          <a:custGeom>
            <a:avLst/>
            <a:gdLst>
              <a:gd name="connsiteX0" fmla="*/ 171450 w 171450"/>
              <a:gd name="connsiteY0" fmla="*/ 85725 h 171450"/>
              <a:gd name="connsiteX1" fmla="*/ 85725 w 171450"/>
              <a:gd name="connsiteY1" fmla="*/ 171450 h 171450"/>
              <a:gd name="connsiteX2" fmla="*/ 0 w 171450"/>
              <a:gd name="connsiteY2" fmla="*/ 85725 h 171450"/>
              <a:gd name="connsiteX3" fmla="*/ 85725 w 171450"/>
              <a:gd name="connsiteY3" fmla="*/ 0 h 171450"/>
              <a:gd name="connsiteX4" fmla="*/ 171450 w 171450"/>
              <a:gd name="connsiteY4" fmla="*/ 85725 h 171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450" h="171450">
                <a:moveTo>
                  <a:pt x="171450" y="85725"/>
                </a:moveTo>
                <a:cubicBezTo>
                  <a:pt x="171450" y="133070"/>
                  <a:pt x="133069" y="171450"/>
                  <a:pt x="85725" y="171450"/>
                </a:cubicBezTo>
                <a:cubicBezTo>
                  <a:pt x="38380" y="171450"/>
                  <a:pt x="0" y="133070"/>
                  <a:pt x="0" y="85725"/>
                </a:cubicBezTo>
                <a:cubicBezTo>
                  <a:pt x="0" y="38380"/>
                  <a:pt x="38380" y="0"/>
                  <a:pt x="85725" y="0"/>
                </a:cubicBezTo>
                <a:cubicBezTo>
                  <a:pt x="133069" y="0"/>
                  <a:pt x="171450" y="38380"/>
                  <a:pt x="171450" y="85725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50" name="Freeform: Shape 149">
            <a:extLst>
              <a:ext uri="{FF2B5EF4-FFF2-40B4-BE49-F238E27FC236}">
                <a16:creationId xmlns:a16="http://schemas.microsoft.com/office/drawing/2014/main" id="{8420DA07-C9B6-58DD-9426-B66EE38BDB8D}"/>
              </a:ext>
            </a:extLst>
          </p:cNvPr>
          <p:cNvSpPr/>
          <p:nvPr/>
        </p:nvSpPr>
        <p:spPr>
          <a:xfrm>
            <a:off x="6569754" y="917790"/>
            <a:ext cx="359925" cy="359707"/>
          </a:xfrm>
          <a:custGeom>
            <a:avLst/>
            <a:gdLst>
              <a:gd name="connsiteX0" fmla="*/ 540734 w 626459"/>
              <a:gd name="connsiteY0" fmla="*/ 0 h 626078"/>
              <a:gd name="connsiteX1" fmla="*/ 190 w 626459"/>
              <a:gd name="connsiteY1" fmla="*/ 540544 h 626078"/>
              <a:gd name="connsiteX2" fmla="*/ 0 w 626459"/>
              <a:gd name="connsiteY2" fmla="*/ 540448 h 626078"/>
              <a:gd name="connsiteX3" fmla="*/ 0 w 626459"/>
              <a:gd name="connsiteY3" fmla="*/ 626078 h 626078"/>
              <a:gd name="connsiteX4" fmla="*/ 80867 w 626459"/>
              <a:gd name="connsiteY4" fmla="*/ 621411 h 626078"/>
              <a:gd name="connsiteX5" fmla="*/ 81058 w 626459"/>
              <a:gd name="connsiteY5" fmla="*/ 621601 h 626078"/>
              <a:gd name="connsiteX6" fmla="*/ 621697 w 626459"/>
              <a:gd name="connsiteY6" fmla="*/ 80963 h 626078"/>
              <a:gd name="connsiteX7" fmla="*/ 626459 w 626459"/>
              <a:gd name="connsiteY7" fmla="*/ 0 h 626078"/>
              <a:gd name="connsiteX8" fmla="*/ 540734 w 626459"/>
              <a:gd name="connsiteY8" fmla="*/ 0 h 626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6459" h="626078">
                <a:moveTo>
                  <a:pt x="540734" y="0"/>
                </a:moveTo>
                <a:lnTo>
                  <a:pt x="190" y="540544"/>
                </a:lnTo>
                <a:lnTo>
                  <a:pt x="0" y="540448"/>
                </a:lnTo>
                <a:lnTo>
                  <a:pt x="0" y="626078"/>
                </a:lnTo>
                <a:lnTo>
                  <a:pt x="80867" y="621411"/>
                </a:lnTo>
                <a:lnTo>
                  <a:pt x="81058" y="621601"/>
                </a:lnTo>
                <a:lnTo>
                  <a:pt x="621697" y="80963"/>
                </a:lnTo>
                <a:lnTo>
                  <a:pt x="626459" y="0"/>
                </a:lnTo>
                <a:lnTo>
                  <a:pt x="540734" y="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51" name="Freeform: Shape 150">
            <a:extLst>
              <a:ext uri="{FF2B5EF4-FFF2-40B4-BE49-F238E27FC236}">
                <a16:creationId xmlns:a16="http://schemas.microsoft.com/office/drawing/2014/main" id="{46D9FBC8-EC01-F938-12CB-067D4A425EF2}"/>
              </a:ext>
            </a:extLst>
          </p:cNvPr>
          <p:cNvSpPr/>
          <p:nvPr/>
        </p:nvSpPr>
        <p:spPr>
          <a:xfrm>
            <a:off x="6527451" y="1151"/>
            <a:ext cx="878552" cy="878552"/>
          </a:xfrm>
          <a:custGeom>
            <a:avLst/>
            <a:gdLst>
              <a:gd name="connsiteX0" fmla="*/ 1529144 w 1529143"/>
              <a:gd name="connsiteY0" fmla="*/ 1529144 h 1529143"/>
              <a:gd name="connsiteX1" fmla="*/ 0 w 1529143"/>
              <a:gd name="connsiteY1" fmla="*/ 1529144 h 1529143"/>
              <a:gd name="connsiteX2" fmla="*/ 0 w 1529143"/>
              <a:gd name="connsiteY2" fmla="*/ 0 h 1529143"/>
              <a:gd name="connsiteX3" fmla="*/ 1529144 w 1529143"/>
              <a:gd name="connsiteY3" fmla="*/ 0 h 1529143"/>
              <a:gd name="connsiteX4" fmla="*/ 1529144 w 1529143"/>
              <a:gd name="connsiteY4" fmla="*/ 1529144 h 1529143"/>
              <a:gd name="connsiteX5" fmla="*/ 9525 w 1529143"/>
              <a:gd name="connsiteY5" fmla="*/ 1519619 h 1529143"/>
              <a:gd name="connsiteX6" fmla="*/ 1519619 w 1529143"/>
              <a:gd name="connsiteY6" fmla="*/ 1519619 h 1529143"/>
              <a:gd name="connsiteX7" fmla="*/ 1519619 w 1529143"/>
              <a:gd name="connsiteY7" fmla="*/ 9525 h 1529143"/>
              <a:gd name="connsiteX8" fmla="*/ 9525 w 1529143"/>
              <a:gd name="connsiteY8" fmla="*/ 9525 h 1529143"/>
              <a:gd name="connsiteX9" fmla="*/ 9525 w 1529143"/>
              <a:gd name="connsiteY9" fmla="*/ 1519619 h 1529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29143" h="1529143">
                <a:moveTo>
                  <a:pt x="1529144" y="1529144"/>
                </a:moveTo>
                <a:lnTo>
                  <a:pt x="0" y="1529144"/>
                </a:lnTo>
                <a:lnTo>
                  <a:pt x="0" y="0"/>
                </a:lnTo>
                <a:lnTo>
                  <a:pt x="1529144" y="0"/>
                </a:lnTo>
                <a:lnTo>
                  <a:pt x="1529144" y="1529144"/>
                </a:lnTo>
                <a:close/>
                <a:moveTo>
                  <a:pt x="9525" y="1519619"/>
                </a:moveTo>
                <a:lnTo>
                  <a:pt x="1519619" y="1519619"/>
                </a:lnTo>
                <a:lnTo>
                  <a:pt x="1519619" y="9525"/>
                </a:lnTo>
                <a:lnTo>
                  <a:pt x="9525" y="9525"/>
                </a:lnTo>
                <a:lnTo>
                  <a:pt x="9525" y="1519619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52" name="Freeform: Shape 151">
            <a:extLst>
              <a:ext uri="{FF2B5EF4-FFF2-40B4-BE49-F238E27FC236}">
                <a16:creationId xmlns:a16="http://schemas.microsoft.com/office/drawing/2014/main" id="{7DC4F846-6E4D-D8BC-0C06-E494D8EC3A70}"/>
              </a:ext>
            </a:extLst>
          </p:cNvPr>
          <p:cNvSpPr/>
          <p:nvPr/>
        </p:nvSpPr>
        <p:spPr>
          <a:xfrm>
            <a:off x="6527451" y="876747"/>
            <a:ext cx="442012" cy="435227"/>
          </a:xfrm>
          <a:custGeom>
            <a:avLst/>
            <a:gdLst>
              <a:gd name="connsiteX0" fmla="*/ 637794 w 769334"/>
              <a:gd name="connsiteY0" fmla="*/ 757523 h 757523"/>
              <a:gd name="connsiteX1" fmla="*/ 0 w 769334"/>
              <a:gd name="connsiteY1" fmla="*/ 757523 h 757523"/>
              <a:gd name="connsiteX2" fmla="*/ 0 w 769334"/>
              <a:gd name="connsiteY2" fmla="*/ 0 h 757523"/>
              <a:gd name="connsiteX3" fmla="*/ 769334 w 769334"/>
              <a:gd name="connsiteY3" fmla="*/ 0 h 757523"/>
              <a:gd name="connsiteX4" fmla="*/ 769334 w 769334"/>
              <a:gd name="connsiteY4" fmla="*/ 625983 h 757523"/>
              <a:gd name="connsiteX5" fmla="*/ 637794 w 769334"/>
              <a:gd name="connsiteY5" fmla="*/ 757523 h 757523"/>
              <a:gd name="connsiteX6" fmla="*/ 9525 w 769334"/>
              <a:gd name="connsiteY6" fmla="*/ 747998 h 757523"/>
              <a:gd name="connsiteX7" fmla="*/ 637794 w 769334"/>
              <a:gd name="connsiteY7" fmla="*/ 747998 h 757523"/>
              <a:gd name="connsiteX8" fmla="*/ 759809 w 769334"/>
              <a:gd name="connsiteY8" fmla="*/ 625983 h 757523"/>
              <a:gd name="connsiteX9" fmla="*/ 759809 w 769334"/>
              <a:gd name="connsiteY9" fmla="*/ 9525 h 757523"/>
              <a:gd name="connsiteX10" fmla="*/ 9525 w 769334"/>
              <a:gd name="connsiteY10" fmla="*/ 9525 h 757523"/>
              <a:gd name="connsiteX11" fmla="*/ 9525 w 769334"/>
              <a:gd name="connsiteY11" fmla="*/ 747998 h 757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69334" h="757523">
                <a:moveTo>
                  <a:pt x="637794" y="757523"/>
                </a:moveTo>
                <a:lnTo>
                  <a:pt x="0" y="757523"/>
                </a:lnTo>
                <a:lnTo>
                  <a:pt x="0" y="0"/>
                </a:lnTo>
                <a:lnTo>
                  <a:pt x="769334" y="0"/>
                </a:lnTo>
                <a:lnTo>
                  <a:pt x="769334" y="625983"/>
                </a:lnTo>
                <a:cubicBezTo>
                  <a:pt x="769334" y="698563"/>
                  <a:pt x="710279" y="757523"/>
                  <a:pt x="637794" y="757523"/>
                </a:cubicBezTo>
                <a:close/>
                <a:moveTo>
                  <a:pt x="9525" y="747998"/>
                </a:moveTo>
                <a:lnTo>
                  <a:pt x="637794" y="747998"/>
                </a:lnTo>
                <a:cubicBezTo>
                  <a:pt x="705041" y="747998"/>
                  <a:pt x="759809" y="693230"/>
                  <a:pt x="759809" y="625983"/>
                </a:cubicBezTo>
                <a:lnTo>
                  <a:pt x="759809" y="9525"/>
                </a:lnTo>
                <a:lnTo>
                  <a:pt x="9525" y="9525"/>
                </a:lnTo>
                <a:lnTo>
                  <a:pt x="9525" y="747998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53" name="Freeform: Shape 152">
            <a:extLst>
              <a:ext uri="{FF2B5EF4-FFF2-40B4-BE49-F238E27FC236}">
                <a16:creationId xmlns:a16="http://schemas.microsoft.com/office/drawing/2014/main" id="{809226CF-1F28-00D9-1FE1-935315CCB7BF}"/>
              </a:ext>
            </a:extLst>
          </p:cNvPr>
          <p:cNvSpPr/>
          <p:nvPr/>
        </p:nvSpPr>
        <p:spPr>
          <a:xfrm>
            <a:off x="4921277" y="25776"/>
            <a:ext cx="1608909" cy="908431"/>
          </a:xfrm>
          <a:custGeom>
            <a:avLst/>
            <a:gdLst>
              <a:gd name="connsiteX0" fmla="*/ 504825 w 2800349"/>
              <a:gd name="connsiteY0" fmla="*/ 1104900 h 1581150"/>
              <a:gd name="connsiteX1" fmla="*/ 504825 w 2800349"/>
              <a:gd name="connsiteY1" fmla="*/ 257175 h 1581150"/>
              <a:gd name="connsiteX2" fmla="*/ 514350 w 2800349"/>
              <a:gd name="connsiteY2" fmla="*/ 257175 h 1581150"/>
              <a:gd name="connsiteX3" fmla="*/ 257175 w 2800349"/>
              <a:gd name="connsiteY3" fmla="*/ 0 h 1581150"/>
              <a:gd name="connsiteX4" fmla="*/ 0 w 2800349"/>
              <a:gd name="connsiteY4" fmla="*/ 257175 h 1581150"/>
              <a:gd name="connsiteX5" fmla="*/ 9525 w 2800349"/>
              <a:gd name="connsiteY5" fmla="*/ 257175 h 1581150"/>
              <a:gd name="connsiteX6" fmla="*/ 9525 w 2800349"/>
              <a:gd name="connsiteY6" fmla="*/ 1104900 h 1581150"/>
              <a:gd name="connsiteX7" fmla="*/ 9525 w 2800349"/>
              <a:gd name="connsiteY7" fmla="*/ 1171575 h 1581150"/>
              <a:gd name="connsiteX8" fmla="*/ 9525 w 2800349"/>
              <a:gd name="connsiteY8" fmla="*/ 1581150 h 1581150"/>
              <a:gd name="connsiteX9" fmla="*/ 2800350 w 2800349"/>
              <a:gd name="connsiteY9" fmla="*/ 1581150 h 1581150"/>
              <a:gd name="connsiteX10" fmla="*/ 2800350 w 2800349"/>
              <a:gd name="connsiteY10" fmla="*/ 1104900 h 1581150"/>
              <a:gd name="connsiteX11" fmla="*/ 504825 w 2800349"/>
              <a:gd name="connsiteY11" fmla="*/ 1104900 h 1581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800349" h="1581150">
                <a:moveTo>
                  <a:pt x="504825" y="1104900"/>
                </a:moveTo>
                <a:lnTo>
                  <a:pt x="504825" y="257175"/>
                </a:lnTo>
                <a:lnTo>
                  <a:pt x="514350" y="257175"/>
                </a:lnTo>
                <a:lnTo>
                  <a:pt x="257175" y="0"/>
                </a:lnTo>
                <a:lnTo>
                  <a:pt x="0" y="257175"/>
                </a:lnTo>
                <a:lnTo>
                  <a:pt x="9525" y="257175"/>
                </a:lnTo>
                <a:lnTo>
                  <a:pt x="9525" y="1104900"/>
                </a:lnTo>
                <a:lnTo>
                  <a:pt x="9525" y="1171575"/>
                </a:lnTo>
                <a:lnTo>
                  <a:pt x="9525" y="1581150"/>
                </a:lnTo>
                <a:lnTo>
                  <a:pt x="2800350" y="1581150"/>
                </a:lnTo>
                <a:lnTo>
                  <a:pt x="2800350" y="1104900"/>
                </a:lnTo>
                <a:lnTo>
                  <a:pt x="504825" y="110490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44352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8" presetClass="emph" presetSubtype="0" repeatCount="indefinite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5" dur="2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1250" tmFilter="0, 0; .2, .5; .8, .5; 1, 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" dur="625" autoRev="1" fill="hold"/>
                                        <p:tgtEl>
                                          <p:spTgt spid="14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46" grpId="0" animBg="1"/>
      <p:bldP spid="14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D0C35"/>
            </a:gs>
            <a:gs pos="100000">
              <a:srgbClr val="35001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2">
            <a:extLst>
              <a:ext uri="{FF2B5EF4-FFF2-40B4-BE49-F238E27FC236}">
                <a16:creationId xmlns:a16="http://schemas.microsoft.com/office/drawing/2014/main" id="{C27F9D34-0424-1A91-514E-DB97AD106878}"/>
              </a:ext>
            </a:extLst>
          </p:cNvPr>
          <p:cNvSpPr/>
          <p:nvPr/>
        </p:nvSpPr>
        <p:spPr>
          <a:xfrm>
            <a:off x="-204204" y="163974"/>
            <a:ext cx="180274" cy="177177"/>
          </a:xfrm>
          <a:custGeom>
            <a:avLst/>
            <a:gdLst>
              <a:gd name="connsiteX0" fmla="*/ 368237 w 371475"/>
              <a:gd name="connsiteY0" fmla="*/ 3143 h 365093"/>
              <a:gd name="connsiteX1" fmla="*/ 0 w 371475"/>
              <a:gd name="connsiteY1" fmla="*/ 0 h 365093"/>
              <a:gd name="connsiteX2" fmla="*/ 371475 w 371475"/>
              <a:gd name="connsiteY2" fmla="*/ 365093 h 365093"/>
              <a:gd name="connsiteX3" fmla="*/ 368237 w 371475"/>
              <a:gd name="connsiteY3" fmla="*/ 3143 h 365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1475" h="365093">
                <a:moveTo>
                  <a:pt x="368237" y="3143"/>
                </a:moveTo>
                <a:lnTo>
                  <a:pt x="0" y="0"/>
                </a:lnTo>
                <a:lnTo>
                  <a:pt x="371475" y="365093"/>
                </a:lnTo>
                <a:lnTo>
                  <a:pt x="368237" y="3143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8E2023F1-5483-6542-362A-1AC34D84D037}"/>
              </a:ext>
            </a:extLst>
          </p:cNvPr>
          <p:cNvSpPr/>
          <p:nvPr/>
        </p:nvSpPr>
        <p:spPr>
          <a:xfrm>
            <a:off x="-1497183" y="161246"/>
            <a:ext cx="1077021" cy="571837"/>
          </a:xfrm>
          <a:custGeom>
            <a:avLst/>
            <a:gdLst>
              <a:gd name="connsiteX0" fmla="*/ 2219325 w 2219325"/>
              <a:gd name="connsiteY0" fmla="*/ 1178338 h 1178337"/>
              <a:gd name="connsiteX1" fmla="*/ 1603058 w 2219325"/>
              <a:gd name="connsiteY1" fmla="*/ 1178338 h 1178337"/>
              <a:gd name="connsiteX2" fmla="*/ 1600295 w 2219325"/>
              <a:gd name="connsiteY2" fmla="*/ 1175480 h 1178337"/>
              <a:gd name="connsiteX3" fmla="*/ 492633 w 2219325"/>
              <a:gd name="connsiteY3" fmla="*/ 43910 h 1178337"/>
              <a:gd name="connsiteX4" fmla="*/ 13716 w 2219325"/>
              <a:gd name="connsiteY4" fmla="*/ 537305 h 1178337"/>
              <a:gd name="connsiteX5" fmla="*/ 0 w 2219325"/>
              <a:gd name="connsiteY5" fmla="*/ 523970 h 1178337"/>
              <a:gd name="connsiteX6" fmla="*/ 492633 w 2219325"/>
              <a:gd name="connsiteY6" fmla="*/ 16669 h 1178337"/>
              <a:gd name="connsiteX7" fmla="*/ 1611059 w 2219325"/>
              <a:gd name="connsiteY7" fmla="*/ 1159288 h 1178337"/>
              <a:gd name="connsiteX8" fmla="*/ 2173129 w 2219325"/>
              <a:gd name="connsiteY8" fmla="*/ 1159288 h 1178337"/>
              <a:gd name="connsiteX9" fmla="*/ 1019366 w 2219325"/>
              <a:gd name="connsiteY9" fmla="*/ 13526 h 1178337"/>
              <a:gd name="connsiteX10" fmla="*/ 1032796 w 2219325"/>
              <a:gd name="connsiteY10" fmla="*/ 0 h 1178337"/>
              <a:gd name="connsiteX11" fmla="*/ 2219325 w 2219325"/>
              <a:gd name="connsiteY11" fmla="*/ 1178338 h 1178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19325" h="1178337">
                <a:moveTo>
                  <a:pt x="2219325" y="1178338"/>
                </a:moveTo>
                <a:lnTo>
                  <a:pt x="1603058" y="1178338"/>
                </a:lnTo>
                <a:lnTo>
                  <a:pt x="1600295" y="1175480"/>
                </a:lnTo>
                <a:lnTo>
                  <a:pt x="492633" y="43910"/>
                </a:lnTo>
                <a:lnTo>
                  <a:pt x="13716" y="537305"/>
                </a:lnTo>
                <a:lnTo>
                  <a:pt x="0" y="523970"/>
                </a:lnTo>
                <a:lnTo>
                  <a:pt x="492633" y="16669"/>
                </a:lnTo>
                <a:lnTo>
                  <a:pt x="1611059" y="1159288"/>
                </a:lnTo>
                <a:lnTo>
                  <a:pt x="2173129" y="1159288"/>
                </a:lnTo>
                <a:lnTo>
                  <a:pt x="1019366" y="13526"/>
                </a:lnTo>
                <a:lnTo>
                  <a:pt x="1032796" y="0"/>
                </a:lnTo>
                <a:lnTo>
                  <a:pt x="2219325" y="1178338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45AE1FAF-9C8B-C5A5-7BE9-BBDBEA56C261}"/>
              </a:ext>
            </a:extLst>
          </p:cNvPr>
          <p:cNvSpPr/>
          <p:nvPr/>
        </p:nvSpPr>
        <p:spPr>
          <a:xfrm>
            <a:off x="-731158" y="164529"/>
            <a:ext cx="707228" cy="563933"/>
          </a:xfrm>
          <a:custGeom>
            <a:avLst/>
            <a:gdLst>
              <a:gd name="connsiteX0" fmla="*/ 0 w 1457324"/>
              <a:gd name="connsiteY0" fmla="*/ 0 h 1162049"/>
              <a:gd name="connsiteX1" fmla="*/ 539877 w 1457324"/>
              <a:gd name="connsiteY1" fmla="*/ 0 h 1162049"/>
              <a:gd name="connsiteX2" fmla="*/ 1457325 w 1457324"/>
              <a:gd name="connsiteY2" fmla="*/ 941165 h 1162049"/>
              <a:gd name="connsiteX3" fmla="*/ 1457325 w 1457324"/>
              <a:gd name="connsiteY3" fmla="*/ 1162050 h 1162049"/>
              <a:gd name="connsiteX4" fmla="*/ 1130046 w 1457324"/>
              <a:gd name="connsiteY4" fmla="*/ 1162050 h 1162049"/>
              <a:gd name="connsiteX5" fmla="*/ 0 w 1457324"/>
              <a:gd name="connsiteY5" fmla="*/ 0 h 11620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7324" h="1162049">
                <a:moveTo>
                  <a:pt x="0" y="0"/>
                </a:moveTo>
                <a:lnTo>
                  <a:pt x="539877" y="0"/>
                </a:lnTo>
                <a:lnTo>
                  <a:pt x="1457325" y="941165"/>
                </a:lnTo>
                <a:lnTo>
                  <a:pt x="1457325" y="1162050"/>
                </a:lnTo>
                <a:lnTo>
                  <a:pt x="1130046" y="1162050"/>
                </a:lnTo>
                <a:lnTo>
                  <a:pt x="0" y="0"/>
                </a:lnTo>
                <a:close/>
              </a:path>
            </a:pathLst>
          </a:custGeom>
          <a:solidFill>
            <a:srgbClr val="53BCB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FC07657E-639A-21B8-FF60-941A9F8ADC90}"/>
              </a:ext>
            </a:extLst>
          </p:cNvPr>
          <p:cNvSpPr/>
          <p:nvPr/>
        </p:nvSpPr>
        <p:spPr>
          <a:xfrm>
            <a:off x="-1225754" y="169150"/>
            <a:ext cx="23111" cy="23111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931D1203-6428-5456-B27D-1D9445759EC0}"/>
              </a:ext>
            </a:extLst>
          </p:cNvPr>
          <p:cNvSpPr/>
          <p:nvPr/>
        </p:nvSpPr>
        <p:spPr>
          <a:xfrm>
            <a:off x="-1179530" y="178395"/>
            <a:ext cx="23111" cy="23111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10309D4-A9E9-DC38-21A6-8C377FEEFE7C}"/>
              </a:ext>
            </a:extLst>
          </p:cNvPr>
          <p:cNvSpPr/>
          <p:nvPr/>
        </p:nvSpPr>
        <p:spPr>
          <a:xfrm>
            <a:off x="-1216510" y="215374"/>
            <a:ext cx="23111" cy="23111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2C04A879-0791-90A7-58B3-AC773C4400B5}"/>
              </a:ext>
            </a:extLst>
          </p:cNvPr>
          <p:cNvSpPr/>
          <p:nvPr/>
        </p:nvSpPr>
        <p:spPr>
          <a:xfrm>
            <a:off x="-1165663" y="224619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9F1F36BD-D880-D2C8-4CED-563326827394}"/>
              </a:ext>
            </a:extLst>
          </p:cNvPr>
          <p:cNvSpPr/>
          <p:nvPr/>
        </p:nvSpPr>
        <p:spPr>
          <a:xfrm>
            <a:off x="-1133306" y="192263"/>
            <a:ext cx="23111" cy="23111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8E0652F-A6D5-4F3F-1FB9-5BFD140E17B6}"/>
              </a:ext>
            </a:extLst>
          </p:cNvPr>
          <p:cNvSpPr/>
          <p:nvPr/>
        </p:nvSpPr>
        <p:spPr>
          <a:xfrm>
            <a:off x="-1096328" y="164528"/>
            <a:ext cx="23111" cy="23111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95A1FC31-6D5B-2769-DA8F-27DC645CEE9A}"/>
              </a:ext>
            </a:extLst>
          </p:cNvPr>
          <p:cNvSpPr/>
          <p:nvPr/>
        </p:nvSpPr>
        <p:spPr>
          <a:xfrm>
            <a:off x="-1050104" y="169150"/>
            <a:ext cx="23111" cy="23111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8BA7BB1A-B960-19BB-85FF-A29A86B92A4D}"/>
              </a:ext>
            </a:extLst>
          </p:cNvPr>
          <p:cNvSpPr/>
          <p:nvPr/>
        </p:nvSpPr>
        <p:spPr>
          <a:xfrm>
            <a:off x="-999257" y="178395"/>
            <a:ext cx="23111" cy="23111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766E939-4F4C-62FD-D72B-7BCBACDF452E}"/>
              </a:ext>
            </a:extLst>
          </p:cNvPr>
          <p:cNvSpPr/>
          <p:nvPr/>
        </p:nvSpPr>
        <p:spPr>
          <a:xfrm>
            <a:off x="-1087083" y="201508"/>
            <a:ext cx="23111" cy="23111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3F979952-9A8B-1BE7-9650-5CEF9927A47F}"/>
              </a:ext>
            </a:extLst>
          </p:cNvPr>
          <p:cNvSpPr/>
          <p:nvPr/>
        </p:nvSpPr>
        <p:spPr>
          <a:xfrm>
            <a:off x="-1124062" y="238486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CD791F53-2792-1DAC-0299-7C95B01C1F5C}"/>
              </a:ext>
            </a:extLst>
          </p:cNvPr>
          <p:cNvSpPr/>
          <p:nvPr/>
        </p:nvSpPr>
        <p:spPr>
          <a:xfrm>
            <a:off x="-1156419" y="270843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D52B8C49-0DE1-97A6-C240-D1B5CD519673}"/>
              </a:ext>
            </a:extLst>
          </p:cNvPr>
          <p:cNvSpPr/>
          <p:nvPr/>
        </p:nvSpPr>
        <p:spPr>
          <a:xfrm>
            <a:off x="-1110195" y="284710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C140A40C-26C4-6F98-B056-68AA08356DDD}"/>
              </a:ext>
            </a:extLst>
          </p:cNvPr>
          <p:cNvSpPr/>
          <p:nvPr/>
        </p:nvSpPr>
        <p:spPr>
          <a:xfrm>
            <a:off x="-1073215" y="247732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4788DBB4-1311-6536-EB2B-C44294F43FC1}"/>
              </a:ext>
            </a:extLst>
          </p:cNvPr>
          <p:cNvSpPr/>
          <p:nvPr/>
        </p:nvSpPr>
        <p:spPr>
          <a:xfrm>
            <a:off x="-1036237" y="210752"/>
            <a:ext cx="23111" cy="23111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1E0B01B9-21A4-DF71-326A-A6EDD6F2139E}"/>
              </a:ext>
            </a:extLst>
          </p:cNvPr>
          <p:cNvSpPr/>
          <p:nvPr/>
        </p:nvSpPr>
        <p:spPr>
          <a:xfrm>
            <a:off x="-994635" y="224619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E78FD62B-16F6-9F26-B26E-B3FDFC3A5E97}"/>
              </a:ext>
            </a:extLst>
          </p:cNvPr>
          <p:cNvSpPr/>
          <p:nvPr/>
        </p:nvSpPr>
        <p:spPr>
          <a:xfrm>
            <a:off x="-943789" y="233864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D502BF5B-A850-3FAD-777D-53DF7A836093}"/>
              </a:ext>
            </a:extLst>
          </p:cNvPr>
          <p:cNvSpPr/>
          <p:nvPr/>
        </p:nvSpPr>
        <p:spPr>
          <a:xfrm>
            <a:off x="-980767" y="270843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0A6640F9-5335-590E-80CA-DC90DE991C8F}"/>
              </a:ext>
            </a:extLst>
          </p:cNvPr>
          <p:cNvSpPr/>
          <p:nvPr/>
        </p:nvSpPr>
        <p:spPr>
          <a:xfrm>
            <a:off x="-1026991" y="261599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AEDCD750-C92A-13A9-8C14-E493CE87C30C}"/>
              </a:ext>
            </a:extLst>
          </p:cNvPr>
          <p:cNvSpPr/>
          <p:nvPr/>
        </p:nvSpPr>
        <p:spPr>
          <a:xfrm>
            <a:off x="-1063971" y="293956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671A9B67-650F-3FAE-52AD-684516FEE84A}"/>
              </a:ext>
            </a:extLst>
          </p:cNvPr>
          <p:cNvSpPr/>
          <p:nvPr/>
        </p:nvSpPr>
        <p:spPr>
          <a:xfrm>
            <a:off x="-1100950" y="330934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E2AC85A1-B374-614A-504A-C2757547818A}"/>
              </a:ext>
            </a:extLst>
          </p:cNvPr>
          <p:cNvSpPr/>
          <p:nvPr/>
        </p:nvSpPr>
        <p:spPr>
          <a:xfrm>
            <a:off x="-1050104" y="344802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FFA042AF-74A4-840E-93C8-4DFA90A2EF19}"/>
              </a:ext>
            </a:extLst>
          </p:cNvPr>
          <p:cNvSpPr/>
          <p:nvPr/>
        </p:nvSpPr>
        <p:spPr>
          <a:xfrm>
            <a:off x="-1013124" y="307823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D0704E73-025D-879C-9F62-8D3AFA9DD374}"/>
              </a:ext>
            </a:extLst>
          </p:cNvPr>
          <p:cNvSpPr/>
          <p:nvPr/>
        </p:nvSpPr>
        <p:spPr>
          <a:xfrm>
            <a:off x="-966900" y="317067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A6209A49-551E-9982-A5AB-E069662296F9}"/>
              </a:ext>
            </a:extLst>
          </p:cNvPr>
          <p:cNvSpPr/>
          <p:nvPr/>
        </p:nvSpPr>
        <p:spPr>
          <a:xfrm>
            <a:off x="-1008502" y="354047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3D4DAF98-281B-A659-17B5-584C0449A10D}"/>
              </a:ext>
            </a:extLst>
          </p:cNvPr>
          <p:cNvSpPr/>
          <p:nvPr/>
        </p:nvSpPr>
        <p:spPr>
          <a:xfrm>
            <a:off x="-1040859" y="386403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BB02BE71-1CA6-77CC-939B-E7BFB37BA186}"/>
              </a:ext>
            </a:extLst>
          </p:cNvPr>
          <p:cNvSpPr/>
          <p:nvPr/>
        </p:nvSpPr>
        <p:spPr>
          <a:xfrm>
            <a:off x="-994635" y="400271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7DDD3A7E-E108-4713-B6FD-2DFD2970473F}"/>
              </a:ext>
            </a:extLst>
          </p:cNvPr>
          <p:cNvSpPr/>
          <p:nvPr/>
        </p:nvSpPr>
        <p:spPr>
          <a:xfrm>
            <a:off x="-957655" y="363292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4711C67B-7215-06D5-45B0-B181E606A4F4}"/>
              </a:ext>
            </a:extLst>
          </p:cNvPr>
          <p:cNvSpPr/>
          <p:nvPr/>
        </p:nvSpPr>
        <p:spPr>
          <a:xfrm>
            <a:off x="-925298" y="330934"/>
            <a:ext cx="23111" cy="23111"/>
          </a:xfrm>
          <a:custGeom>
            <a:avLst/>
            <a:gdLst>
              <a:gd name="connsiteX0" fmla="*/ 47625 w 47624"/>
              <a:gd name="connsiteY0" fmla="*/ 23812 h 47625"/>
              <a:gd name="connsiteX1" fmla="*/ 23813 w 47624"/>
              <a:gd name="connsiteY1" fmla="*/ 47625 h 47625"/>
              <a:gd name="connsiteX2" fmla="*/ 0 w 47624"/>
              <a:gd name="connsiteY2" fmla="*/ 23812 h 47625"/>
              <a:gd name="connsiteX3" fmla="*/ 23813 w 47624"/>
              <a:gd name="connsiteY3" fmla="*/ 0 h 47625"/>
              <a:gd name="connsiteX4" fmla="*/ 47625 w 47624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4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F0E568C4-0D77-428D-19E6-23349E4E7B4D}"/>
              </a:ext>
            </a:extLst>
          </p:cNvPr>
          <p:cNvSpPr/>
          <p:nvPr/>
        </p:nvSpPr>
        <p:spPr>
          <a:xfrm>
            <a:off x="-879074" y="340180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C1A54A87-8E8E-E745-81DA-3B47E500AE4D}"/>
              </a:ext>
            </a:extLst>
          </p:cNvPr>
          <p:cNvSpPr/>
          <p:nvPr/>
        </p:nvSpPr>
        <p:spPr>
          <a:xfrm>
            <a:off x="-828228" y="349425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1EC75293-408D-1E20-D1BB-B9FAD1FAEA6C}"/>
              </a:ext>
            </a:extLst>
          </p:cNvPr>
          <p:cNvSpPr/>
          <p:nvPr/>
        </p:nvSpPr>
        <p:spPr>
          <a:xfrm>
            <a:off x="-911431" y="372536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8FEA94F8-646F-58E6-3AD0-B2D4CB6CCF48}"/>
              </a:ext>
            </a:extLst>
          </p:cNvPr>
          <p:cNvSpPr/>
          <p:nvPr/>
        </p:nvSpPr>
        <p:spPr>
          <a:xfrm>
            <a:off x="-948411" y="409516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E57EADE-F9AF-68DF-2014-D3794D8AC7F1}"/>
              </a:ext>
            </a:extLst>
          </p:cNvPr>
          <p:cNvSpPr/>
          <p:nvPr/>
        </p:nvSpPr>
        <p:spPr>
          <a:xfrm>
            <a:off x="-985391" y="446495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2076C895-D82D-1104-9CAF-47C64A40DE8B}"/>
              </a:ext>
            </a:extLst>
          </p:cNvPr>
          <p:cNvSpPr/>
          <p:nvPr/>
        </p:nvSpPr>
        <p:spPr>
          <a:xfrm>
            <a:off x="-934544" y="455740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759E7220-BB8A-355D-82F9-5D5234349403}"/>
              </a:ext>
            </a:extLst>
          </p:cNvPr>
          <p:cNvSpPr/>
          <p:nvPr/>
        </p:nvSpPr>
        <p:spPr>
          <a:xfrm>
            <a:off x="-897564" y="423382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A1B6B181-9EF4-0B67-799A-8791E94558EF}"/>
              </a:ext>
            </a:extLst>
          </p:cNvPr>
          <p:cNvSpPr/>
          <p:nvPr/>
        </p:nvSpPr>
        <p:spPr>
          <a:xfrm>
            <a:off x="-865207" y="386403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26F6F184-D137-45B6-4AFC-712FAFFCD3AB}"/>
              </a:ext>
            </a:extLst>
          </p:cNvPr>
          <p:cNvSpPr/>
          <p:nvPr/>
        </p:nvSpPr>
        <p:spPr>
          <a:xfrm>
            <a:off x="-818983" y="395649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91297E59-71ED-417F-8BE3-317BA2C8E8CF}"/>
              </a:ext>
            </a:extLst>
          </p:cNvPr>
          <p:cNvSpPr/>
          <p:nvPr/>
        </p:nvSpPr>
        <p:spPr>
          <a:xfrm>
            <a:off x="-772759" y="404893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1F04EEEE-9149-A17C-F7FC-24FEE3300D76}"/>
              </a:ext>
            </a:extLst>
          </p:cNvPr>
          <p:cNvSpPr/>
          <p:nvPr/>
        </p:nvSpPr>
        <p:spPr>
          <a:xfrm>
            <a:off x="-860585" y="432627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1A070160-D0AA-3C1C-D1E7-AEFBEE8EF686}"/>
              </a:ext>
            </a:extLst>
          </p:cNvPr>
          <p:cNvSpPr/>
          <p:nvPr/>
        </p:nvSpPr>
        <p:spPr>
          <a:xfrm>
            <a:off x="-892942" y="464984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4E4CC5ED-90CE-B133-25F8-61FBDFB28E09}"/>
              </a:ext>
            </a:extLst>
          </p:cNvPr>
          <p:cNvSpPr/>
          <p:nvPr/>
        </p:nvSpPr>
        <p:spPr>
          <a:xfrm>
            <a:off x="-925298" y="501964"/>
            <a:ext cx="23111" cy="23111"/>
          </a:xfrm>
          <a:custGeom>
            <a:avLst/>
            <a:gdLst>
              <a:gd name="connsiteX0" fmla="*/ 47625 w 47624"/>
              <a:gd name="connsiteY0" fmla="*/ 23812 h 47625"/>
              <a:gd name="connsiteX1" fmla="*/ 23813 w 47624"/>
              <a:gd name="connsiteY1" fmla="*/ 47625 h 47625"/>
              <a:gd name="connsiteX2" fmla="*/ 0 w 47624"/>
              <a:gd name="connsiteY2" fmla="*/ 23812 h 47625"/>
              <a:gd name="connsiteX3" fmla="*/ 23813 w 47624"/>
              <a:gd name="connsiteY3" fmla="*/ 0 h 47625"/>
              <a:gd name="connsiteX4" fmla="*/ 47625 w 47624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4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91509CF6-158E-3F7C-9E5B-7F50844F9154}"/>
              </a:ext>
            </a:extLst>
          </p:cNvPr>
          <p:cNvSpPr/>
          <p:nvPr/>
        </p:nvSpPr>
        <p:spPr>
          <a:xfrm>
            <a:off x="-879074" y="515831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812126ED-83E4-0898-3C5C-15B21F641356}"/>
              </a:ext>
            </a:extLst>
          </p:cNvPr>
          <p:cNvSpPr/>
          <p:nvPr/>
        </p:nvSpPr>
        <p:spPr>
          <a:xfrm>
            <a:off x="-842096" y="478851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A9FF3635-29C6-FBD4-D395-83AFFF1FFE5C}"/>
              </a:ext>
            </a:extLst>
          </p:cNvPr>
          <p:cNvSpPr/>
          <p:nvPr/>
        </p:nvSpPr>
        <p:spPr>
          <a:xfrm>
            <a:off x="-809738" y="446495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11302F84-B492-5EDA-9A9D-E10A289168A0}"/>
              </a:ext>
            </a:extLst>
          </p:cNvPr>
          <p:cNvSpPr/>
          <p:nvPr/>
        </p:nvSpPr>
        <p:spPr>
          <a:xfrm>
            <a:off x="-763514" y="451118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5610A160-F9BB-3B72-F353-241232607957}"/>
              </a:ext>
            </a:extLst>
          </p:cNvPr>
          <p:cNvSpPr/>
          <p:nvPr/>
        </p:nvSpPr>
        <p:spPr>
          <a:xfrm>
            <a:off x="-800494" y="488096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6864A63C-234C-0C9E-34A0-67696AB3254D}"/>
              </a:ext>
            </a:extLst>
          </p:cNvPr>
          <p:cNvSpPr/>
          <p:nvPr/>
        </p:nvSpPr>
        <p:spPr>
          <a:xfrm>
            <a:off x="-832850" y="525075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044C18CD-5B57-9A2C-4C13-5E18939AED2D}"/>
              </a:ext>
            </a:extLst>
          </p:cNvPr>
          <p:cNvSpPr/>
          <p:nvPr/>
        </p:nvSpPr>
        <p:spPr>
          <a:xfrm>
            <a:off x="-874452" y="562055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3FFE3840-589F-29CF-FA0F-94ED2E811AD0}"/>
              </a:ext>
            </a:extLst>
          </p:cNvPr>
          <p:cNvSpPr/>
          <p:nvPr/>
        </p:nvSpPr>
        <p:spPr>
          <a:xfrm>
            <a:off x="-818983" y="571300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CE09A933-4961-CEFD-03DE-46108BD20891}"/>
              </a:ext>
            </a:extLst>
          </p:cNvPr>
          <p:cNvSpPr/>
          <p:nvPr/>
        </p:nvSpPr>
        <p:spPr>
          <a:xfrm>
            <a:off x="-786627" y="534320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01AEA107-A602-CE76-0721-41909F3C56F1}"/>
              </a:ext>
            </a:extLst>
          </p:cNvPr>
          <p:cNvSpPr/>
          <p:nvPr/>
        </p:nvSpPr>
        <p:spPr>
          <a:xfrm>
            <a:off x="-749647" y="501964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1095339D-52C8-7FC6-D8F8-B1DA47FF4C64}"/>
              </a:ext>
            </a:extLst>
          </p:cNvPr>
          <p:cNvSpPr/>
          <p:nvPr/>
        </p:nvSpPr>
        <p:spPr>
          <a:xfrm>
            <a:off x="-708046" y="511209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6D6ACAEC-CD54-33CF-1400-E136FFDE0E0A}"/>
              </a:ext>
            </a:extLst>
          </p:cNvPr>
          <p:cNvSpPr/>
          <p:nvPr/>
        </p:nvSpPr>
        <p:spPr>
          <a:xfrm>
            <a:off x="-652577" y="520453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B3A77152-9816-61A9-AD55-7CF6757E6C65}"/>
              </a:ext>
            </a:extLst>
          </p:cNvPr>
          <p:cNvSpPr/>
          <p:nvPr/>
        </p:nvSpPr>
        <p:spPr>
          <a:xfrm>
            <a:off x="-694179" y="562055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6ACDCCBF-9BB0-552C-9217-316CF934B7A3}"/>
              </a:ext>
            </a:extLst>
          </p:cNvPr>
          <p:cNvSpPr/>
          <p:nvPr/>
        </p:nvSpPr>
        <p:spPr>
          <a:xfrm>
            <a:off x="-745025" y="548188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802BEBFC-04A8-FD5B-5268-819E3960263F}"/>
              </a:ext>
            </a:extLst>
          </p:cNvPr>
          <p:cNvSpPr/>
          <p:nvPr/>
        </p:nvSpPr>
        <p:spPr>
          <a:xfrm>
            <a:off x="-777381" y="585166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ECEB292C-21AC-87DD-7CB0-C8F0EA996B6F}"/>
              </a:ext>
            </a:extLst>
          </p:cNvPr>
          <p:cNvSpPr/>
          <p:nvPr/>
        </p:nvSpPr>
        <p:spPr>
          <a:xfrm>
            <a:off x="-814361" y="617524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B2387F39-14AA-C775-AB3B-9179C4B9C006}"/>
              </a:ext>
            </a:extLst>
          </p:cNvPr>
          <p:cNvSpPr/>
          <p:nvPr/>
        </p:nvSpPr>
        <p:spPr>
          <a:xfrm>
            <a:off x="-763514" y="631391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id="{EC5DC065-4D80-5589-9AEF-C49F07B7D5BA}"/>
              </a:ext>
            </a:extLst>
          </p:cNvPr>
          <p:cNvSpPr/>
          <p:nvPr/>
        </p:nvSpPr>
        <p:spPr>
          <a:xfrm>
            <a:off x="-731157" y="594412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5" name="Freeform: Shape 64">
            <a:extLst>
              <a:ext uri="{FF2B5EF4-FFF2-40B4-BE49-F238E27FC236}">
                <a16:creationId xmlns:a16="http://schemas.microsoft.com/office/drawing/2014/main" id="{2C578531-718F-B253-FAE2-04341A7DC870}"/>
              </a:ext>
            </a:extLst>
          </p:cNvPr>
          <p:cNvSpPr/>
          <p:nvPr/>
        </p:nvSpPr>
        <p:spPr>
          <a:xfrm>
            <a:off x="-684934" y="603657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EFE3524C-6BC8-8887-02EA-2483B92D2005}"/>
              </a:ext>
            </a:extLst>
          </p:cNvPr>
          <p:cNvSpPr/>
          <p:nvPr/>
        </p:nvSpPr>
        <p:spPr>
          <a:xfrm>
            <a:off x="-647955" y="571300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5CDDC9A2-E66A-03DB-EDDC-5EDE5BC816F9}"/>
              </a:ext>
            </a:extLst>
          </p:cNvPr>
          <p:cNvSpPr/>
          <p:nvPr/>
        </p:nvSpPr>
        <p:spPr>
          <a:xfrm>
            <a:off x="-597108" y="580544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5C9DE87C-9006-8850-DED5-C92143F4618E}"/>
              </a:ext>
            </a:extLst>
          </p:cNvPr>
          <p:cNvSpPr/>
          <p:nvPr/>
        </p:nvSpPr>
        <p:spPr>
          <a:xfrm>
            <a:off x="-638710" y="617524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9" name="Freeform: Shape 68">
            <a:extLst>
              <a:ext uri="{FF2B5EF4-FFF2-40B4-BE49-F238E27FC236}">
                <a16:creationId xmlns:a16="http://schemas.microsoft.com/office/drawing/2014/main" id="{1CA94D98-285B-9453-926B-563E14AD6954}"/>
              </a:ext>
            </a:extLst>
          </p:cNvPr>
          <p:cNvSpPr/>
          <p:nvPr/>
        </p:nvSpPr>
        <p:spPr>
          <a:xfrm>
            <a:off x="-671066" y="654503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69B35B05-BD41-DE80-4DBE-95A68B62D836}"/>
              </a:ext>
            </a:extLst>
          </p:cNvPr>
          <p:cNvSpPr/>
          <p:nvPr/>
        </p:nvSpPr>
        <p:spPr>
          <a:xfrm>
            <a:off x="-717290" y="640636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512CB464-DBCF-658F-D5C1-F383F59062AE}"/>
              </a:ext>
            </a:extLst>
          </p:cNvPr>
          <p:cNvSpPr/>
          <p:nvPr/>
        </p:nvSpPr>
        <p:spPr>
          <a:xfrm>
            <a:off x="-758892" y="672992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AFF6F5D1-183F-3DA4-6EDC-AEF17D18CFF0}"/>
              </a:ext>
            </a:extLst>
          </p:cNvPr>
          <p:cNvSpPr/>
          <p:nvPr/>
        </p:nvSpPr>
        <p:spPr>
          <a:xfrm>
            <a:off x="-703423" y="686859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4A97F4D5-C7E6-F542-8468-E3129C6F6BC9}"/>
              </a:ext>
            </a:extLst>
          </p:cNvPr>
          <p:cNvSpPr/>
          <p:nvPr/>
        </p:nvSpPr>
        <p:spPr>
          <a:xfrm>
            <a:off x="-661821" y="696105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693414E1-16B9-5A7D-2673-CCDD1C61CF5A}"/>
              </a:ext>
            </a:extLst>
          </p:cNvPr>
          <p:cNvSpPr/>
          <p:nvPr/>
        </p:nvSpPr>
        <p:spPr>
          <a:xfrm>
            <a:off x="-624842" y="659126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97A1F0B1-A4D1-9350-70F6-41A7C7AA746F}"/>
              </a:ext>
            </a:extLst>
          </p:cNvPr>
          <p:cNvSpPr/>
          <p:nvPr/>
        </p:nvSpPr>
        <p:spPr>
          <a:xfrm>
            <a:off x="-587864" y="626768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80503279-6335-948B-7D56-454F7A5BEA69}"/>
              </a:ext>
            </a:extLst>
          </p:cNvPr>
          <p:cNvSpPr/>
          <p:nvPr/>
        </p:nvSpPr>
        <p:spPr>
          <a:xfrm>
            <a:off x="-541639" y="636013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DBA79956-D45B-7E96-E390-1B19C22501D3}"/>
              </a:ext>
            </a:extLst>
          </p:cNvPr>
          <p:cNvSpPr/>
          <p:nvPr/>
        </p:nvSpPr>
        <p:spPr>
          <a:xfrm>
            <a:off x="-583240" y="672992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BFD1588C-4C99-16C4-D6A9-A2AF75CECCD2}"/>
              </a:ext>
            </a:extLst>
          </p:cNvPr>
          <p:cNvSpPr/>
          <p:nvPr/>
        </p:nvSpPr>
        <p:spPr>
          <a:xfrm>
            <a:off x="114326" y="1002847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3AB937C0-9AF0-96AB-4E72-784C16EE4A94}"/>
              </a:ext>
            </a:extLst>
          </p:cNvPr>
          <p:cNvSpPr/>
          <p:nvPr/>
        </p:nvSpPr>
        <p:spPr>
          <a:xfrm>
            <a:off x="119088" y="983156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2" name="Freeform: Shape 81">
            <a:extLst>
              <a:ext uri="{FF2B5EF4-FFF2-40B4-BE49-F238E27FC236}">
                <a16:creationId xmlns:a16="http://schemas.microsoft.com/office/drawing/2014/main" id="{5EACB810-342B-270C-C3E2-CCCC290E18EB}"/>
              </a:ext>
            </a:extLst>
          </p:cNvPr>
          <p:cNvSpPr/>
          <p:nvPr/>
        </p:nvSpPr>
        <p:spPr>
          <a:xfrm>
            <a:off x="136560" y="977378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2EEF5B11-57FE-6DDC-46E2-1E01DDB7EDD7}"/>
              </a:ext>
            </a:extLst>
          </p:cNvPr>
          <p:cNvSpPr/>
          <p:nvPr/>
        </p:nvSpPr>
        <p:spPr>
          <a:xfrm>
            <a:off x="155051" y="975391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4" name="Freeform: Shape 83">
            <a:extLst>
              <a:ext uri="{FF2B5EF4-FFF2-40B4-BE49-F238E27FC236}">
                <a16:creationId xmlns:a16="http://schemas.microsoft.com/office/drawing/2014/main" id="{19CF7D8C-ECA1-6035-AD56-FC1D6A0D7E66}"/>
              </a:ext>
            </a:extLst>
          </p:cNvPr>
          <p:cNvSpPr/>
          <p:nvPr/>
        </p:nvSpPr>
        <p:spPr>
          <a:xfrm>
            <a:off x="188101" y="986391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5" name="Freeform: Shape 84">
            <a:extLst>
              <a:ext uri="{FF2B5EF4-FFF2-40B4-BE49-F238E27FC236}">
                <a16:creationId xmlns:a16="http://schemas.microsoft.com/office/drawing/2014/main" id="{6228A9D5-8895-B897-86EE-66E13E0202CA}"/>
              </a:ext>
            </a:extLst>
          </p:cNvPr>
          <p:cNvSpPr/>
          <p:nvPr/>
        </p:nvSpPr>
        <p:spPr>
          <a:xfrm>
            <a:off x="200580" y="1000074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6" name="Freeform: Shape 85">
            <a:extLst>
              <a:ext uri="{FF2B5EF4-FFF2-40B4-BE49-F238E27FC236}">
                <a16:creationId xmlns:a16="http://schemas.microsoft.com/office/drawing/2014/main" id="{487AD1CB-20D2-AED3-C613-E2496210D0BD}"/>
              </a:ext>
            </a:extLst>
          </p:cNvPr>
          <p:cNvSpPr/>
          <p:nvPr/>
        </p:nvSpPr>
        <p:spPr>
          <a:xfrm>
            <a:off x="182184" y="1004096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8" name="Freeform: Shape 87">
            <a:extLst>
              <a:ext uri="{FF2B5EF4-FFF2-40B4-BE49-F238E27FC236}">
                <a16:creationId xmlns:a16="http://schemas.microsoft.com/office/drawing/2014/main" id="{617238B2-BCDA-96F2-FA7F-336DC7CF3681}"/>
              </a:ext>
            </a:extLst>
          </p:cNvPr>
          <p:cNvSpPr/>
          <p:nvPr/>
        </p:nvSpPr>
        <p:spPr>
          <a:xfrm>
            <a:off x="168225" y="991338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9" name="Freeform: Shape 88">
            <a:extLst>
              <a:ext uri="{FF2B5EF4-FFF2-40B4-BE49-F238E27FC236}">
                <a16:creationId xmlns:a16="http://schemas.microsoft.com/office/drawing/2014/main" id="{A3440BA2-D136-760D-9B6A-240463030A82}"/>
              </a:ext>
            </a:extLst>
          </p:cNvPr>
          <p:cNvSpPr/>
          <p:nvPr/>
        </p:nvSpPr>
        <p:spPr>
          <a:xfrm>
            <a:off x="178486" y="976084"/>
            <a:ext cx="8967" cy="8967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0" name="Freeform: Shape 89">
            <a:extLst>
              <a:ext uri="{FF2B5EF4-FFF2-40B4-BE49-F238E27FC236}">
                <a16:creationId xmlns:a16="http://schemas.microsoft.com/office/drawing/2014/main" id="{2B4A2447-8F0C-68D2-D939-0B62FBDC2E30}"/>
              </a:ext>
            </a:extLst>
          </p:cNvPr>
          <p:cNvSpPr/>
          <p:nvPr/>
        </p:nvSpPr>
        <p:spPr>
          <a:xfrm>
            <a:off x="150567" y="994850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1" name="Freeform: Shape 90">
            <a:extLst>
              <a:ext uri="{FF2B5EF4-FFF2-40B4-BE49-F238E27FC236}">
                <a16:creationId xmlns:a16="http://schemas.microsoft.com/office/drawing/2014/main" id="{62F298C5-FCA8-9B2E-EE74-F440D68DEE2F}"/>
              </a:ext>
            </a:extLst>
          </p:cNvPr>
          <p:cNvSpPr/>
          <p:nvPr/>
        </p:nvSpPr>
        <p:spPr>
          <a:xfrm>
            <a:off x="132447" y="1000582"/>
            <a:ext cx="8967" cy="8967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5" name="Freeform: Shape 114">
            <a:extLst>
              <a:ext uri="{FF2B5EF4-FFF2-40B4-BE49-F238E27FC236}">
                <a16:creationId xmlns:a16="http://schemas.microsoft.com/office/drawing/2014/main" id="{DEE99B56-B958-4673-F13D-A9CF36761A38}"/>
              </a:ext>
            </a:extLst>
          </p:cNvPr>
          <p:cNvSpPr/>
          <p:nvPr/>
        </p:nvSpPr>
        <p:spPr>
          <a:xfrm>
            <a:off x="101107" y="990875"/>
            <a:ext cx="8967" cy="8967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9" y="4136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8" name="Freeform: Shape 117">
            <a:extLst>
              <a:ext uri="{FF2B5EF4-FFF2-40B4-BE49-F238E27FC236}">
                <a16:creationId xmlns:a16="http://schemas.microsoft.com/office/drawing/2014/main" id="{0AA18D38-6AFD-C2D8-69FD-6F4AC3361B60}"/>
              </a:ext>
            </a:extLst>
          </p:cNvPr>
          <p:cNvSpPr/>
          <p:nvPr/>
        </p:nvSpPr>
        <p:spPr>
          <a:xfrm>
            <a:off x="-532393" y="682237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9" name="Freeform: Shape 118">
            <a:extLst>
              <a:ext uri="{FF2B5EF4-FFF2-40B4-BE49-F238E27FC236}">
                <a16:creationId xmlns:a16="http://schemas.microsoft.com/office/drawing/2014/main" id="{3CB2D92B-151E-C26B-061D-E92F908D7F39}"/>
              </a:ext>
            </a:extLst>
          </p:cNvPr>
          <p:cNvSpPr/>
          <p:nvPr/>
        </p:nvSpPr>
        <p:spPr>
          <a:xfrm>
            <a:off x="-712668" y="464984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0" name="Freeform: Shape 119">
            <a:extLst>
              <a:ext uri="{FF2B5EF4-FFF2-40B4-BE49-F238E27FC236}">
                <a16:creationId xmlns:a16="http://schemas.microsoft.com/office/drawing/2014/main" id="{0883FD8A-227B-9CB9-FEEF-8CB5004ACA9E}"/>
              </a:ext>
            </a:extLst>
          </p:cNvPr>
          <p:cNvSpPr/>
          <p:nvPr/>
        </p:nvSpPr>
        <p:spPr>
          <a:xfrm>
            <a:off x="-939166" y="280088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1" name="Freeform: Shape 120">
            <a:extLst>
              <a:ext uri="{FF2B5EF4-FFF2-40B4-BE49-F238E27FC236}">
                <a16:creationId xmlns:a16="http://schemas.microsoft.com/office/drawing/2014/main" id="{24A04ECF-451D-7FBA-5912-C6C214A2053C}"/>
              </a:ext>
            </a:extLst>
          </p:cNvPr>
          <p:cNvSpPr/>
          <p:nvPr/>
        </p:nvSpPr>
        <p:spPr>
          <a:xfrm>
            <a:off x="-883696" y="293956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2" name="Freeform: Shape 121">
            <a:extLst>
              <a:ext uri="{FF2B5EF4-FFF2-40B4-BE49-F238E27FC236}">
                <a16:creationId xmlns:a16="http://schemas.microsoft.com/office/drawing/2014/main" id="{9E96726B-C65A-9687-701C-8CF53061494F}"/>
              </a:ext>
            </a:extLst>
          </p:cNvPr>
          <p:cNvSpPr/>
          <p:nvPr/>
        </p:nvSpPr>
        <p:spPr>
          <a:xfrm>
            <a:off x="-541640" y="931847"/>
            <a:ext cx="18489" cy="147361"/>
          </a:xfrm>
          <a:custGeom>
            <a:avLst/>
            <a:gdLst>
              <a:gd name="connsiteX0" fmla="*/ 38100 w 38100"/>
              <a:gd name="connsiteY0" fmla="*/ 0 h 303656"/>
              <a:gd name="connsiteX1" fmla="*/ 0 w 38100"/>
              <a:gd name="connsiteY1" fmla="*/ 0 h 303656"/>
              <a:gd name="connsiteX2" fmla="*/ 0 w 38100"/>
              <a:gd name="connsiteY2" fmla="*/ 221551 h 303656"/>
              <a:gd name="connsiteX3" fmla="*/ 38100 w 38100"/>
              <a:gd name="connsiteY3" fmla="*/ 303657 h 303656"/>
              <a:gd name="connsiteX4" fmla="*/ 38100 w 38100"/>
              <a:gd name="connsiteY4" fmla="*/ 0 h 303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303656">
                <a:moveTo>
                  <a:pt x="38100" y="0"/>
                </a:moveTo>
                <a:lnTo>
                  <a:pt x="0" y="0"/>
                </a:lnTo>
                <a:lnTo>
                  <a:pt x="0" y="221551"/>
                </a:lnTo>
                <a:cubicBezTo>
                  <a:pt x="11621" y="249555"/>
                  <a:pt x="24384" y="276892"/>
                  <a:pt x="38100" y="303657"/>
                </a:cubicBezTo>
                <a:lnTo>
                  <a:pt x="38100" y="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3" name="Freeform: Shape 122">
            <a:extLst>
              <a:ext uri="{FF2B5EF4-FFF2-40B4-BE49-F238E27FC236}">
                <a16:creationId xmlns:a16="http://schemas.microsoft.com/office/drawing/2014/main" id="{81F6497D-D33C-051A-3B63-1AB652122ABC}"/>
              </a:ext>
            </a:extLst>
          </p:cNvPr>
          <p:cNvSpPr/>
          <p:nvPr/>
        </p:nvSpPr>
        <p:spPr>
          <a:xfrm>
            <a:off x="-477573" y="931848"/>
            <a:ext cx="18489" cy="244710"/>
          </a:xfrm>
          <a:custGeom>
            <a:avLst/>
            <a:gdLst>
              <a:gd name="connsiteX0" fmla="*/ 38100 w 38100"/>
              <a:gd name="connsiteY0" fmla="*/ 0 h 504253"/>
              <a:gd name="connsiteX1" fmla="*/ 0 w 38100"/>
              <a:gd name="connsiteY1" fmla="*/ 0 h 504253"/>
              <a:gd name="connsiteX2" fmla="*/ 0 w 38100"/>
              <a:gd name="connsiteY2" fmla="*/ 455200 h 504253"/>
              <a:gd name="connsiteX3" fmla="*/ 38100 w 38100"/>
              <a:gd name="connsiteY3" fmla="*/ 504253 h 504253"/>
              <a:gd name="connsiteX4" fmla="*/ 38100 w 38100"/>
              <a:gd name="connsiteY4" fmla="*/ 0 h 504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504253">
                <a:moveTo>
                  <a:pt x="38100" y="0"/>
                </a:moveTo>
                <a:lnTo>
                  <a:pt x="0" y="0"/>
                </a:lnTo>
                <a:lnTo>
                  <a:pt x="0" y="455200"/>
                </a:lnTo>
                <a:cubicBezTo>
                  <a:pt x="12287" y="471868"/>
                  <a:pt x="24955" y="488251"/>
                  <a:pt x="38100" y="504253"/>
                </a:cubicBezTo>
                <a:lnTo>
                  <a:pt x="38100" y="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4" name="Freeform: Shape 123">
            <a:extLst>
              <a:ext uri="{FF2B5EF4-FFF2-40B4-BE49-F238E27FC236}">
                <a16:creationId xmlns:a16="http://schemas.microsoft.com/office/drawing/2014/main" id="{7507A5BA-C3CD-F334-2064-96E94001F37F}"/>
              </a:ext>
            </a:extLst>
          </p:cNvPr>
          <p:cNvSpPr/>
          <p:nvPr/>
        </p:nvSpPr>
        <p:spPr>
          <a:xfrm>
            <a:off x="-413507" y="931847"/>
            <a:ext cx="18489" cy="310440"/>
          </a:xfrm>
          <a:custGeom>
            <a:avLst/>
            <a:gdLst>
              <a:gd name="connsiteX0" fmla="*/ 38100 w 38100"/>
              <a:gd name="connsiteY0" fmla="*/ 0 h 639698"/>
              <a:gd name="connsiteX1" fmla="*/ 0 w 38100"/>
              <a:gd name="connsiteY1" fmla="*/ 0 h 639698"/>
              <a:gd name="connsiteX2" fmla="*/ 0 w 38100"/>
              <a:gd name="connsiteY2" fmla="*/ 605123 h 639698"/>
              <a:gd name="connsiteX3" fmla="*/ 38100 w 38100"/>
              <a:gd name="connsiteY3" fmla="*/ 639699 h 639698"/>
              <a:gd name="connsiteX4" fmla="*/ 38100 w 38100"/>
              <a:gd name="connsiteY4" fmla="*/ 0 h 6396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639698">
                <a:moveTo>
                  <a:pt x="38100" y="0"/>
                </a:moveTo>
                <a:lnTo>
                  <a:pt x="0" y="0"/>
                </a:lnTo>
                <a:lnTo>
                  <a:pt x="0" y="605123"/>
                </a:lnTo>
                <a:cubicBezTo>
                  <a:pt x="12382" y="616934"/>
                  <a:pt x="25146" y="628459"/>
                  <a:pt x="38100" y="639699"/>
                </a:cubicBezTo>
                <a:lnTo>
                  <a:pt x="38100" y="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5" name="Freeform: Shape 124">
            <a:extLst>
              <a:ext uri="{FF2B5EF4-FFF2-40B4-BE49-F238E27FC236}">
                <a16:creationId xmlns:a16="http://schemas.microsoft.com/office/drawing/2014/main" id="{09C9F89D-5E68-E3AE-AE28-1E050D0B410F}"/>
              </a:ext>
            </a:extLst>
          </p:cNvPr>
          <p:cNvSpPr/>
          <p:nvPr/>
        </p:nvSpPr>
        <p:spPr>
          <a:xfrm>
            <a:off x="-349486" y="931847"/>
            <a:ext cx="18489" cy="358283"/>
          </a:xfrm>
          <a:custGeom>
            <a:avLst/>
            <a:gdLst>
              <a:gd name="connsiteX0" fmla="*/ 38100 w 38100"/>
              <a:gd name="connsiteY0" fmla="*/ 0 h 738282"/>
              <a:gd name="connsiteX1" fmla="*/ 0 w 38100"/>
              <a:gd name="connsiteY1" fmla="*/ 0 h 738282"/>
              <a:gd name="connsiteX2" fmla="*/ 0 w 38100"/>
              <a:gd name="connsiteY2" fmla="*/ 712851 h 738282"/>
              <a:gd name="connsiteX3" fmla="*/ 38100 w 38100"/>
              <a:gd name="connsiteY3" fmla="*/ 738283 h 738282"/>
              <a:gd name="connsiteX4" fmla="*/ 38100 w 38100"/>
              <a:gd name="connsiteY4" fmla="*/ 0 h 738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738282">
                <a:moveTo>
                  <a:pt x="38100" y="0"/>
                </a:moveTo>
                <a:lnTo>
                  <a:pt x="0" y="0"/>
                </a:lnTo>
                <a:lnTo>
                  <a:pt x="0" y="712851"/>
                </a:lnTo>
                <a:cubicBezTo>
                  <a:pt x="12478" y="721614"/>
                  <a:pt x="25241" y="730091"/>
                  <a:pt x="38100" y="738283"/>
                </a:cubicBezTo>
                <a:lnTo>
                  <a:pt x="38100" y="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6" name="Freeform: Shape 125">
            <a:extLst>
              <a:ext uri="{FF2B5EF4-FFF2-40B4-BE49-F238E27FC236}">
                <a16:creationId xmlns:a16="http://schemas.microsoft.com/office/drawing/2014/main" id="{4877332D-4651-1F1D-F417-F583B72EC091}"/>
              </a:ext>
            </a:extLst>
          </p:cNvPr>
          <p:cNvSpPr/>
          <p:nvPr/>
        </p:nvSpPr>
        <p:spPr>
          <a:xfrm>
            <a:off x="-285419" y="931847"/>
            <a:ext cx="18489" cy="393412"/>
          </a:xfrm>
          <a:custGeom>
            <a:avLst/>
            <a:gdLst>
              <a:gd name="connsiteX0" fmla="*/ 38100 w 38100"/>
              <a:gd name="connsiteY0" fmla="*/ 0 h 810672"/>
              <a:gd name="connsiteX1" fmla="*/ 0 w 38100"/>
              <a:gd name="connsiteY1" fmla="*/ 0 h 810672"/>
              <a:gd name="connsiteX2" fmla="*/ 0 w 38100"/>
              <a:gd name="connsiteY2" fmla="*/ 792099 h 810672"/>
              <a:gd name="connsiteX3" fmla="*/ 38100 w 38100"/>
              <a:gd name="connsiteY3" fmla="*/ 810673 h 810672"/>
              <a:gd name="connsiteX4" fmla="*/ 38100 w 38100"/>
              <a:gd name="connsiteY4" fmla="*/ 0 h 810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810672">
                <a:moveTo>
                  <a:pt x="38100" y="0"/>
                </a:moveTo>
                <a:lnTo>
                  <a:pt x="0" y="0"/>
                </a:lnTo>
                <a:lnTo>
                  <a:pt x="0" y="792099"/>
                </a:lnTo>
                <a:cubicBezTo>
                  <a:pt x="12573" y="798481"/>
                  <a:pt x="25241" y="804672"/>
                  <a:pt x="38100" y="810673"/>
                </a:cubicBezTo>
                <a:lnTo>
                  <a:pt x="38100" y="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7" name="Freeform: Shape 126">
            <a:extLst>
              <a:ext uri="{FF2B5EF4-FFF2-40B4-BE49-F238E27FC236}">
                <a16:creationId xmlns:a16="http://schemas.microsoft.com/office/drawing/2014/main" id="{0B73B1CE-AD81-60FC-9C0E-3AEDA029B62D}"/>
              </a:ext>
            </a:extLst>
          </p:cNvPr>
          <p:cNvSpPr/>
          <p:nvPr/>
        </p:nvSpPr>
        <p:spPr>
          <a:xfrm>
            <a:off x="-221353" y="931847"/>
            <a:ext cx="18489" cy="418328"/>
          </a:xfrm>
          <a:custGeom>
            <a:avLst/>
            <a:gdLst>
              <a:gd name="connsiteX0" fmla="*/ 38100 w 38100"/>
              <a:gd name="connsiteY0" fmla="*/ 0 h 862012"/>
              <a:gd name="connsiteX1" fmla="*/ 0 w 38100"/>
              <a:gd name="connsiteY1" fmla="*/ 0 h 862012"/>
              <a:gd name="connsiteX2" fmla="*/ 0 w 38100"/>
              <a:gd name="connsiteY2" fmla="*/ 849154 h 862012"/>
              <a:gd name="connsiteX3" fmla="*/ 38100 w 38100"/>
              <a:gd name="connsiteY3" fmla="*/ 862012 h 862012"/>
              <a:gd name="connsiteX4" fmla="*/ 38100 w 38100"/>
              <a:gd name="connsiteY4" fmla="*/ 95 h 862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862012">
                <a:moveTo>
                  <a:pt x="38100" y="0"/>
                </a:moveTo>
                <a:lnTo>
                  <a:pt x="0" y="0"/>
                </a:lnTo>
                <a:lnTo>
                  <a:pt x="0" y="849154"/>
                </a:lnTo>
                <a:cubicBezTo>
                  <a:pt x="12573" y="853630"/>
                  <a:pt x="25337" y="857917"/>
                  <a:pt x="38100" y="862012"/>
                </a:cubicBezTo>
                <a:lnTo>
                  <a:pt x="38100" y="95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8" name="Freeform: Shape 127">
            <a:extLst>
              <a:ext uri="{FF2B5EF4-FFF2-40B4-BE49-F238E27FC236}">
                <a16:creationId xmlns:a16="http://schemas.microsoft.com/office/drawing/2014/main" id="{69AE4C9A-F2AD-A7E1-5B8E-9D444DF605D0}"/>
              </a:ext>
            </a:extLst>
          </p:cNvPr>
          <p:cNvSpPr/>
          <p:nvPr/>
        </p:nvSpPr>
        <p:spPr>
          <a:xfrm>
            <a:off x="-157333" y="931847"/>
            <a:ext cx="18489" cy="434414"/>
          </a:xfrm>
          <a:custGeom>
            <a:avLst/>
            <a:gdLst>
              <a:gd name="connsiteX0" fmla="*/ 38100 w 38100"/>
              <a:gd name="connsiteY0" fmla="*/ 0 h 895159"/>
              <a:gd name="connsiteX1" fmla="*/ 0 w 38100"/>
              <a:gd name="connsiteY1" fmla="*/ 0 h 895159"/>
              <a:gd name="connsiteX2" fmla="*/ 0 w 38100"/>
              <a:gd name="connsiteY2" fmla="*/ 887349 h 895159"/>
              <a:gd name="connsiteX3" fmla="*/ 38100 w 38100"/>
              <a:gd name="connsiteY3" fmla="*/ 895159 h 895159"/>
              <a:gd name="connsiteX4" fmla="*/ 38100 w 38100"/>
              <a:gd name="connsiteY4" fmla="*/ 95 h 895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895159">
                <a:moveTo>
                  <a:pt x="38100" y="0"/>
                </a:moveTo>
                <a:lnTo>
                  <a:pt x="0" y="0"/>
                </a:lnTo>
                <a:lnTo>
                  <a:pt x="0" y="887349"/>
                </a:lnTo>
                <a:cubicBezTo>
                  <a:pt x="12573" y="890207"/>
                  <a:pt x="25337" y="892778"/>
                  <a:pt x="38100" y="895159"/>
                </a:cubicBezTo>
                <a:lnTo>
                  <a:pt x="38100" y="95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9" name="Freeform: Shape 128">
            <a:extLst>
              <a:ext uri="{FF2B5EF4-FFF2-40B4-BE49-F238E27FC236}">
                <a16:creationId xmlns:a16="http://schemas.microsoft.com/office/drawing/2014/main" id="{8E249C58-48FB-FFE1-523E-87FFFE670571}"/>
              </a:ext>
            </a:extLst>
          </p:cNvPr>
          <p:cNvSpPr/>
          <p:nvPr/>
        </p:nvSpPr>
        <p:spPr>
          <a:xfrm>
            <a:off x="-93267" y="931847"/>
            <a:ext cx="18489" cy="442502"/>
          </a:xfrm>
          <a:custGeom>
            <a:avLst/>
            <a:gdLst>
              <a:gd name="connsiteX0" fmla="*/ 38100 w 38100"/>
              <a:gd name="connsiteY0" fmla="*/ 0 h 911828"/>
              <a:gd name="connsiteX1" fmla="*/ 0 w 38100"/>
              <a:gd name="connsiteY1" fmla="*/ 0 h 911828"/>
              <a:gd name="connsiteX2" fmla="*/ 0 w 38100"/>
              <a:gd name="connsiteY2" fmla="*/ 908590 h 911828"/>
              <a:gd name="connsiteX3" fmla="*/ 38100 w 38100"/>
              <a:gd name="connsiteY3" fmla="*/ 911828 h 911828"/>
              <a:gd name="connsiteX4" fmla="*/ 38100 w 38100"/>
              <a:gd name="connsiteY4" fmla="*/ 0 h 9118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911828">
                <a:moveTo>
                  <a:pt x="38100" y="0"/>
                </a:moveTo>
                <a:lnTo>
                  <a:pt x="0" y="0"/>
                </a:lnTo>
                <a:lnTo>
                  <a:pt x="0" y="908590"/>
                </a:lnTo>
                <a:cubicBezTo>
                  <a:pt x="12668" y="909828"/>
                  <a:pt x="25337" y="910971"/>
                  <a:pt x="38100" y="911828"/>
                </a:cubicBezTo>
                <a:lnTo>
                  <a:pt x="38100" y="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0" name="Freeform: Shape 129">
            <a:extLst>
              <a:ext uri="{FF2B5EF4-FFF2-40B4-BE49-F238E27FC236}">
                <a16:creationId xmlns:a16="http://schemas.microsoft.com/office/drawing/2014/main" id="{80311F80-036E-15EE-0AEA-DEDB64719C20}"/>
              </a:ext>
            </a:extLst>
          </p:cNvPr>
          <p:cNvSpPr/>
          <p:nvPr/>
        </p:nvSpPr>
        <p:spPr>
          <a:xfrm>
            <a:off x="-837935" y="950290"/>
            <a:ext cx="813867" cy="688739"/>
          </a:xfrm>
          <a:custGeom>
            <a:avLst/>
            <a:gdLst>
              <a:gd name="connsiteX0" fmla="*/ 1648777 w 1677066"/>
              <a:gd name="connsiteY0" fmla="*/ 876395 h 1419225"/>
              <a:gd name="connsiteX1" fmla="*/ 1572577 w 1677066"/>
              <a:gd name="connsiteY1" fmla="*/ 873824 h 1419225"/>
              <a:gd name="connsiteX2" fmla="*/ 1534477 w 1677066"/>
              <a:gd name="connsiteY2" fmla="*/ 870585 h 1419225"/>
              <a:gd name="connsiteX3" fmla="*/ 1440561 w 1677066"/>
              <a:gd name="connsiteY3" fmla="*/ 857059 h 1419225"/>
              <a:gd name="connsiteX4" fmla="*/ 1402461 w 1677066"/>
              <a:gd name="connsiteY4" fmla="*/ 849249 h 1419225"/>
              <a:gd name="connsiteX5" fmla="*/ 1308544 w 1677066"/>
              <a:gd name="connsiteY5" fmla="*/ 823913 h 1419225"/>
              <a:gd name="connsiteX6" fmla="*/ 1270444 w 1677066"/>
              <a:gd name="connsiteY6" fmla="*/ 811054 h 1419225"/>
              <a:gd name="connsiteX7" fmla="*/ 1176528 w 1677066"/>
              <a:gd name="connsiteY7" fmla="*/ 772573 h 1419225"/>
              <a:gd name="connsiteX8" fmla="*/ 1138428 w 1677066"/>
              <a:gd name="connsiteY8" fmla="*/ 753999 h 1419225"/>
              <a:gd name="connsiteX9" fmla="*/ 1044512 w 1677066"/>
              <a:gd name="connsiteY9" fmla="*/ 700183 h 1419225"/>
              <a:gd name="connsiteX10" fmla="*/ 1006412 w 1677066"/>
              <a:gd name="connsiteY10" fmla="*/ 674751 h 1419225"/>
              <a:gd name="connsiteX11" fmla="*/ 912495 w 1677066"/>
              <a:gd name="connsiteY11" fmla="*/ 601599 h 1419225"/>
              <a:gd name="connsiteX12" fmla="*/ 874395 w 1677066"/>
              <a:gd name="connsiteY12" fmla="*/ 567023 h 1419225"/>
              <a:gd name="connsiteX13" fmla="*/ 780479 w 1677066"/>
              <a:gd name="connsiteY13" fmla="*/ 466154 h 1419225"/>
              <a:gd name="connsiteX14" fmla="*/ 742379 w 1677066"/>
              <a:gd name="connsiteY14" fmla="*/ 417100 h 1419225"/>
              <a:gd name="connsiteX15" fmla="*/ 648462 w 1677066"/>
              <a:gd name="connsiteY15" fmla="*/ 265557 h 1419225"/>
              <a:gd name="connsiteX16" fmla="*/ 610362 w 1677066"/>
              <a:gd name="connsiteY16" fmla="*/ 183452 h 1419225"/>
              <a:gd name="connsiteX17" fmla="*/ 552069 w 1677066"/>
              <a:gd name="connsiteY17" fmla="*/ 0 h 1419225"/>
              <a:gd name="connsiteX18" fmla="*/ 0 w 1677066"/>
              <a:gd name="connsiteY18" fmla="*/ 0 h 1419225"/>
              <a:gd name="connsiteX19" fmla="*/ 1648492 w 1677066"/>
              <a:gd name="connsiteY19" fmla="*/ 1419225 h 1419225"/>
              <a:gd name="connsiteX20" fmla="*/ 1677067 w 1677066"/>
              <a:gd name="connsiteY20" fmla="*/ 1418844 h 1419225"/>
              <a:gd name="connsiteX21" fmla="*/ 1677067 w 1677066"/>
              <a:gd name="connsiteY21" fmla="*/ 875919 h 1419225"/>
              <a:gd name="connsiteX22" fmla="*/ 1648492 w 1677066"/>
              <a:gd name="connsiteY22" fmla="*/ 876300 h 1419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677066" h="1419225">
                <a:moveTo>
                  <a:pt x="1648777" y="876395"/>
                </a:moveTo>
                <a:cubicBezTo>
                  <a:pt x="1623155" y="876395"/>
                  <a:pt x="1597724" y="875538"/>
                  <a:pt x="1572577" y="873824"/>
                </a:cubicBezTo>
                <a:cubicBezTo>
                  <a:pt x="1559814" y="872966"/>
                  <a:pt x="1547146" y="871823"/>
                  <a:pt x="1534477" y="870585"/>
                </a:cubicBezTo>
                <a:cubicBezTo>
                  <a:pt x="1502759" y="867347"/>
                  <a:pt x="1471422" y="862870"/>
                  <a:pt x="1440561" y="857059"/>
                </a:cubicBezTo>
                <a:cubicBezTo>
                  <a:pt x="1427798" y="854678"/>
                  <a:pt x="1415034" y="852107"/>
                  <a:pt x="1402461" y="849249"/>
                </a:cubicBezTo>
                <a:cubicBezTo>
                  <a:pt x="1370648" y="842105"/>
                  <a:pt x="1339310" y="833628"/>
                  <a:pt x="1308544" y="823913"/>
                </a:cubicBezTo>
                <a:cubicBezTo>
                  <a:pt x="1295781" y="819817"/>
                  <a:pt x="1283018" y="815531"/>
                  <a:pt x="1270444" y="811054"/>
                </a:cubicBezTo>
                <a:cubicBezTo>
                  <a:pt x="1238441" y="799624"/>
                  <a:pt x="1207103" y="786765"/>
                  <a:pt x="1176528" y="772573"/>
                </a:cubicBezTo>
                <a:cubicBezTo>
                  <a:pt x="1163669" y="766667"/>
                  <a:pt x="1151001" y="760476"/>
                  <a:pt x="1138428" y="753999"/>
                </a:cubicBezTo>
                <a:cubicBezTo>
                  <a:pt x="1106234" y="737521"/>
                  <a:pt x="1074896" y="719519"/>
                  <a:pt x="1044512" y="700183"/>
                </a:cubicBezTo>
                <a:cubicBezTo>
                  <a:pt x="1031653" y="691991"/>
                  <a:pt x="1018889" y="683514"/>
                  <a:pt x="1006412" y="674751"/>
                </a:cubicBezTo>
                <a:cubicBezTo>
                  <a:pt x="973836" y="651986"/>
                  <a:pt x="942499" y="627602"/>
                  <a:pt x="912495" y="601599"/>
                </a:cubicBezTo>
                <a:cubicBezTo>
                  <a:pt x="899541" y="590359"/>
                  <a:pt x="886778" y="578834"/>
                  <a:pt x="874395" y="567023"/>
                </a:cubicBezTo>
                <a:cubicBezTo>
                  <a:pt x="841058" y="535400"/>
                  <a:pt x="809720" y="501682"/>
                  <a:pt x="780479" y="466154"/>
                </a:cubicBezTo>
                <a:cubicBezTo>
                  <a:pt x="767334" y="450152"/>
                  <a:pt x="754666" y="433864"/>
                  <a:pt x="742379" y="417100"/>
                </a:cubicBezTo>
                <a:cubicBezTo>
                  <a:pt x="707231" y="369284"/>
                  <a:pt x="675799" y="318707"/>
                  <a:pt x="648462" y="265557"/>
                </a:cubicBezTo>
                <a:cubicBezTo>
                  <a:pt x="634746" y="238792"/>
                  <a:pt x="621983" y="211360"/>
                  <a:pt x="610362" y="183452"/>
                </a:cubicBezTo>
                <a:cubicBezTo>
                  <a:pt x="585883" y="124682"/>
                  <a:pt x="566357" y="63341"/>
                  <a:pt x="552069" y="0"/>
                </a:cubicBezTo>
                <a:lnTo>
                  <a:pt x="0" y="0"/>
                </a:lnTo>
                <a:cubicBezTo>
                  <a:pt x="119634" y="803148"/>
                  <a:pt x="812101" y="1419225"/>
                  <a:pt x="1648492" y="1419225"/>
                </a:cubicBezTo>
                <a:cubicBezTo>
                  <a:pt x="1658017" y="1419225"/>
                  <a:pt x="1667542" y="1419035"/>
                  <a:pt x="1677067" y="1418844"/>
                </a:cubicBezTo>
                <a:lnTo>
                  <a:pt x="1677067" y="875919"/>
                </a:lnTo>
                <a:cubicBezTo>
                  <a:pt x="1667542" y="876109"/>
                  <a:pt x="1658017" y="876300"/>
                  <a:pt x="1648492" y="876300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1" name="Freeform: Shape 130">
            <a:extLst>
              <a:ext uri="{FF2B5EF4-FFF2-40B4-BE49-F238E27FC236}">
                <a16:creationId xmlns:a16="http://schemas.microsoft.com/office/drawing/2014/main" id="{B93653CE-F01A-8218-12A6-97BB29D8B4A0}"/>
              </a:ext>
            </a:extLst>
          </p:cNvPr>
          <p:cNvSpPr/>
          <p:nvPr/>
        </p:nvSpPr>
        <p:spPr>
          <a:xfrm>
            <a:off x="-23977" y="347067"/>
            <a:ext cx="182769" cy="215035"/>
          </a:xfrm>
          <a:custGeom>
            <a:avLst/>
            <a:gdLst>
              <a:gd name="connsiteX0" fmla="*/ 376618 w 376618"/>
              <a:gd name="connsiteY0" fmla="*/ 762 h 443103"/>
              <a:gd name="connsiteX1" fmla="*/ 375856 w 376618"/>
              <a:gd name="connsiteY1" fmla="*/ 0 h 443103"/>
              <a:gd name="connsiteX2" fmla="*/ 190 w 376618"/>
              <a:gd name="connsiteY2" fmla="*/ 382143 h 443103"/>
              <a:gd name="connsiteX3" fmla="*/ 0 w 376618"/>
              <a:gd name="connsiteY3" fmla="*/ 443103 h 443103"/>
              <a:gd name="connsiteX4" fmla="*/ 260509 w 376618"/>
              <a:gd name="connsiteY4" fmla="*/ 173926 h 443103"/>
              <a:gd name="connsiteX5" fmla="*/ 376428 w 376618"/>
              <a:gd name="connsiteY5" fmla="*/ 952 h 443103"/>
              <a:gd name="connsiteX6" fmla="*/ 376523 w 376618"/>
              <a:gd name="connsiteY6" fmla="*/ 952 h 443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6618" h="443103">
                <a:moveTo>
                  <a:pt x="376618" y="762"/>
                </a:moveTo>
                <a:cubicBezTo>
                  <a:pt x="376618" y="762"/>
                  <a:pt x="376142" y="191"/>
                  <a:pt x="375856" y="0"/>
                </a:cubicBezTo>
                <a:lnTo>
                  <a:pt x="190" y="382143"/>
                </a:lnTo>
                <a:lnTo>
                  <a:pt x="0" y="443103"/>
                </a:lnTo>
                <a:lnTo>
                  <a:pt x="260509" y="173926"/>
                </a:lnTo>
                <a:cubicBezTo>
                  <a:pt x="287750" y="108775"/>
                  <a:pt x="327279" y="50101"/>
                  <a:pt x="376428" y="952"/>
                </a:cubicBezTo>
                <a:lnTo>
                  <a:pt x="376523" y="952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2" name="Freeform: Shape 131">
            <a:extLst>
              <a:ext uri="{FF2B5EF4-FFF2-40B4-BE49-F238E27FC236}">
                <a16:creationId xmlns:a16="http://schemas.microsoft.com/office/drawing/2014/main" id="{0A60357E-A8D9-1B5F-D66C-D8AC02D19F9A}"/>
              </a:ext>
            </a:extLst>
          </p:cNvPr>
          <p:cNvSpPr/>
          <p:nvPr/>
        </p:nvSpPr>
        <p:spPr>
          <a:xfrm>
            <a:off x="-24023" y="500992"/>
            <a:ext cx="108303" cy="139643"/>
          </a:xfrm>
          <a:custGeom>
            <a:avLst/>
            <a:gdLst>
              <a:gd name="connsiteX0" fmla="*/ 190 w 223170"/>
              <a:gd name="connsiteY0" fmla="*/ 226790 h 287750"/>
              <a:gd name="connsiteX1" fmla="*/ 0 w 223170"/>
              <a:gd name="connsiteY1" fmla="*/ 287750 h 287750"/>
              <a:gd name="connsiteX2" fmla="*/ 219361 w 223170"/>
              <a:gd name="connsiteY2" fmla="*/ 61150 h 287750"/>
              <a:gd name="connsiteX3" fmla="*/ 223171 w 223170"/>
              <a:gd name="connsiteY3" fmla="*/ 0 h 287750"/>
              <a:gd name="connsiteX4" fmla="*/ 190 w 223170"/>
              <a:gd name="connsiteY4" fmla="*/ 226886 h 287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3170" h="287750">
                <a:moveTo>
                  <a:pt x="190" y="226790"/>
                </a:moveTo>
                <a:lnTo>
                  <a:pt x="0" y="287750"/>
                </a:lnTo>
                <a:lnTo>
                  <a:pt x="219361" y="61150"/>
                </a:lnTo>
                <a:cubicBezTo>
                  <a:pt x="219456" y="40481"/>
                  <a:pt x="220789" y="20098"/>
                  <a:pt x="223171" y="0"/>
                </a:cubicBezTo>
                <a:lnTo>
                  <a:pt x="190" y="226886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3" name="Freeform: Shape 132">
            <a:extLst>
              <a:ext uri="{FF2B5EF4-FFF2-40B4-BE49-F238E27FC236}">
                <a16:creationId xmlns:a16="http://schemas.microsoft.com/office/drawing/2014/main" id="{E8AE38AF-D801-3E64-225C-714F13A015A6}"/>
              </a:ext>
            </a:extLst>
          </p:cNvPr>
          <p:cNvSpPr/>
          <p:nvPr/>
        </p:nvSpPr>
        <p:spPr>
          <a:xfrm>
            <a:off x="-24023" y="577355"/>
            <a:ext cx="115467" cy="141862"/>
          </a:xfrm>
          <a:custGeom>
            <a:avLst/>
            <a:gdLst>
              <a:gd name="connsiteX0" fmla="*/ 190 w 237934"/>
              <a:gd name="connsiteY0" fmla="*/ 231362 h 292322"/>
              <a:gd name="connsiteX1" fmla="*/ 0 w 237934"/>
              <a:gd name="connsiteY1" fmla="*/ 292322 h 292322"/>
              <a:gd name="connsiteX2" fmla="*/ 237935 w 237934"/>
              <a:gd name="connsiteY2" fmla="*/ 46482 h 292322"/>
              <a:gd name="connsiteX3" fmla="*/ 227552 w 237934"/>
              <a:gd name="connsiteY3" fmla="*/ 0 h 292322"/>
              <a:gd name="connsiteX4" fmla="*/ 190 w 237934"/>
              <a:gd name="connsiteY4" fmla="*/ 231362 h 292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7934" h="292322">
                <a:moveTo>
                  <a:pt x="190" y="231362"/>
                </a:moveTo>
                <a:lnTo>
                  <a:pt x="0" y="292322"/>
                </a:lnTo>
                <a:lnTo>
                  <a:pt x="237935" y="46482"/>
                </a:lnTo>
                <a:cubicBezTo>
                  <a:pt x="233839" y="31242"/>
                  <a:pt x="230314" y="15812"/>
                  <a:pt x="227552" y="0"/>
                </a:cubicBezTo>
                <a:lnTo>
                  <a:pt x="190" y="231362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4" name="Freeform: Shape 133">
            <a:extLst>
              <a:ext uri="{FF2B5EF4-FFF2-40B4-BE49-F238E27FC236}">
                <a16:creationId xmlns:a16="http://schemas.microsoft.com/office/drawing/2014/main" id="{42C6B1BE-30DC-3EA3-BE3E-77EC0C76446B}"/>
              </a:ext>
            </a:extLst>
          </p:cNvPr>
          <p:cNvSpPr/>
          <p:nvPr/>
        </p:nvSpPr>
        <p:spPr>
          <a:xfrm>
            <a:off x="-24023" y="640544"/>
            <a:ext cx="139180" cy="161877"/>
          </a:xfrm>
          <a:custGeom>
            <a:avLst/>
            <a:gdLst>
              <a:gd name="connsiteX0" fmla="*/ 190 w 286797"/>
              <a:gd name="connsiteY0" fmla="*/ 272605 h 333565"/>
              <a:gd name="connsiteX1" fmla="*/ 0 w 286797"/>
              <a:gd name="connsiteY1" fmla="*/ 333566 h 333565"/>
              <a:gd name="connsiteX2" fmla="*/ 286798 w 286797"/>
              <a:gd name="connsiteY2" fmla="*/ 37147 h 333565"/>
              <a:gd name="connsiteX3" fmla="*/ 268034 w 286797"/>
              <a:gd name="connsiteY3" fmla="*/ 0 h 333565"/>
              <a:gd name="connsiteX4" fmla="*/ 95 w 286797"/>
              <a:gd name="connsiteY4" fmla="*/ 272510 h 3335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6797" h="333565">
                <a:moveTo>
                  <a:pt x="190" y="272605"/>
                </a:moveTo>
                <a:lnTo>
                  <a:pt x="0" y="333566"/>
                </a:lnTo>
                <a:lnTo>
                  <a:pt x="286798" y="37147"/>
                </a:lnTo>
                <a:cubicBezTo>
                  <a:pt x="280035" y="25051"/>
                  <a:pt x="273844" y="12668"/>
                  <a:pt x="268034" y="0"/>
                </a:cubicBezTo>
                <a:lnTo>
                  <a:pt x="95" y="27251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5" name="Freeform: Shape 134">
            <a:extLst>
              <a:ext uri="{FF2B5EF4-FFF2-40B4-BE49-F238E27FC236}">
                <a16:creationId xmlns:a16="http://schemas.microsoft.com/office/drawing/2014/main" id="{058DF702-77A1-F95D-CB07-BDE88BBEDE19}"/>
              </a:ext>
            </a:extLst>
          </p:cNvPr>
          <p:cNvSpPr/>
          <p:nvPr/>
        </p:nvSpPr>
        <p:spPr>
          <a:xfrm>
            <a:off x="-24023" y="689403"/>
            <a:ext cx="171260" cy="191599"/>
          </a:xfrm>
          <a:custGeom>
            <a:avLst/>
            <a:gdLst>
              <a:gd name="connsiteX0" fmla="*/ 190 w 352901"/>
              <a:gd name="connsiteY0" fmla="*/ 333851 h 394811"/>
              <a:gd name="connsiteX1" fmla="*/ 0 w 352901"/>
              <a:gd name="connsiteY1" fmla="*/ 394811 h 394811"/>
              <a:gd name="connsiteX2" fmla="*/ 352901 w 352901"/>
              <a:gd name="connsiteY2" fmla="*/ 30194 h 394811"/>
              <a:gd name="connsiteX3" fmla="*/ 328327 w 352901"/>
              <a:gd name="connsiteY3" fmla="*/ 0 h 394811"/>
              <a:gd name="connsiteX4" fmla="*/ 190 w 352901"/>
              <a:gd name="connsiteY4" fmla="*/ 333851 h 394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2901" h="394811">
                <a:moveTo>
                  <a:pt x="190" y="333851"/>
                </a:moveTo>
                <a:lnTo>
                  <a:pt x="0" y="394811"/>
                </a:lnTo>
                <a:lnTo>
                  <a:pt x="352901" y="30194"/>
                </a:lnTo>
                <a:cubicBezTo>
                  <a:pt x="344329" y="20479"/>
                  <a:pt x="336232" y="10382"/>
                  <a:pt x="328327" y="0"/>
                </a:cubicBezTo>
                <a:lnTo>
                  <a:pt x="190" y="333851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6" name="Freeform: Shape 135">
            <a:extLst>
              <a:ext uri="{FF2B5EF4-FFF2-40B4-BE49-F238E27FC236}">
                <a16:creationId xmlns:a16="http://schemas.microsoft.com/office/drawing/2014/main" id="{76B71287-8557-6225-EEA7-C82171105F32}"/>
              </a:ext>
            </a:extLst>
          </p:cNvPr>
          <p:cNvSpPr/>
          <p:nvPr/>
        </p:nvSpPr>
        <p:spPr>
          <a:xfrm>
            <a:off x="8427" y="730126"/>
            <a:ext cx="179857" cy="173988"/>
          </a:xfrm>
          <a:custGeom>
            <a:avLst/>
            <a:gdLst>
              <a:gd name="connsiteX0" fmla="*/ 0 w 370617"/>
              <a:gd name="connsiteY0" fmla="*/ 348996 h 358521"/>
              <a:gd name="connsiteX1" fmla="*/ 47625 w 370617"/>
              <a:gd name="connsiteY1" fmla="*/ 358521 h 358521"/>
              <a:gd name="connsiteX2" fmla="*/ 370618 w 370617"/>
              <a:gd name="connsiteY2" fmla="*/ 24098 h 358521"/>
              <a:gd name="connsiteX3" fmla="*/ 340328 w 370617"/>
              <a:gd name="connsiteY3" fmla="*/ 0 h 358521"/>
              <a:gd name="connsiteX4" fmla="*/ 0 w 370617"/>
              <a:gd name="connsiteY4" fmla="*/ 348996 h 358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0617" h="358521">
                <a:moveTo>
                  <a:pt x="0" y="348996"/>
                </a:moveTo>
                <a:lnTo>
                  <a:pt x="47625" y="358521"/>
                </a:lnTo>
                <a:lnTo>
                  <a:pt x="370618" y="24098"/>
                </a:lnTo>
                <a:cubicBezTo>
                  <a:pt x="360236" y="16383"/>
                  <a:pt x="350139" y="8382"/>
                  <a:pt x="340328" y="0"/>
                </a:cubicBezTo>
                <a:lnTo>
                  <a:pt x="0" y="348996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7" name="Freeform: Shape 136">
            <a:extLst>
              <a:ext uri="{FF2B5EF4-FFF2-40B4-BE49-F238E27FC236}">
                <a16:creationId xmlns:a16="http://schemas.microsoft.com/office/drawing/2014/main" id="{BB0CCF4B-BCDB-68A3-AFE0-CA168D02C61F}"/>
              </a:ext>
            </a:extLst>
          </p:cNvPr>
          <p:cNvSpPr/>
          <p:nvPr/>
        </p:nvSpPr>
        <p:spPr>
          <a:xfrm>
            <a:off x="87008" y="762390"/>
            <a:ext cx="151615" cy="141723"/>
          </a:xfrm>
          <a:custGeom>
            <a:avLst/>
            <a:gdLst>
              <a:gd name="connsiteX0" fmla="*/ 0 w 312420"/>
              <a:gd name="connsiteY0" fmla="*/ 282512 h 292036"/>
              <a:gd name="connsiteX1" fmla="*/ 47625 w 312420"/>
              <a:gd name="connsiteY1" fmla="*/ 292037 h 292036"/>
              <a:gd name="connsiteX2" fmla="*/ 312420 w 312420"/>
              <a:gd name="connsiteY2" fmla="*/ 17907 h 292036"/>
              <a:gd name="connsiteX3" fmla="*/ 275463 w 312420"/>
              <a:gd name="connsiteY3" fmla="*/ 0 h 292036"/>
              <a:gd name="connsiteX4" fmla="*/ 0 w 312420"/>
              <a:gd name="connsiteY4" fmla="*/ 282512 h 292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2420" h="292036">
                <a:moveTo>
                  <a:pt x="0" y="282512"/>
                </a:moveTo>
                <a:lnTo>
                  <a:pt x="47625" y="292037"/>
                </a:lnTo>
                <a:lnTo>
                  <a:pt x="312420" y="17907"/>
                </a:lnTo>
                <a:cubicBezTo>
                  <a:pt x="299847" y="12383"/>
                  <a:pt x="287560" y="6477"/>
                  <a:pt x="275463" y="0"/>
                </a:cubicBezTo>
                <a:lnTo>
                  <a:pt x="0" y="282512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8" name="Freeform: Shape 137">
            <a:extLst>
              <a:ext uri="{FF2B5EF4-FFF2-40B4-BE49-F238E27FC236}">
                <a16:creationId xmlns:a16="http://schemas.microsoft.com/office/drawing/2014/main" id="{4DFB124D-2A5D-BAF6-0B93-270FA766BA03}"/>
              </a:ext>
            </a:extLst>
          </p:cNvPr>
          <p:cNvSpPr/>
          <p:nvPr/>
        </p:nvSpPr>
        <p:spPr>
          <a:xfrm>
            <a:off x="165590" y="784625"/>
            <a:ext cx="133912" cy="119489"/>
          </a:xfrm>
          <a:custGeom>
            <a:avLst/>
            <a:gdLst>
              <a:gd name="connsiteX0" fmla="*/ 0 w 275939"/>
              <a:gd name="connsiteY0" fmla="*/ 236696 h 246221"/>
              <a:gd name="connsiteX1" fmla="*/ 47625 w 275939"/>
              <a:gd name="connsiteY1" fmla="*/ 246221 h 246221"/>
              <a:gd name="connsiteX2" fmla="*/ 275939 w 275939"/>
              <a:gd name="connsiteY2" fmla="*/ 9811 h 246221"/>
              <a:gd name="connsiteX3" fmla="*/ 230791 w 275939"/>
              <a:gd name="connsiteY3" fmla="*/ 0 h 246221"/>
              <a:gd name="connsiteX4" fmla="*/ 0 w 275939"/>
              <a:gd name="connsiteY4" fmla="*/ 236696 h 246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5939" h="246221">
                <a:moveTo>
                  <a:pt x="0" y="236696"/>
                </a:moveTo>
                <a:lnTo>
                  <a:pt x="47625" y="246221"/>
                </a:lnTo>
                <a:lnTo>
                  <a:pt x="275939" y="9811"/>
                </a:lnTo>
                <a:cubicBezTo>
                  <a:pt x="260604" y="7239"/>
                  <a:pt x="245650" y="3905"/>
                  <a:pt x="230791" y="0"/>
                </a:cubicBezTo>
                <a:lnTo>
                  <a:pt x="0" y="236696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9" name="Freeform: Shape 138">
            <a:extLst>
              <a:ext uri="{FF2B5EF4-FFF2-40B4-BE49-F238E27FC236}">
                <a16:creationId xmlns:a16="http://schemas.microsoft.com/office/drawing/2014/main" id="{B1C8B329-29FF-12C1-5C10-9B1ADA55218F}"/>
              </a:ext>
            </a:extLst>
          </p:cNvPr>
          <p:cNvSpPr/>
          <p:nvPr/>
        </p:nvSpPr>
        <p:spPr>
          <a:xfrm>
            <a:off x="248792" y="790310"/>
            <a:ext cx="132987" cy="113804"/>
          </a:xfrm>
          <a:custGeom>
            <a:avLst/>
            <a:gdLst>
              <a:gd name="connsiteX0" fmla="*/ 0 w 274034"/>
              <a:gd name="connsiteY0" fmla="*/ 224981 h 234505"/>
              <a:gd name="connsiteX1" fmla="*/ 47625 w 274034"/>
              <a:gd name="connsiteY1" fmla="*/ 234506 h 234505"/>
              <a:gd name="connsiteX2" fmla="*/ 274034 w 274034"/>
              <a:gd name="connsiteY2" fmla="*/ 0 h 234505"/>
              <a:gd name="connsiteX3" fmla="*/ 214122 w 274034"/>
              <a:gd name="connsiteY3" fmla="*/ 5334 h 234505"/>
              <a:gd name="connsiteX4" fmla="*/ 0 w 274034"/>
              <a:gd name="connsiteY4" fmla="*/ 224885 h 234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4034" h="234505">
                <a:moveTo>
                  <a:pt x="0" y="224981"/>
                </a:moveTo>
                <a:lnTo>
                  <a:pt x="47625" y="234506"/>
                </a:lnTo>
                <a:lnTo>
                  <a:pt x="274034" y="0"/>
                </a:lnTo>
                <a:cubicBezTo>
                  <a:pt x="254413" y="2858"/>
                  <a:pt x="234410" y="4667"/>
                  <a:pt x="214122" y="5334"/>
                </a:cubicBezTo>
                <a:lnTo>
                  <a:pt x="0" y="224885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0" name="Freeform: Shape 139">
            <a:extLst>
              <a:ext uri="{FF2B5EF4-FFF2-40B4-BE49-F238E27FC236}">
                <a16:creationId xmlns:a16="http://schemas.microsoft.com/office/drawing/2014/main" id="{DD13A685-FF5A-BB0C-E070-AAA55F1C37C8}"/>
              </a:ext>
            </a:extLst>
          </p:cNvPr>
          <p:cNvSpPr/>
          <p:nvPr/>
        </p:nvSpPr>
        <p:spPr>
          <a:xfrm>
            <a:off x="327419" y="710110"/>
            <a:ext cx="208701" cy="194003"/>
          </a:xfrm>
          <a:custGeom>
            <a:avLst/>
            <a:gdLst>
              <a:gd name="connsiteX0" fmla="*/ 264700 w 430053"/>
              <a:gd name="connsiteY0" fmla="*/ 118777 h 399764"/>
              <a:gd name="connsiteX1" fmla="*/ 0 w 430053"/>
              <a:gd name="connsiteY1" fmla="*/ 390239 h 399764"/>
              <a:gd name="connsiteX2" fmla="*/ 47625 w 430053"/>
              <a:gd name="connsiteY2" fmla="*/ 399764 h 399764"/>
              <a:gd name="connsiteX3" fmla="*/ 430054 w 430053"/>
              <a:gd name="connsiteY3" fmla="*/ 3810 h 399764"/>
              <a:gd name="connsiteX4" fmla="*/ 426530 w 430053"/>
              <a:gd name="connsiteY4" fmla="*/ 0 h 399764"/>
              <a:gd name="connsiteX5" fmla="*/ 264700 w 430053"/>
              <a:gd name="connsiteY5" fmla="*/ 118777 h 399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0053" h="399764">
                <a:moveTo>
                  <a:pt x="264700" y="118777"/>
                </a:moveTo>
                <a:lnTo>
                  <a:pt x="0" y="390239"/>
                </a:lnTo>
                <a:lnTo>
                  <a:pt x="47625" y="399764"/>
                </a:lnTo>
                <a:lnTo>
                  <a:pt x="430054" y="3810"/>
                </a:lnTo>
                <a:cubicBezTo>
                  <a:pt x="428911" y="2572"/>
                  <a:pt x="427672" y="1238"/>
                  <a:pt x="426530" y="0"/>
                </a:cubicBezTo>
                <a:cubicBezTo>
                  <a:pt x="380714" y="49054"/>
                  <a:pt x="325946" y="89535"/>
                  <a:pt x="264700" y="118777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ADD1593A-5643-8EE5-7558-771EEFBAF366}"/>
              </a:ext>
            </a:extLst>
          </p:cNvPr>
          <p:cNvGrpSpPr/>
          <p:nvPr/>
        </p:nvGrpSpPr>
        <p:grpSpPr>
          <a:xfrm rot="5400000">
            <a:off x="82501" y="270728"/>
            <a:ext cx="522331" cy="522470"/>
            <a:chOff x="109551" y="432771"/>
            <a:chExt cx="522331" cy="522470"/>
          </a:xfrm>
        </p:grpSpPr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369C307C-8390-EDC6-4DD7-70A3C286EEA8}"/>
                </a:ext>
              </a:extLst>
            </p:cNvPr>
            <p:cNvSpPr/>
            <p:nvPr/>
          </p:nvSpPr>
          <p:spPr>
            <a:xfrm rot="16200000">
              <a:off x="109482" y="432840"/>
              <a:ext cx="522470" cy="522331"/>
            </a:xfrm>
            <a:custGeom>
              <a:avLst/>
              <a:gdLst>
                <a:gd name="connsiteX0" fmla="*/ 921544 w 1076610"/>
                <a:gd name="connsiteY0" fmla="*/ 160782 h 1076324"/>
                <a:gd name="connsiteX1" fmla="*/ 745236 w 1076610"/>
                <a:gd name="connsiteY1" fmla="*/ 41434 h 1076324"/>
                <a:gd name="connsiteX2" fmla="*/ 538067 w 1076610"/>
                <a:gd name="connsiteY2" fmla="*/ 0 h 1076324"/>
                <a:gd name="connsiteX3" fmla="*/ 315087 w 1076610"/>
                <a:gd name="connsiteY3" fmla="*/ 48387 h 1076324"/>
                <a:gd name="connsiteX4" fmla="*/ 157353 w 1076610"/>
                <a:gd name="connsiteY4" fmla="*/ 157829 h 1076324"/>
                <a:gd name="connsiteX5" fmla="*/ 157258 w 1076610"/>
                <a:gd name="connsiteY5" fmla="*/ 157829 h 1076324"/>
                <a:gd name="connsiteX6" fmla="*/ 41338 w 1076610"/>
                <a:gd name="connsiteY6" fmla="*/ 330898 h 1076324"/>
                <a:gd name="connsiteX7" fmla="*/ 3810 w 1076610"/>
                <a:gd name="connsiteY7" fmla="*/ 474155 h 1076324"/>
                <a:gd name="connsiteX8" fmla="*/ 0 w 1076610"/>
                <a:gd name="connsiteY8" fmla="*/ 535305 h 1076324"/>
                <a:gd name="connsiteX9" fmla="*/ 0 w 1076610"/>
                <a:gd name="connsiteY9" fmla="*/ 538067 h 1076324"/>
                <a:gd name="connsiteX10" fmla="*/ 4763 w 1076610"/>
                <a:gd name="connsiteY10" fmla="*/ 608457 h 1076324"/>
                <a:gd name="connsiteX11" fmla="*/ 8382 w 1076610"/>
                <a:gd name="connsiteY11" fmla="*/ 631508 h 1076324"/>
                <a:gd name="connsiteX12" fmla="*/ 18764 w 1076610"/>
                <a:gd name="connsiteY12" fmla="*/ 677989 h 1076324"/>
                <a:gd name="connsiteX13" fmla="*/ 48959 w 1076610"/>
                <a:gd name="connsiteY13" fmla="*/ 761810 h 1076324"/>
                <a:gd name="connsiteX14" fmla="*/ 67723 w 1076610"/>
                <a:gd name="connsiteY14" fmla="*/ 798957 h 1076324"/>
                <a:gd name="connsiteX15" fmla="*/ 69342 w 1076610"/>
                <a:gd name="connsiteY15" fmla="*/ 802005 h 1076324"/>
                <a:gd name="connsiteX16" fmla="*/ 109252 w 1076610"/>
                <a:gd name="connsiteY16" fmla="*/ 862489 h 1076324"/>
                <a:gd name="connsiteX17" fmla="*/ 133826 w 1076610"/>
                <a:gd name="connsiteY17" fmla="*/ 892683 h 1076324"/>
                <a:gd name="connsiteX18" fmla="*/ 188119 w 1076610"/>
                <a:gd name="connsiteY18" fmla="*/ 946404 h 1076324"/>
                <a:gd name="connsiteX19" fmla="*/ 218408 w 1076610"/>
                <a:gd name="connsiteY19" fmla="*/ 970502 h 1076324"/>
                <a:gd name="connsiteX20" fmla="*/ 285179 w 1076610"/>
                <a:gd name="connsiteY20" fmla="*/ 1012888 h 1076324"/>
                <a:gd name="connsiteX21" fmla="*/ 322136 w 1076610"/>
                <a:gd name="connsiteY21" fmla="*/ 1030796 h 1076324"/>
                <a:gd name="connsiteX22" fmla="*/ 402527 w 1076610"/>
                <a:gd name="connsiteY22" fmla="*/ 1058704 h 1076324"/>
                <a:gd name="connsiteX23" fmla="*/ 447675 w 1076610"/>
                <a:gd name="connsiteY23" fmla="*/ 1068515 h 1076324"/>
                <a:gd name="connsiteX24" fmla="*/ 451961 w 1076610"/>
                <a:gd name="connsiteY24" fmla="*/ 1069372 h 1076324"/>
                <a:gd name="connsiteX25" fmla="*/ 538353 w 1076610"/>
                <a:gd name="connsiteY25" fmla="*/ 1076325 h 1076324"/>
                <a:gd name="connsiteX26" fmla="*/ 557213 w 1076610"/>
                <a:gd name="connsiteY26" fmla="*/ 1075849 h 1076324"/>
                <a:gd name="connsiteX27" fmla="*/ 617125 w 1076610"/>
                <a:gd name="connsiteY27" fmla="*/ 1070515 h 1076324"/>
                <a:gd name="connsiteX28" fmla="*/ 648557 w 1076610"/>
                <a:gd name="connsiteY28" fmla="*/ 1064990 h 1076324"/>
                <a:gd name="connsiteX29" fmla="*/ 769715 w 1076610"/>
                <a:gd name="connsiteY29" fmla="*/ 1023937 h 1076324"/>
                <a:gd name="connsiteX30" fmla="*/ 931545 w 1076610"/>
                <a:gd name="connsiteY30" fmla="*/ 905161 h 1076324"/>
                <a:gd name="connsiteX31" fmla="*/ 1007364 w 1076610"/>
                <a:gd name="connsiteY31" fmla="*/ 802005 h 1076324"/>
                <a:gd name="connsiteX32" fmla="*/ 1071848 w 1076610"/>
                <a:gd name="connsiteY32" fmla="*/ 608552 h 1076324"/>
                <a:gd name="connsiteX33" fmla="*/ 1076611 w 1076610"/>
                <a:gd name="connsiteY33" fmla="*/ 538162 h 1076324"/>
                <a:gd name="connsiteX34" fmla="*/ 921925 w 1076610"/>
                <a:gd name="connsiteY34" fmla="*/ 160687 h 1076324"/>
                <a:gd name="connsiteX35" fmla="*/ 845534 w 1076610"/>
                <a:gd name="connsiteY35" fmla="*/ 786479 h 1076324"/>
                <a:gd name="connsiteX36" fmla="*/ 685514 w 1076610"/>
                <a:gd name="connsiteY36" fmla="*/ 904970 h 1076324"/>
                <a:gd name="connsiteX37" fmla="*/ 579977 w 1076610"/>
                <a:gd name="connsiteY37" fmla="*/ 931259 h 1076324"/>
                <a:gd name="connsiteX38" fmla="*/ 538163 w 1076610"/>
                <a:gd name="connsiteY38" fmla="*/ 933545 h 1076324"/>
                <a:gd name="connsiteX39" fmla="*/ 524637 w 1076610"/>
                <a:gd name="connsiteY39" fmla="*/ 933260 h 1076324"/>
                <a:gd name="connsiteX40" fmla="*/ 430339 w 1076610"/>
                <a:gd name="connsiteY40" fmla="*/ 918496 h 1076324"/>
                <a:gd name="connsiteX41" fmla="*/ 407384 w 1076610"/>
                <a:gd name="connsiteY41" fmla="*/ 911352 h 1076324"/>
                <a:gd name="connsiteX42" fmla="*/ 390525 w 1076610"/>
                <a:gd name="connsiteY42" fmla="*/ 904780 h 1076324"/>
                <a:gd name="connsiteX43" fmla="*/ 230600 w 1076610"/>
                <a:gd name="connsiteY43" fmla="*/ 786575 h 1076324"/>
                <a:gd name="connsiteX44" fmla="*/ 173069 w 1076610"/>
                <a:gd name="connsiteY44" fmla="*/ 689991 h 1076324"/>
                <a:gd name="connsiteX45" fmla="*/ 161163 w 1076610"/>
                <a:gd name="connsiteY45" fmla="*/ 657416 h 1076324"/>
                <a:gd name="connsiteX46" fmla="*/ 143065 w 1076610"/>
                <a:gd name="connsiteY46" fmla="*/ 549593 h 1076324"/>
                <a:gd name="connsiteX47" fmla="*/ 142780 w 1076610"/>
                <a:gd name="connsiteY47" fmla="*/ 538258 h 1076324"/>
                <a:gd name="connsiteX48" fmla="*/ 143161 w 1076610"/>
                <a:gd name="connsiteY48" fmla="*/ 524256 h 1076324"/>
                <a:gd name="connsiteX49" fmla="*/ 145732 w 1076610"/>
                <a:gd name="connsiteY49" fmla="*/ 491871 h 1076324"/>
                <a:gd name="connsiteX50" fmla="*/ 212503 w 1076610"/>
                <a:gd name="connsiteY50" fmla="*/ 314135 h 1076324"/>
                <a:gd name="connsiteX51" fmla="*/ 441770 w 1076610"/>
                <a:gd name="connsiteY51" fmla="*/ 154876 h 1076324"/>
                <a:gd name="connsiteX52" fmla="*/ 538067 w 1076610"/>
                <a:gd name="connsiteY52" fmla="*/ 142970 h 1076324"/>
                <a:gd name="connsiteX53" fmla="*/ 631984 w 1076610"/>
                <a:gd name="connsiteY53" fmla="*/ 154305 h 1076324"/>
                <a:gd name="connsiteX54" fmla="*/ 859155 w 1076610"/>
                <a:gd name="connsiteY54" fmla="*/ 307943 h 1076324"/>
                <a:gd name="connsiteX55" fmla="*/ 932974 w 1076610"/>
                <a:gd name="connsiteY55" fmla="*/ 524256 h 1076324"/>
                <a:gd name="connsiteX56" fmla="*/ 933355 w 1076610"/>
                <a:gd name="connsiteY56" fmla="*/ 538258 h 1076324"/>
                <a:gd name="connsiteX57" fmla="*/ 845534 w 1076610"/>
                <a:gd name="connsiteY57" fmla="*/ 786575 h 1076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1076610" h="1076324">
                  <a:moveTo>
                    <a:pt x="921544" y="160782"/>
                  </a:moveTo>
                  <a:cubicBezTo>
                    <a:pt x="871633" y="110109"/>
                    <a:pt x="811911" y="69247"/>
                    <a:pt x="745236" y="41434"/>
                  </a:cubicBezTo>
                  <a:cubicBezTo>
                    <a:pt x="681419" y="14764"/>
                    <a:pt x="611505" y="0"/>
                    <a:pt x="538067" y="0"/>
                  </a:cubicBezTo>
                  <a:cubicBezTo>
                    <a:pt x="458534" y="0"/>
                    <a:pt x="383000" y="17431"/>
                    <a:pt x="315087" y="48387"/>
                  </a:cubicBezTo>
                  <a:cubicBezTo>
                    <a:pt x="256032" y="75343"/>
                    <a:pt x="202692" y="112490"/>
                    <a:pt x="157353" y="157829"/>
                  </a:cubicBezTo>
                  <a:lnTo>
                    <a:pt x="157258" y="157829"/>
                  </a:lnTo>
                  <a:cubicBezTo>
                    <a:pt x="108109" y="207169"/>
                    <a:pt x="68580" y="265843"/>
                    <a:pt x="41338" y="330898"/>
                  </a:cubicBezTo>
                  <a:cubicBezTo>
                    <a:pt x="22574" y="375857"/>
                    <a:pt x="9811" y="423958"/>
                    <a:pt x="3810" y="474155"/>
                  </a:cubicBezTo>
                  <a:cubicBezTo>
                    <a:pt x="1429" y="494252"/>
                    <a:pt x="95" y="514636"/>
                    <a:pt x="0" y="535305"/>
                  </a:cubicBezTo>
                  <a:cubicBezTo>
                    <a:pt x="0" y="536258"/>
                    <a:pt x="0" y="537210"/>
                    <a:pt x="0" y="538067"/>
                  </a:cubicBezTo>
                  <a:cubicBezTo>
                    <a:pt x="0" y="561975"/>
                    <a:pt x="1714" y="585407"/>
                    <a:pt x="4763" y="608457"/>
                  </a:cubicBezTo>
                  <a:cubicBezTo>
                    <a:pt x="5810" y="616172"/>
                    <a:pt x="7048" y="623887"/>
                    <a:pt x="8382" y="631508"/>
                  </a:cubicBezTo>
                  <a:cubicBezTo>
                    <a:pt x="11144" y="647224"/>
                    <a:pt x="14669" y="662750"/>
                    <a:pt x="18764" y="677989"/>
                  </a:cubicBezTo>
                  <a:cubicBezTo>
                    <a:pt x="26575" y="706946"/>
                    <a:pt x="36671" y="734949"/>
                    <a:pt x="48959" y="761810"/>
                  </a:cubicBezTo>
                  <a:cubicBezTo>
                    <a:pt x="54769" y="774478"/>
                    <a:pt x="60960" y="786860"/>
                    <a:pt x="67723" y="798957"/>
                  </a:cubicBezTo>
                  <a:cubicBezTo>
                    <a:pt x="68294" y="799910"/>
                    <a:pt x="68771" y="800957"/>
                    <a:pt x="69342" y="802005"/>
                  </a:cubicBezTo>
                  <a:cubicBezTo>
                    <a:pt x="81248" y="823151"/>
                    <a:pt x="94679" y="843248"/>
                    <a:pt x="109252" y="862489"/>
                  </a:cubicBezTo>
                  <a:cubicBezTo>
                    <a:pt x="117062" y="872871"/>
                    <a:pt x="125254" y="882872"/>
                    <a:pt x="133826" y="892683"/>
                  </a:cubicBezTo>
                  <a:cubicBezTo>
                    <a:pt x="150590" y="911828"/>
                    <a:pt x="168783" y="929831"/>
                    <a:pt x="188119" y="946404"/>
                  </a:cubicBezTo>
                  <a:cubicBezTo>
                    <a:pt x="197929" y="954786"/>
                    <a:pt x="208026" y="962787"/>
                    <a:pt x="218408" y="970502"/>
                  </a:cubicBezTo>
                  <a:cubicBezTo>
                    <a:pt x="239554" y="986219"/>
                    <a:pt x="261842" y="1000411"/>
                    <a:pt x="285179" y="1012888"/>
                  </a:cubicBezTo>
                  <a:cubicBezTo>
                    <a:pt x="297180" y="1019366"/>
                    <a:pt x="309563" y="1025271"/>
                    <a:pt x="322136" y="1030796"/>
                  </a:cubicBezTo>
                  <a:cubicBezTo>
                    <a:pt x="347948" y="1042130"/>
                    <a:pt x="374713" y="1051465"/>
                    <a:pt x="402527" y="1058704"/>
                  </a:cubicBezTo>
                  <a:cubicBezTo>
                    <a:pt x="417386" y="1062609"/>
                    <a:pt x="432340" y="1065943"/>
                    <a:pt x="447675" y="1068515"/>
                  </a:cubicBezTo>
                  <a:cubicBezTo>
                    <a:pt x="449104" y="1068800"/>
                    <a:pt x="450532" y="1069086"/>
                    <a:pt x="451961" y="1069372"/>
                  </a:cubicBezTo>
                  <a:cubicBezTo>
                    <a:pt x="480155" y="1073944"/>
                    <a:pt x="508921" y="1076325"/>
                    <a:pt x="538353" y="1076325"/>
                  </a:cubicBezTo>
                  <a:cubicBezTo>
                    <a:pt x="544639" y="1076325"/>
                    <a:pt x="550926" y="1076039"/>
                    <a:pt x="557213" y="1075849"/>
                  </a:cubicBezTo>
                  <a:cubicBezTo>
                    <a:pt x="577501" y="1075182"/>
                    <a:pt x="597503" y="1073372"/>
                    <a:pt x="617125" y="1070515"/>
                  </a:cubicBezTo>
                  <a:cubicBezTo>
                    <a:pt x="627697" y="1068991"/>
                    <a:pt x="638270" y="1067181"/>
                    <a:pt x="648557" y="1064990"/>
                  </a:cubicBezTo>
                  <a:cubicBezTo>
                    <a:pt x="691039" y="1056132"/>
                    <a:pt x="731520" y="1042130"/>
                    <a:pt x="769715" y="1023937"/>
                  </a:cubicBezTo>
                  <a:cubicBezTo>
                    <a:pt x="830961" y="994696"/>
                    <a:pt x="885730" y="954214"/>
                    <a:pt x="931545" y="905161"/>
                  </a:cubicBezTo>
                  <a:cubicBezTo>
                    <a:pt x="960692" y="874014"/>
                    <a:pt x="986219" y="839438"/>
                    <a:pt x="1007364" y="802005"/>
                  </a:cubicBezTo>
                  <a:cubicBezTo>
                    <a:pt x="1040416" y="743426"/>
                    <a:pt x="1062704" y="678085"/>
                    <a:pt x="1071848" y="608552"/>
                  </a:cubicBezTo>
                  <a:cubicBezTo>
                    <a:pt x="1074896" y="585502"/>
                    <a:pt x="1076611" y="562070"/>
                    <a:pt x="1076611" y="538162"/>
                  </a:cubicBezTo>
                  <a:cubicBezTo>
                    <a:pt x="1076611" y="391097"/>
                    <a:pt x="1017556" y="257842"/>
                    <a:pt x="921925" y="160687"/>
                  </a:cubicBezTo>
                  <a:close/>
                  <a:moveTo>
                    <a:pt x="845534" y="786479"/>
                  </a:moveTo>
                  <a:cubicBezTo>
                    <a:pt x="803434" y="838486"/>
                    <a:pt x="748474" y="879539"/>
                    <a:pt x="685514" y="904970"/>
                  </a:cubicBezTo>
                  <a:cubicBezTo>
                    <a:pt x="652272" y="918305"/>
                    <a:pt x="616839" y="927259"/>
                    <a:pt x="579977" y="931259"/>
                  </a:cubicBezTo>
                  <a:cubicBezTo>
                    <a:pt x="566261" y="932688"/>
                    <a:pt x="552260" y="933545"/>
                    <a:pt x="538163" y="933545"/>
                  </a:cubicBezTo>
                  <a:cubicBezTo>
                    <a:pt x="533686" y="933545"/>
                    <a:pt x="529114" y="933450"/>
                    <a:pt x="524637" y="933260"/>
                  </a:cubicBezTo>
                  <a:cubicBezTo>
                    <a:pt x="492062" y="932117"/>
                    <a:pt x="460534" y="927068"/>
                    <a:pt x="430339" y="918496"/>
                  </a:cubicBezTo>
                  <a:cubicBezTo>
                    <a:pt x="422624" y="916305"/>
                    <a:pt x="414909" y="913924"/>
                    <a:pt x="407384" y="911352"/>
                  </a:cubicBezTo>
                  <a:cubicBezTo>
                    <a:pt x="401669" y="909352"/>
                    <a:pt x="396049" y="906971"/>
                    <a:pt x="390525" y="904780"/>
                  </a:cubicBezTo>
                  <a:cubicBezTo>
                    <a:pt x="327565" y="879443"/>
                    <a:pt x="272605" y="838581"/>
                    <a:pt x="230600" y="786575"/>
                  </a:cubicBezTo>
                  <a:cubicBezTo>
                    <a:pt x="207073" y="757523"/>
                    <a:pt x="187643" y="725043"/>
                    <a:pt x="173069" y="689991"/>
                  </a:cubicBezTo>
                  <a:cubicBezTo>
                    <a:pt x="168593" y="679323"/>
                    <a:pt x="164687" y="668464"/>
                    <a:pt x="161163" y="657416"/>
                  </a:cubicBezTo>
                  <a:cubicBezTo>
                    <a:pt x="150304" y="623221"/>
                    <a:pt x="144113" y="587026"/>
                    <a:pt x="143065" y="549593"/>
                  </a:cubicBezTo>
                  <a:cubicBezTo>
                    <a:pt x="142970" y="545783"/>
                    <a:pt x="142780" y="542068"/>
                    <a:pt x="142780" y="538258"/>
                  </a:cubicBezTo>
                  <a:cubicBezTo>
                    <a:pt x="142780" y="533591"/>
                    <a:pt x="142970" y="528923"/>
                    <a:pt x="143161" y="524256"/>
                  </a:cubicBezTo>
                  <a:cubicBezTo>
                    <a:pt x="143542" y="513302"/>
                    <a:pt x="144494" y="502539"/>
                    <a:pt x="145732" y="491871"/>
                  </a:cubicBezTo>
                  <a:cubicBezTo>
                    <a:pt x="153353" y="426434"/>
                    <a:pt x="176879" y="365760"/>
                    <a:pt x="212503" y="314135"/>
                  </a:cubicBezTo>
                  <a:cubicBezTo>
                    <a:pt x="266319" y="236220"/>
                    <a:pt x="347281" y="178498"/>
                    <a:pt x="441770" y="154876"/>
                  </a:cubicBezTo>
                  <a:cubicBezTo>
                    <a:pt x="472630" y="147161"/>
                    <a:pt x="504825" y="142970"/>
                    <a:pt x="538067" y="142970"/>
                  </a:cubicBezTo>
                  <a:cubicBezTo>
                    <a:pt x="571310" y="142970"/>
                    <a:pt x="601885" y="146971"/>
                    <a:pt x="631984" y="154305"/>
                  </a:cubicBezTo>
                  <a:cubicBezTo>
                    <a:pt x="724948" y="176974"/>
                    <a:pt x="804958" y="232505"/>
                    <a:pt x="859155" y="307943"/>
                  </a:cubicBezTo>
                  <a:cubicBezTo>
                    <a:pt x="903256" y="369284"/>
                    <a:pt x="930116" y="443674"/>
                    <a:pt x="932974" y="524256"/>
                  </a:cubicBezTo>
                  <a:cubicBezTo>
                    <a:pt x="933164" y="528923"/>
                    <a:pt x="933355" y="533591"/>
                    <a:pt x="933355" y="538258"/>
                  </a:cubicBezTo>
                  <a:cubicBezTo>
                    <a:pt x="933355" y="632365"/>
                    <a:pt x="900398" y="718661"/>
                    <a:pt x="845534" y="786575"/>
                  </a:cubicBezTo>
                  <a:close/>
                </a:path>
              </a:pathLst>
            </a:custGeom>
            <a:solidFill>
              <a:srgbClr val="E500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141DC31A-E583-A1D2-7B99-EE82D299C7BA}"/>
                </a:ext>
              </a:extLst>
            </p:cNvPr>
            <p:cNvSpPr/>
            <p:nvPr/>
          </p:nvSpPr>
          <p:spPr>
            <a:xfrm rot="16200000">
              <a:off x="173711" y="507700"/>
              <a:ext cx="383336" cy="372890"/>
            </a:xfrm>
            <a:custGeom>
              <a:avLst/>
              <a:gdLst>
                <a:gd name="connsiteX0" fmla="*/ 647414 w 789908"/>
                <a:gd name="connsiteY0" fmla="*/ 528638 h 768381"/>
                <a:gd name="connsiteX1" fmla="*/ 789909 w 789908"/>
                <a:gd name="connsiteY1" fmla="*/ 381286 h 768381"/>
                <a:gd name="connsiteX2" fmla="*/ 716090 w 789908"/>
                <a:gd name="connsiteY2" fmla="*/ 164973 h 768381"/>
                <a:gd name="connsiteX3" fmla="*/ 633032 w 789908"/>
                <a:gd name="connsiteY3" fmla="*/ 190500 h 768381"/>
                <a:gd name="connsiteX4" fmla="*/ 485394 w 789908"/>
                <a:gd name="connsiteY4" fmla="*/ 42863 h 768381"/>
                <a:gd name="connsiteX5" fmla="*/ 488823 w 789908"/>
                <a:gd name="connsiteY5" fmla="*/ 11335 h 768381"/>
                <a:gd name="connsiteX6" fmla="*/ 394907 w 789908"/>
                <a:gd name="connsiteY6" fmla="*/ 0 h 768381"/>
                <a:gd name="connsiteX7" fmla="*/ 298609 w 789908"/>
                <a:gd name="connsiteY7" fmla="*/ 11906 h 768381"/>
                <a:gd name="connsiteX8" fmla="*/ 304419 w 789908"/>
                <a:gd name="connsiteY8" fmla="*/ 52388 h 768381"/>
                <a:gd name="connsiteX9" fmla="*/ 156782 w 789908"/>
                <a:gd name="connsiteY9" fmla="*/ 200025 h 768381"/>
                <a:gd name="connsiteX10" fmla="*/ 69342 w 789908"/>
                <a:gd name="connsiteY10" fmla="*/ 171164 h 768381"/>
                <a:gd name="connsiteX11" fmla="*/ 0 w 789908"/>
                <a:gd name="connsiteY11" fmla="*/ 381286 h 768381"/>
                <a:gd name="connsiteX12" fmla="*/ 142494 w 789908"/>
                <a:gd name="connsiteY12" fmla="*/ 528638 h 768381"/>
                <a:gd name="connsiteX13" fmla="*/ 87440 w 789908"/>
                <a:gd name="connsiteY13" fmla="*/ 643604 h 768381"/>
                <a:gd name="connsiteX14" fmla="*/ 264224 w 789908"/>
                <a:gd name="connsiteY14" fmla="*/ 768382 h 768381"/>
                <a:gd name="connsiteX15" fmla="*/ 404432 w 789908"/>
                <a:gd name="connsiteY15" fmla="*/ 666750 h 768381"/>
                <a:gd name="connsiteX16" fmla="*/ 542354 w 789908"/>
                <a:gd name="connsiteY16" fmla="*/ 762000 h 768381"/>
                <a:gd name="connsiteX17" fmla="*/ 702374 w 789908"/>
                <a:gd name="connsiteY17" fmla="*/ 643509 h 768381"/>
                <a:gd name="connsiteX18" fmla="*/ 647319 w 789908"/>
                <a:gd name="connsiteY18" fmla="*/ 528542 h 768381"/>
                <a:gd name="connsiteX19" fmla="*/ 556451 w 789908"/>
                <a:gd name="connsiteY19" fmla="*/ 367951 h 768381"/>
                <a:gd name="connsiteX20" fmla="*/ 510731 w 789908"/>
                <a:gd name="connsiteY20" fmla="*/ 526161 h 768381"/>
                <a:gd name="connsiteX21" fmla="*/ 483394 w 789908"/>
                <a:gd name="connsiteY21" fmla="*/ 547402 h 768381"/>
                <a:gd name="connsiteX22" fmla="*/ 318802 w 789908"/>
                <a:gd name="connsiteY22" fmla="*/ 552736 h 768381"/>
                <a:gd name="connsiteX23" fmla="*/ 290132 w 789908"/>
                <a:gd name="connsiteY23" fmla="*/ 533305 h 768381"/>
                <a:gd name="connsiteX24" fmla="*/ 234220 w 789908"/>
                <a:gd name="connsiteY24" fmla="*/ 378428 h 768381"/>
                <a:gd name="connsiteX25" fmla="*/ 243840 w 789908"/>
                <a:gd name="connsiteY25" fmla="*/ 345186 h 768381"/>
                <a:gd name="connsiteX26" fmla="*/ 373856 w 789908"/>
                <a:gd name="connsiteY26" fmla="*/ 244126 h 768381"/>
                <a:gd name="connsiteX27" fmla="*/ 408432 w 789908"/>
                <a:gd name="connsiteY27" fmla="*/ 242983 h 768381"/>
                <a:gd name="connsiteX28" fmla="*/ 544735 w 789908"/>
                <a:gd name="connsiteY28" fmla="*/ 335375 h 768381"/>
                <a:gd name="connsiteX29" fmla="*/ 556451 w 789908"/>
                <a:gd name="connsiteY29" fmla="*/ 367951 h 768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789908" h="768381">
                  <a:moveTo>
                    <a:pt x="647414" y="528638"/>
                  </a:moveTo>
                  <a:cubicBezTo>
                    <a:pt x="647414" y="448818"/>
                    <a:pt x="710756" y="383953"/>
                    <a:pt x="789909" y="381286"/>
                  </a:cubicBezTo>
                  <a:cubicBezTo>
                    <a:pt x="787051" y="300704"/>
                    <a:pt x="760190" y="226314"/>
                    <a:pt x="716090" y="164973"/>
                  </a:cubicBezTo>
                  <a:cubicBezTo>
                    <a:pt x="692468" y="181070"/>
                    <a:pt x="663893" y="190500"/>
                    <a:pt x="633032" y="190500"/>
                  </a:cubicBezTo>
                  <a:cubicBezTo>
                    <a:pt x="551498" y="190500"/>
                    <a:pt x="485394" y="124397"/>
                    <a:pt x="485394" y="42863"/>
                  </a:cubicBezTo>
                  <a:cubicBezTo>
                    <a:pt x="485394" y="32004"/>
                    <a:pt x="486633" y="21527"/>
                    <a:pt x="488823" y="11335"/>
                  </a:cubicBezTo>
                  <a:cubicBezTo>
                    <a:pt x="458724" y="4001"/>
                    <a:pt x="427292" y="0"/>
                    <a:pt x="394907" y="0"/>
                  </a:cubicBezTo>
                  <a:cubicBezTo>
                    <a:pt x="362521" y="0"/>
                    <a:pt x="329470" y="4191"/>
                    <a:pt x="298609" y="11906"/>
                  </a:cubicBezTo>
                  <a:cubicBezTo>
                    <a:pt x="302324" y="24765"/>
                    <a:pt x="304419" y="38386"/>
                    <a:pt x="304419" y="52388"/>
                  </a:cubicBezTo>
                  <a:cubicBezTo>
                    <a:pt x="304419" y="133922"/>
                    <a:pt x="238316" y="200025"/>
                    <a:pt x="156782" y="200025"/>
                  </a:cubicBezTo>
                  <a:cubicBezTo>
                    <a:pt x="124016" y="200025"/>
                    <a:pt x="93821" y="189262"/>
                    <a:pt x="69342" y="171164"/>
                  </a:cubicBezTo>
                  <a:cubicBezTo>
                    <a:pt x="27908" y="231267"/>
                    <a:pt x="2667" y="303371"/>
                    <a:pt x="0" y="381286"/>
                  </a:cubicBezTo>
                  <a:cubicBezTo>
                    <a:pt x="79153" y="384048"/>
                    <a:pt x="142494" y="448818"/>
                    <a:pt x="142494" y="528638"/>
                  </a:cubicBezTo>
                  <a:cubicBezTo>
                    <a:pt x="142494" y="575120"/>
                    <a:pt x="120968" y="616553"/>
                    <a:pt x="87440" y="643604"/>
                  </a:cubicBezTo>
                  <a:cubicBezTo>
                    <a:pt x="133160" y="700183"/>
                    <a:pt x="194215" y="743807"/>
                    <a:pt x="264224" y="768382"/>
                  </a:cubicBezTo>
                  <a:cubicBezTo>
                    <a:pt x="283559" y="709422"/>
                    <a:pt x="338995" y="666750"/>
                    <a:pt x="404432" y="666750"/>
                  </a:cubicBezTo>
                  <a:cubicBezTo>
                    <a:pt x="469868" y="666750"/>
                    <a:pt x="521208" y="706374"/>
                    <a:pt x="542354" y="762000"/>
                  </a:cubicBezTo>
                  <a:cubicBezTo>
                    <a:pt x="605409" y="736664"/>
                    <a:pt x="660368" y="695516"/>
                    <a:pt x="702374" y="643509"/>
                  </a:cubicBezTo>
                  <a:cubicBezTo>
                    <a:pt x="668846" y="616458"/>
                    <a:pt x="647319" y="575024"/>
                    <a:pt x="647319" y="528542"/>
                  </a:cubicBezTo>
                  <a:close/>
                  <a:moveTo>
                    <a:pt x="556451" y="367951"/>
                  </a:moveTo>
                  <a:lnTo>
                    <a:pt x="510731" y="526161"/>
                  </a:lnTo>
                  <a:cubicBezTo>
                    <a:pt x="507206" y="538448"/>
                    <a:pt x="496158" y="547021"/>
                    <a:pt x="483394" y="547402"/>
                  </a:cubicBezTo>
                  <a:lnTo>
                    <a:pt x="318802" y="552736"/>
                  </a:lnTo>
                  <a:cubicBezTo>
                    <a:pt x="306038" y="553117"/>
                    <a:pt x="294513" y="545306"/>
                    <a:pt x="290132" y="533305"/>
                  </a:cubicBezTo>
                  <a:lnTo>
                    <a:pt x="234220" y="378428"/>
                  </a:lnTo>
                  <a:cubicBezTo>
                    <a:pt x="229838" y="366427"/>
                    <a:pt x="233744" y="352996"/>
                    <a:pt x="243840" y="345186"/>
                  </a:cubicBezTo>
                  <a:lnTo>
                    <a:pt x="373856" y="244126"/>
                  </a:lnTo>
                  <a:cubicBezTo>
                    <a:pt x="383953" y="236315"/>
                    <a:pt x="397859" y="235839"/>
                    <a:pt x="408432" y="242983"/>
                  </a:cubicBezTo>
                  <a:lnTo>
                    <a:pt x="544735" y="335375"/>
                  </a:lnTo>
                  <a:cubicBezTo>
                    <a:pt x="555308" y="342519"/>
                    <a:pt x="560070" y="355664"/>
                    <a:pt x="556451" y="367951"/>
                  </a:cubicBezTo>
                  <a:close/>
                </a:path>
              </a:pathLst>
            </a:custGeom>
            <a:solidFill>
              <a:srgbClr val="E500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142" name="Freeform: Shape 141">
            <a:extLst>
              <a:ext uri="{FF2B5EF4-FFF2-40B4-BE49-F238E27FC236}">
                <a16:creationId xmlns:a16="http://schemas.microsoft.com/office/drawing/2014/main" id="{22FE57F4-1084-9248-B39E-30637064CE02}"/>
              </a:ext>
            </a:extLst>
          </p:cNvPr>
          <p:cNvSpPr/>
          <p:nvPr/>
        </p:nvSpPr>
        <p:spPr>
          <a:xfrm>
            <a:off x="547770" y="227717"/>
            <a:ext cx="104605" cy="104652"/>
          </a:xfrm>
          <a:custGeom>
            <a:avLst/>
            <a:gdLst>
              <a:gd name="connsiteX0" fmla="*/ 215551 w 215550"/>
              <a:gd name="connsiteY0" fmla="*/ 107918 h 215646"/>
              <a:gd name="connsiteX1" fmla="*/ 207454 w 215550"/>
              <a:gd name="connsiteY1" fmla="*/ 118491 h 215646"/>
              <a:gd name="connsiteX2" fmla="*/ 107728 w 215550"/>
              <a:gd name="connsiteY2" fmla="*/ 215646 h 215646"/>
              <a:gd name="connsiteX3" fmla="*/ 107728 w 215550"/>
              <a:gd name="connsiteY3" fmla="*/ 215646 h 215646"/>
              <a:gd name="connsiteX4" fmla="*/ 97155 w 215550"/>
              <a:gd name="connsiteY4" fmla="*/ 207550 h 215646"/>
              <a:gd name="connsiteX5" fmla="*/ 0 w 215550"/>
              <a:gd name="connsiteY5" fmla="*/ 107823 h 215646"/>
              <a:gd name="connsiteX6" fmla="*/ 0 w 215550"/>
              <a:gd name="connsiteY6" fmla="*/ 107823 h 215646"/>
              <a:gd name="connsiteX7" fmla="*/ 26194 w 215550"/>
              <a:gd name="connsiteY7" fmla="*/ 78200 h 215646"/>
              <a:gd name="connsiteX8" fmla="*/ 78200 w 215550"/>
              <a:gd name="connsiteY8" fmla="*/ 26194 h 215646"/>
              <a:gd name="connsiteX9" fmla="*/ 107823 w 215550"/>
              <a:gd name="connsiteY9" fmla="*/ 0 h 215646"/>
              <a:gd name="connsiteX10" fmla="*/ 107823 w 215550"/>
              <a:gd name="connsiteY10" fmla="*/ 0 h 215646"/>
              <a:gd name="connsiteX11" fmla="*/ 215551 w 215550"/>
              <a:gd name="connsiteY11" fmla="*/ 107728 h 215646"/>
              <a:gd name="connsiteX12" fmla="*/ 215551 w 215550"/>
              <a:gd name="connsiteY12" fmla="*/ 107728 h 215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15550" h="215646">
                <a:moveTo>
                  <a:pt x="215551" y="107918"/>
                </a:moveTo>
                <a:lnTo>
                  <a:pt x="207454" y="118491"/>
                </a:lnTo>
                <a:cubicBezTo>
                  <a:pt x="179260" y="155639"/>
                  <a:pt x="145637" y="188405"/>
                  <a:pt x="107728" y="215646"/>
                </a:cubicBezTo>
                <a:lnTo>
                  <a:pt x="107728" y="215646"/>
                </a:lnTo>
                <a:lnTo>
                  <a:pt x="97155" y="207550"/>
                </a:lnTo>
                <a:cubicBezTo>
                  <a:pt x="60007" y="179356"/>
                  <a:pt x="27241" y="145733"/>
                  <a:pt x="0" y="107823"/>
                </a:cubicBezTo>
                <a:lnTo>
                  <a:pt x="0" y="107823"/>
                </a:lnTo>
                <a:lnTo>
                  <a:pt x="26194" y="78200"/>
                </a:lnTo>
                <a:cubicBezTo>
                  <a:pt x="42481" y="59817"/>
                  <a:pt x="59817" y="42482"/>
                  <a:pt x="78200" y="26194"/>
                </a:cubicBezTo>
                <a:lnTo>
                  <a:pt x="107823" y="0"/>
                </a:lnTo>
                <a:lnTo>
                  <a:pt x="107823" y="0"/>
                </a:lnTo>
                <a:cubicBezTo>
                  <a:pt x="151638" y="27051"/>
                  <a:pt x="188595" y="63913"/>
                  <a:pt x="215551" y="107728"/>
                </a:cubicBezTo>
                <a:lnTo>
                  <a:pt x="215551" y="107728"/>
                </a:lnTo>
                <a:close/>
              </a:path>
            </a:pathLst>
          </a:custGeom>
          <a:solidFill>
            <a:srgbClr val="53BCB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3" name="Freeform: Shape 142">
            <a:extLst>
              <a:ext uri="{FF2B5EF4-FFF2-40B4-BE49-F238E27FC236}">
                <a16:creationId xmlns:a16="http://schemas.microsoft.com/office/drawing/2014/main" id="{B10ED628-2AFA-77A0-91E2-083D3FBA9B5C}"/>
              </a:ext>
            </a:extLst>
          </p:cNvPr>
          <p:cNvSpPr/>
          <p:nvPr/>
        </p:nvSpPr>
        <p:spPr>
          <a:xfrm>
            <a:off x="13049" y="936469"/>
            <a:ext cx="295834" cy="295834"/>
          </a:xfrm>
          <a:custGeom>
            <a:avLst/>
            <a:gdLst>
              <a:gd name="connsiteX0" fmla="*/ 304800 w 609600"/>
              <a:gd name="connsiteY0" fmla="*/ 0 h 609600"/>
              <a:gd name="connsiteX1" fmla="*/ 0 w 609600"/>
              <a:gd name="connsiteY1" fmla="*/ 304800 h 609600"/>
              <a:gd name="connsiteX2" fmla="*/ 304800 w 609600"/>
              <a:gd name="connsiteY2" fmla="*/ 609600 h 609600"/>
              <a:gd name="connsiteX3" fmla="*/ 609600 w 609600"/>
              <a:gd name="connsiteY3" fmla="*/ 304800 h 609600"/>
              <a:gd name="connsiteX4" fmla="*/ 304800 w 609600"/>
              <a:gd name="connsiteY4" fmla="*/ 0 h 609600"/>
              <a:gd name="connsiteX5" fmla="*/ 304800 w 609600"/>
              <a:gd name="connsiteY5" fmla="*/ 523875 h 609600"/>
              <a:gd name="connsiteX6" fmla="*/ 85725 w 609600"/>
              <a:gd name="connsiteY6" fmla="*/ 304800 h 609600"/>
              <a:gd name="connsiteX7" fmla="*/ 304800 w 609600"/>
              <a:gd name="connsiteY7" fmla="*/ 85725 h 609600"/>
              <a:gd name="connsiteX8" fmla="*/ 523875 w 609600"/>
              <a:gd name="connsiteY8" fmla="*/ 304800 h 609600"/>
              <a:gd name="connsiteX9" fmla="*/ 304800 w 609600"/>
              <a:gd name="connsiteY9" fmla="*/ 523875 h 60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09600" h="609600">
                <a:moveTo>
                  <a:pt x="304800" y="0"/>
                </a:moveTo>
                <a:cubicBezTo>
                  <a:pt x="136493" y="0"/>
                  <a:pt x="0" y="136493"/>
                  <a:pt x="0" y="304800"/>
                </a:cubicBezTo>
                <a:cubicBezTo>
                  <a:pt x="0" y="473107"/>
                  <a:pt x="136493" y="609600"/>
                  <a:pt x="304800" y="609600"/>
                </a:cubicBezTo>
                <a:cubicBezTo>
                  <a:pt x="473107" y="609600"/>
                  <a:pt x="609600" y="473107"/>
                  <a:pt x="609600" y="304800"/>
                </a:cubicBezTo>
                <a:cubicBezTo>
                  <a:pt x="609600" y="136493"/>
                  <a:pt x="473107" y="0"/>
                  <a:pt x="304800" y="0"/>
                </a:cubicBezTo>
                <a:close/>
                <a:moveTo>
                  <a:pt x="304800" y="523875"/>
                </a:moveTo>
                <a:cubicBezTo>
                  <a:pt x="183833" y="523875"/>
                  <a:pt x="85725" y="425767"/>
                  <a:pt x="85725" y="304800"/>
                </a:cubicBezTo>
                <a:cubicBezTo>
                  <a:pt x="85725" y="183832"/>
                  <a:pt x="183833" y="85725"/>
                  <a:pt x="304800" y="85725"/>
                </a:cubicBezTo>
                <a:cubicBezTo>
                  <a:pt x="425768" y="85725"/>
                  <a:pt x="523875" y="183832"/>
                  <a:pt x="523875" y="304800"/>
                </a:cubicBezTo>
                <a:cubicBezTo>
                  <a:pt x="523875" y="425767"/>
                  <a:pt x="425768" y="523875"/>
                  <a:pt x="304800" y="523875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5" name="Freeform: Shape 144">
            <a:extLst>
              <a:ext uri="{FF2B5EF4-FFF2-40B4-BE49-F238E27FC236}">
                <a16:creationId xmlns:a16="http://schemas.microsoft.com/office/drawing/2014/main" id="{8E1F90EE-09AB-ABBC-52B2-835A3B4043B8}"/>
              </a:ext>
            </a:extLst>
          </p:cNvPr>
          <p:cNvSpPr/>
          <p:nvPr/>
        </p:nvSpPr>
        <p:spPr>
          <a:xfrm>
            <a:off x="9491" y="936470"/>
            <a:ext cx="304016" cy="303831"/>
          </a:xfrm>
          <a:custGeom>
            <a:avLst/>
            <a:gdLst>
              <a:gd name="connsiteX0" fmla="*/ 540734 w 626459"/>
              <a:gd name="connsiteY0" fmla="*/ 0 h 626078"/>
              <a:gd name="connsiteX1" fmla="*/ 190 w 626459"/>
              <a:gd name="connsiteY1" fmla="*/ 540544 h 626078"/>
              <a:gd name="connsiteX2" fmla="*/ 0 w 626459"/>
              <a:gd name="connsiteY2" fmla="*/ 540448 h 626078"/>
              <a:gd name="connsiteX3" fmla="*/ 0 w 626459"/>
              <a:gd name="connsiteY3" fmla="*/ 626078 h 626078"/>
              <a:gd name="connsiteX4" fmla="*/ 80867 w 626459"/>
              <a:gd name="connsiteY4" fmla="*/ 621411 h 626078"/>
              <a:gd name="connsiteX5" fmla="*/ 81058 w 626459"/>
              <a:gd name="connsiteY5" fmla="*/ 621601 h 626078"/>
              <a:gd name="connsiteX6" fmla="*/ 621697 w 626459"/>
              <a:gd name="connsiteY6" fmla="*/ 80963 h 626078"/>
              <a:gd name="connsiteX7" fmla="*/ 626459 w 626459"/>
              <a:gd name="connsiteY7" fmla="*/ 0 h 626078"/>
              <a:gd name="connsiteX8" fmla="*/ 540734 w 626459"/>
              <a:gd name="connsiteY8" fmla="*/ 0 h 626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6459" h="626078">
                <a:moveTo>
                  <a:pt x="540734" y="0"/>
                </a:moveTo>
                <a:lnTo>
                  <a:pt x="190" y="540544"/>
                </a:lnTo>
                <a:lnTo>
                  <a:pt x="0" y="540448"/>
                </a:lnTo>
                <a:lnTo>
                  <a:pt x="0" y="626078"/>
                </a:lnTo>
                <a:lnTo>
                  <a:pt x="80867" y="621411"/>
                </a:lnTo>
                <a:lnTo>
                  <a:pt x="81058" y="621601"/>
                </a:lnTo>
                <a:lnTo>
                  <a:pt x="621697" y="80963"/>
                </a:lnTo>
                <a:lnTo>
                  <a:pt x="626459" y="0"/>
                </a:lnTo>
                <a:lnTo>
                  <a:pt x="540734" y="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6" name="Freeform: Shape 145">
            <a:extLst>
              <a:ext uri="{FF2B5EF4-FFF2-40B4-BE49-F238E27FC236}">
                <a16:creationId xmlns:a16="http://schemas.microsoft.com/office/drawing/2014/main" id="{2B75ED1C-0C2C-66C9-4F76-AC5E7DDDEA9D}"/>
              </a:ext>
            </a:extLst>
          </p:cNvPr>
          <p:cNvSpPr/>
          <p:nvPr/>
        </p:nvSpPr>
        <p:spPr>
          <a:xfrm>
            <a:off x="-26241" y="162218"/>
            <a:ext cx="742081" cy="742081"/>
          </a:xfrm>
          <a:custGeom>
            <a:avLst/>
            <a:gdLst>
              <a:gd name="connsiteX0" fmla="*/ 1529144 w 1529143"/>
              <a:gd name="connsiteY0" fmla="*/ 1529144 h 1529143"/>
              <a:gd name="connsiteX1" fmla="*/ 0 w 1529143"/>
              <a:gd name="connsiteY1" fmla="*/ 1529144 h 1529143"/>
              <a:gd name="connsiteX2" fmla="*/ 0 w 1529143"/>
              <a:gd name="connsiteY2" fmla="*/ 0 h 1529143"/>
              <a:gd name="connsiteX3" fmla="*/ 1529144 w 1529143"/>
              <a:gd name="connsiteY3" fmla="*/ 0 h 1529143"/>
              <a:gd name="connsiteX4" fmla="*/ 1529144 w 1529143"/>
              <a:gd name="connsiteY4" fmla="*/ 1529144 h 1529143"/>
              <a:gd name="connsiteX5" fmla="*/ 9525 w 1529143"/>
              <a:gd name="connsiteY5" fmla="*/ 1519619 h 1529143"/>
              <a:gd name="connsiteX6" fmla="*/ 1519619 w 1529143"/>
              <a:gd name="connsiteY6" fmla="*/ 1519619 h 1529143"/>
              <a:gd name="connsiteX7" fmla="*/ 1519619 w 1529143"/>
              <a:gd name="connsiteY7" fmla="*/ 9525 h 1529143"/>
              <a:gd name="connsiteX8" fmla="*/ 9525 w 1529143"/>
              <a:gd name="connsiteY8" fmla="*/ 9525 h 1529143"/>
              <a:gd name="connsiteX9" fmla="*/ 9525 w 1529143"/>
              <a:gd name="connsiteY9" fmla="*/ 1519619 h 1529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29143" h="1529143">
                <a:moveTo>
                  <a:pt x="1529144" y="1529144"/>
                </a:moveTo>
                <a:lnTo>
                  <a:pt x="0" y="1529144"/>
                </a:lnTo>
                <a:lnTo>
                  <a:pt x="0" y="0"/>
                </a:lnTo>
                <a:lnTo>
                  <a:pt x="1529144" y="0"/>
                </a:lnTo>
                <a:lnTo>
                  <a:pt x="1529144" y="1529144"/>
                </a:lnTo>
                <a:close/>
                <a:moveTo>
                  <a:pt x="9525" y="1519619"/>
                </a:moveTo>
                <a:lnTo>
                  <a:pt x="1519619" y="1519619"/>
                </a:lnTo>
                <a:lnTo>
                  <a:pt x="1519619" y="9525"/>
                </a:lnTo>
                <a:lnTo>
                  <a:pt x="9525" y="9525"/>
                </a:lnTo>
                <a:lnTo>
                  <a:pt x="9525" y="1519619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7" name="Freeform: Shape 146">
            <a:extLst>
              <a:ext uri="{FF2B5EF4-FFF2-40B4-BE49-F238E27FC236}">
                <a16:creationId xmlns:a16="http://schemas.microsoft.com/office/drawing/2014/main" id="{BB5A1FF5-1ABB-46D9-0102-7E07EB25E378}"/>
              </a:ext>
            </a:extLst>
          </p:cNvPr>
          <p:cNvSpPr/>
          <p:nvPr/>
        </p:nvSpPr>
        <p:spPr>
          <a:xfrm>
            <a:off x="-26242" y="901802"/>
            <a:ext cx="373351" cy="367620"/>
          </a:xfrm>
          <a:custGeom>
            <a:avLst/>
            <a:gdLst>
              <a:gd name="connsiteX0" fmla="*/ 637794 w 769334"/>
              <a:gd name="connsiteY0" fmla="*/ 757523 h 757523"/>
              <a:gd name="connsiteX1" fmla="*/ 0 w 769334"/>
              <a:gd name="connsiteY1" fmla="*/ 757523 h 757523"/>
              <a:gd name="connsiteX2" fmla="*/ 0 w 769334"/>
              <a:gd name="connsiteY2" fmla="*/ 0 h 757523"/>
              <a:gd name="connsiteX3" fmla="*/ 769334 w 769334"/>
              <a:gd name="connsiteY3" fmla="*/ 0 h 757523"/>
              <a:gd name="connsiteX4" fmla="*/ 769334 w 769334"/>
              <a:gd name="connsiteY4" fmla="*/ 625983 h 757523"/>
              <a:gd name="connsiteX5" fmla="*/ 637794 w 769334"/>
              <a:gd name="connsiteY5" fmla="*/ 757523 h 757523"/>
              <a:gd name="connsiteX6" fmla="*/ 9525 w 769334"/>
              <a:gd name="connsiteY6" fmla="*/ 747998 h 757523"/>
              <a:gd name="connsiteX7" fmla="*/ 637794 w 769334"/>
              <a:gd name="connsiteY7" fmla="*/ 747998 h 757523"/>
              <a:gd name="connsiteX8" fmla="*/ 759809 w 769334"/>
              <a:gd name="connsiteY8" fmla="*/ 625983 h 757523"/>
              <a:gd name="connsiteX9" fmla="*/ 759809 w 769334"/>
              <a:gd name="connsiteY9" fmla="*/ 9525 h 757523"/>
              <a:gd name="connsiteX10" fmla="*/ 9525 w 769334"/>
              <a:gd name="connsiteY10" fmla="*/ 9525 h 757523"/>
              <a:gd name="connsiteX11" fmla="*/ 9525 w 769334"/>
              <a:gd name="connsiteY11" fmla="*/ 747998 h 757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69334" h="757523">
                <a:moveTo>
                  <a:pt x="637794" y="757523"/>
                </a:moveTo>
                <a:lnTo>
                  <a:pt x="0" y="757523"/>
                </a:lnTo>
                <a:lnTo>
                  <a:pt x="0" y="0"/>
                </a:lnTo>
                <a:lnTo>
                  <a:pt x="769334" y="0"/>
                </a:lnTo>
                <a:lnTo>
                  <a:pt x="769334" y="625983"/>
                </a:lnTo>
                <a:cubicBezTo>
                  <a:pt x="769334" y="698563"/>
                  <a:pt x="710279" y="757523"/>
                  <a:pt x="637794" y="757523"/>
                </a:cubicBezTo>
                <a:close/>
                <a:moveTo>
                  <a:pt x="9525" y="747998"/>
                </a:moveTo>
                <a:lnTo>
                  <a:pt x="637794" y="747998"/>
                </a:lnTo>
                <a:cubicBezTo>
                  <a:pt x="705041" y="747998"/>
                  <a:pt x="759809" y="693230"/>
                  <a:pt x="759809" y="625983"/>
                </a:cubicBezTo>
                <a:lnTo>
                  <a:pt x="759809" y="9525"/>
                </a:lnTo>
                <a:lnTo>
                  <a:pt x="9525" y="9525"/>
                </a:lnTo>
                <a:lnTo>
                  <a:pt x="9525" y="747998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8" name="Freeform: Shape 147">
            <a:extLst>
              <a:ext uri="{FF2B5EF4-FFF2-40B4-BE49-F238E27FC236}">
                <a16:creationId xmlns:a16="http://schemas.microsoft.com/office/drawing/2014/main" id="{0D2CF130-DC53-07C1-4213-CC707E0CFEBB}"/>
              </a:ext>
            </a:extLst>
          </p:cNvPr>
          <p:cNvSpPr/>
          <p:nvPr/>
        </p:nvSpPr>
        <p:spPr>
          <a:xfrm>
            <a:off x="-1382918" y="183017"/>
            <a:ext cx="1358987" cy="767319"/>
          </a:xfrm>
          <a:custGeom>
            <a:avLst/>
            <a:gdLst>
              <a:gd name="connsiteX0" fmla="*/ 504825 w 2800349"/>
              <a:gd name="connsiteY0" fmla="*/ 1104900 h 1581150"/>
              <a:gd name="connsiteX1" fmla="*/ 504825 w 2800349"/>
              <a:gd name="connsiteY1" fmla="*/ 257175 h 1581150"/>
              <a:gd name="connsiteX2" fmla="*/ 514350 w 2800349"/>
              <a:gd name="connsiteY2" fmla="*/ 257175 h 1581150"/>
              <a:gd name="connsiteX3" fmla="*/ 257175 w 2800349"/>
              <a:gd name="connsiteY3" fmla="*/ 0 h 1581150"/>
              <a:gd name="connsiteX4" fmla="*/ 0 w 2800349"/>
              <a:gd name="connsiteY4" fmla="*/ 257175 h 1581150"/>
              <a:gd name="connsiteX5" fmla="*/ 9525 w 2800349"/>
              <a:gd name="connsiteY5" fmla="*/ 257175 h 1581150"/>
              <a:gd name="connsiteX6" fmla="*/ 9525 w 2800349"/>
              <a:gd name="connsiteY6" fmla="*/ 1104900 h 1581150"/>
              <a:gd name="connsiteX7" fmla="*/ 9525 w 2800349"/>
              <a:gd name="connsiteY7" fmla="*/ 1171575 h 1581150"/>
              <a:gd name="connsiteX8" fmla="*/ 9525 w 2800349"/>
              <a:gd name="connsiteY8" fmla="*/ 1581150 h 1581150"/>
              <a:gd name="connsiteX9" fmla="*/ 2800350 w 2800349"/>
              <a:gd name="connsiteY9" fmla="*/ 1581150 h 1581150"/>
              <a:gd name="connsiteX10" fmla="*/ 2800350 w 2800349"/>
              <a:gd name="connsiteY10" fmla="*/ 1104900 h 1581150"/>
              <a:gd name="connsiteX11" fmla="*/ 504825 w 2800349"/>
              <a:gd name="connsiteY11" fmla="*/ 1104900 h 1581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800349" h="1581150">
                <a:moveTo>
                  <a:pt x="504825" y="1104900"/>
                </a:moveTo>
                <a:lnTo>
                  <a:pt x="504825" y="257175"/>
                </a:lnTo>
                <a:lnTo>
                  <a:pt x="514350" y="257175"/>
                </a:lnTo>
                <a:lnTo>
                  <a:pt x="257175" y="0"/>
                </a:lnTo>
                <a:lnTo>
                  <a:pt x="0" y="257175"/>
                </a:lnTo>
                <a:lnTo>
                  <a:pt x="9525" y="257175"/>
                </a:lnTo>
                <a:lnTo>
                  <a:pt x="9525" y="1104900"/>
                </a:lnTo>
                <a:lnTo>
                  <a:pt x="9525" y="1171575"/>
                </a:lnTo>
                <a:lnTo>
                  <a:pt x="9525" y="1581150"/>
                </a:lnTo>
                <a:lnTo>
                  <a:pt x="2800350" y="1581150"/>
                </a:lnTo>
                <a:lnTo>
                  <a:pt x="2800350" y="1104900"/>
                </a:lnTo>
                <a:lnTo>
                  <a:pt x="504825" y="110490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FE3C1450-9918-142A-B6CE-F817D5565EA0}"/>
              </a:ext>
            </a:extLst>
          </p:cNvPr>
          <p:cNvGrpSpPr/>
          <p:nvPr/>
        </p:nvGrpSpPr>
        <p:grpSpPr>
          <a:xfrm>
            <a:off x="4092427" y="900138"/>
            <a:ext cx="4001359" cy="595062"/>
            <a:chOff x="853081" y="900138"/>
            <a:chExt cx="4001359" cy="595062"/>
          </a:xfrm>
        </p:grpSpPr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FA9FCE51-7DA8-B32D-E2BE-A4FD6C56B426}"/>
                </a:ext>
              </a:extLst>
            </p:cNvPr>
            <p:cNvSpPr/>
            <p:nvPr/>
          </p:nvSpPr>
          <p:spPr>
            <a:xfrm>
              <a:off x="1049821" y="900138"/>
              <a:ext cx="3610628" cy="595062"/>
            </a:xfrm>
            <a:prstGeom prst="rect">
              <a:avLst/>
            </a:prstGeom>
            <a:solidFill>
              <a:srgbClr val="E500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53" name="Isosceles Triangle 152">
              <a:extLst>
                <a:ext uri="{FF2B5EF4-FFF2-40B4-BE49-F238E27FC236}">
                  <a16:creationId xmlns:a16="http://schemas.microsoft.com/office/drawing/2014/main" id="{3F5207B5-7CC7-F3B1-5686-57629BD3C480}"/>
                </a:ext>
              </a:extLst>
            </p:cNvPr>
            <p:cNvSpPr/>
            <p:nvPr/>
          </p:nvSpPr>
          <p:spPr>
            <a:xfrm rot="5400000" flipH="1">
              <a:off x="4587303" y="1085951"/>
              <a:ext cx="338256" cy="196019"/>
            </a:xfrm>
            <a:prstGeom prst="triangle">
              <a:avLst>
                <a:gd name="adj" fmla="val 47959"/>
              </a:avLst>
            </a:prstGeom>
            <a:solidFill>
              <a:srgbClr val="E500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54" name="Isosceles Triangle 153">
              <a:extLst>
                <a:ext uri="{FF2B5EF4-FFF2-40B4-BE49-F238E27FC236}">
                  <a16:creationId xmlns:a16="http://schemas.microsoft.com/office/drawing/2014/main" id="{4F0F9900-AA30-3F91-CD7B-FD074225E56C}"/>
                </a:ext>
              </a:extLst>
            </p:cNvPr>
            <p:cNvSpPr/>
            <p:nvPr/>
          </p:nvSpPr>
          <p:spPr>
            <a:xfrm rot="16200000">
              <a:off x="781963" y="1085951"/>
              <a:ext cx="338256" cy="196019"/>
            </a:xfrm>
            <a:prstGeom prst="triangle">
              <a:avLst>
                <a:gd name="adj" fmla="val 47959"/>
              </a:avLst>
            </a:prstGeom>
            <a:solidFill>
              <a:srgbClr val="E500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155" name="TextBox 154">
            <a:extLst>
              <a:ext uri="{FF2B5EF4-FFF2-40B4-BE49-F238E27FC236}">
                <a16:creationId xmlns:a16="http://schemas.microsoft.com/office/drawing/2014/main" id="{3BA7F510-6119-F689-F323-E8B8D26BA3E1}"/>
              </a:ext>
            </a:extLst>
          </p:cNvPr>
          <p:cNvSpPr txBox="1"/>
          <p:nvPr/>
        </p:nvSpPr>
        <p:spPr>
          <a:xfrm>
            <a:off x="4710168" y="959142"/>
            <a:ext cx="277351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500" dirty="0" err="1">
                <a:solidFill>
                  <a:schemeClr val="bg1"/>
                </a:solidFill>
                <a:latin typeface="Overpass SemiBold" pitchFamily="2" charset="0"/>
              </a:rPr>
              <a:t>Stadioni</a:t>
            </a:r>
            <a:r>
              <a:rPr lang="en-IN" sz="2500" dirty="0">
                <a:solidFill>
                  <a:schemeClr val="bg1"/>
                </a:solidFill>
                <a:latin typeface="Overpass SemiBold" pitchFamily="2" charset="0"/>
              </a:rPr>
              <a:t> u </a:t>
            </a:r>
            <a:r>
              <a:rPr lang="en-IN" sz="2500" dirty="0" err="1">
                <a:solidFill>
                  <a:schemeClr val="bg1"/>
                </a:solidFill>
                <a:latin typeface="Overpass SemiBold" pitchFamily="2" charset="0"/>
              </a:rPr>
              <a:t>Qataru</a:t>
            </a:r>
            <a:endParaRPr lang="en-IN" sz="2500" dirty="0">
              <a:solidFill>
                <a:schemeClr val="bg1"/>
              </a:solidFill>
              <a:latin typeface="Overpass SemiBold" pitchFamily="2" charset="0"/>
            </a:endParaRPr>
          </a:p>
        </p:txBody>
      </p: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65A9812D-E989-92F9-2966-F44030B57DE9}"/>
              </a:ext>
            </a:extLst>
          </p:cNvPr>
          <p:cNvGrpSpPr/>
          <p:nvPr/>
        </p:nvGrpSpPr>
        <p:grpSpPr>
          <a:xfrm>
            <a:off x="10520053" y="280043"/>
            <a:ext cx="1584939" cy="600307"/>
            <a:chOff x="12794591" y="-861325"/>
            <a:chExt cx="1584939" cy="600307"/>
          </a:xfrm>
        </p:grpSpPr>
        <p:sp>
          <p:nvSpPr>
            <p:cNvPr id="192" name="TextBox 191">
              <a:extLst>
                <a:ext uri="{FF2B5EF4-FFF2-40B4-BE49-F238E27FC236}">
                  <a16:creationId xmlns:a16="http://schemas.microsoft.com/office/drawing/2014/main" id="{47B6F38F-B308-39B9-7893-32B71C53AE29}"/>
                </a:ext>
              </a:extLst>
            </p:cNvPr>
            <p:cNvSpPr txBox="1"/>
            <p:nvPr/>
          </p:nvSpPr>
          <p:spPr>
            <a:xfrm>
              <a:off x="12965983" y="-711102"/>
              <a:ext cx="141354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000" dirty="0">
                  <a:solidFill>
                    <a:schemeClr val="bg1"/>
                  </a:solidFill>
                  <a:latin typeface="Overpass ExtraBold" pitchFamily="2" charset="0"/>
                </a:rPr>
                <a:t>FIFA WORLD CUP</a:t>
              </a:r>
            </a:p>
          </p:txBody>
        </p:sp>
        <p:pic>
          <p:nvPicPr>
            <p:cNvPr id="193" name="Picture 192" descr="A picture containing text, guitar&#10;&#10;Description automatically generated">
              <a:extLst>
                <a:ext uri="{FF2B5EF4-FFF2-40B4-BE49-F238E27FC236}">
                  <a16:creationId xmlns:a16="http://schemas.microsoft.com/office/drawing/2014/main" id="{7EE0BC2B-6658-8756-160A-6FE3842471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94591" y="-861325"/>
              <a:ext cx="279463" cy="600307"/>
            </a:xfrm>
            <a:prstGeom prst="rect">
              <a:avLst/>
            </a:prstGeom>
          </p:spPr>
        </p:pic>
        <p:pic>
          <p:nvPicPr>
            <p:cNvPr id="194" name="Picture 193" descr="A black and white sign&#10;&#10;Description automatically generated with low confidence">
              <a:extLst>
                <a:ext uri="{FF2B5EF4-FFF2-40B4-BE49-F238E27FC236}">
                  <a16:creationId xmlns:a16="http://schemas.microsoft.com/office/drawing/2014/main" id="{FF3BF121-2770-C55B-F3D1-A9A5BC7D18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267565" y="-512609"/>
              <a:ext cx="810385" cy="134420"/>
            </a:xfrm>
            <a:prstGeom prst="rect">
              <a:avLst/>
            </a:prstGeom>
          </p:spPr>
        </p:pic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DD703993-2676-6092-0279-7A0E07A02AB6}"/>
              </a:ext>
            </a:extLst>
          </p:cNvPr>
          <p:cNvGrpSpPr/>
          <p:nvPr/>
        </p:nvGrpSpPr>
        <p:grpSpPr>
          <a:xfrm>
            <a:off x="5649810" y="2659909"/>
            <a:ext cx="5208809" cy="2599577"/>
            <a:chOff x="5649810" y="2659909"/>
            <a:chExt cx="5208809" cy="2599577"/>
          </a:xfrm>
        </p:grpSpPr>
        <p:grpSp>
          <p:nvGrpSpPr>
            <p:cNvPr id="203" name="Group 202">
              <a:extLst>
                <a:ext uri="{FF2B5EF4-FFF2-40B4-BE49-F238E27FC236}">
                  <a16:creationId xmlns:a16="http://schemas.microsoft.com/office/drawing/2014/main" id="{31EAA29C-D25A-84EC-CA2F-4A8B11BEF031}"/>
                </a:ext>
              </a:extLst>
            </p:cNvPr>
            <p:cNvGrpSpPr/>
            <p:nvPr/>
          </p:nvGrpSpPr>
          <p:grpSpPr>
            <a:xfrm rot="3100641">
              <a:off x="7040177" y="1441044"/>
              <a:ext cx="2473874" cy="5163010"/>
              <a:chOff x="5104421" y="2095040"/>
              <a:chExt cx="1766710" cy="3687149"/>
            </a:xfrm>
            <a:solidFill>
              <a:srgbClr val="350012"/>
            </a:solidFill>
          </p:grpSpPr>
          <p:sp>
            <p:nvSpPr>
              <p:cNvPr id="178" name="Freeform: Shape 177">
                <a:extLst>
                  <a:ext uri="{FF2B5EF4-FFF2-40B4-BE49-F238E27FC236}">
                    <a16:creationId xmlns:a16="http://schemas.microsoft.com/office/drawing/2014/main" id="{05482CBF-13B4-4780-501C-8E9B7A874C1A}"/>
                  </a:ext>
                </a:extLst>
              </p:cNvPr>
              <p:cNvSpPr/>
              <p:nvPr/>
            </p:nvSpPr>
            <p:spPr>
              <a:xfrm>
                <a:off x="6375452" y="3633627"/>
                <a:ext cx="495679" cy="668267"/>
              </a:xfrm>
              <a:custGeom>
                <a:avLst/>
                <a:gdLst>
                  <a:gd name="connsiteX0" fmla="*/ 143290 w 495679"/>
                  <a:gd name="connsiteY0" fmla="*/ 637130 h 668267"/>
                  <a:gd name="connsiteX1" fmla="*/ 66023 w 495679"/>
                  <a:gd name="connsiteY1" fmla="*/ 668267 h 668267"/>
                  <a:gd name="connsiteX2" fmla="*/ 66023 w 495679"/>
                  <a:gd name="connsiteY2" fmla="*/ 668267 h 668267"/>
                  <a:gd name="connsiteX3" fmla="*/ 0 w 495679"/>
                  <a:gd name="connsiteY3" fmla="*/ 561584 h 668267"/>
                  <a:gd name="connsiteX4" fmla="*/ 70714 w 495679"/>
                  <a:gd name="connsiteY4" fmla="*/ 517247 h 668267"/>
                  <a:gd name="connsiteX5" fmla="*/ 143290 w 495679"/>
                  <a:gd name="connsiteY5" fmla="*/ 637130 h 668267"/>
                  <a:gd name="connsiteX6" fmla="*/ 405920 w 495679"/>
                  <a:gd name="connsiteY6" fmla="*/ 503363 h 668267"/>
                  <a:gd name="connsiteX7" fmla="*/ 405920 w 495679"/>
                  <a:gd name="connsiteY7" fmla="*/ 503363 h 668267"/>
                  <a:gd name="connsiteX8" fmla="*/ 178858 w 495679"/>
                  <a:gd name="connsiteY8" fmla="*/ 496103 h 668267"/>
                  <a:gd name="connsiteX9" fmla="*/ 170443 w 495679"/>
                  <a:gd name="connsiteY9" fmla="*/ 504730 h 668267"/>
                  <a:gd name="connsiteX10" fmla="*/ 144279 w 495679"/>
                  <a:gd name="connsiteY10" fmla="*/ 465508 h 668267"/>
                  <a:gd name="connsiteX11" fmla="*/ 155947 w 495679"/>
                  <a:gd name="connsiteY11" fmla="*/ 458884 h 668267"/>
                  <a:gd name="connsiteX12" fmla="*/ 178882 w 495679"/>
                  <a:gd name="connsiteY12" fmla="*/ 496103 h 668267"/>
                  <a:gd name="connsiteX13" fmla="*/ 490163 w 495679"/>
                  <a:gd name="connsiteY13" fmla="*/ 364623 h 668267"/>
                  <a:gd name="connsiteX14" fmla="*/ 495679 w 495679"/>
                  <a:gd name="connsiteY14" fmla="*/ 369384 h 668267"/>
                  <a:gd name="connsiteX15" fmla="*/ 495679 w 495679"/>
                  <a:gd name="connsiteY15" fmla="*/ 375324 h 668267"/>
                  <a:gd name="connsiteX16" fmla="*/ 492356 w 495679"/>
                  <a:gd name="connsiteY16" fmla="*/ 378294 h 668267"/>
                  <a:gd name="connsiteX17" fmla="*/ 489032 w 495679"/>
                  <a:gd name="connsiteY17" fmla="*/ 378294 h 668267"/>
                  <a:gd name="connsiteX18" fmla="*/ 494006 w 495679"/>
                  <a:gd name="connsiteY18" fmla="*/ 374146 h 668267"/>
                  <a:gd name="connsiteX19" fmla="*/ 491248 w 495679"/>
                  <a:gd name="connsiteY19" fmla="*/ 368748 h 668267"/>
                  <a:gd name="connsiteX20" fmla="*/ 480900 w 495679"/>
                  <a:gd name="connsiteY20" fmla="*/ 368206 h 668267"/>
                  <a:gd name="connsiteX21" fmla="*/ 490163 w 495679"/>
                  <a:gd name="connsiteY21" fmla="*/ 364623 h 668267"/>
                  <a:gd name="connsiteX22" fmla="*/ 364953 w 495679"/>
                  <a:gd name="connsiteY22" fmla="*/ 255041 h 668267"/>
                  <a:gd name="connsiteX23" fmla="*/ 372614 w 495679"/>
                  <a:gd name="connsiteY23" fmla="*/ 258623 h 668267"/>
                  <a:gd name="connsiteX24" fmla="*/ 372072 w 495679"/>
                  <a:gd name="connsiteY24" fmla="*/ 282454 h 668267"/>
                  <a:gd name="connsiteX25" fmla="*/ 356185 w 495679"/>
                  <a:gd name="connsiteY25" fmla="*/ 272955 h 668267"/>
                  <a:gd name="connsiteX26" fmla="*/ 340863 w 495679"/>
                  <a:gd name="connsiteY26" fmla="*/ 269395 h 668267"/>
                  <a:gd name="connsiteX27" fmla="*/ 346379 w 495679"/>
                  <a:gd name="connsiteY27" fmla="*/ 258694 h 668267"/>
                  <a:gd name="connsiteX28" fmla="*/ 355642 w 495679"/>
                  <a:gd name="connsiteY28" fmla="*/ 262843 h 668267"/>
                  <a:gd name="connsiteX29" fmla="*/ 364953 w 495679"/>
                  <a:gd name="connsiteY29" fmla="*/ 255041 h 668267"/>
                  <a:gd name="connsiteX30" fmla="*/ 327168 w 495679"/>
                  <a:gd name="connsiteY30" fmla="*/ 119200 h 668267"/>
                  <a:gd name="connsiteX31" fmla="*/ 328276 w 495679"/>
                  <a:gd name="connsiteY31" fmla="*/ 123961 h 668267"/>
                  <a:gd name="connsiteX32" fmla="*/ 348571 w 495679"/>
                  <a:gd name="connsiteY32" fmla="*/ 132305 h 668267"/>
                  <a:gd name="connsiteX33" fmla="*/ 352932 w 495679"/>
                  <a:gd name="connsiteY33" fmla="*/ 137067 h 668267"/>
                  <a:gd name="connsiteX34" fmla="*/ 354040 w 495679"/>
                  <a:gd name="connsiteY34" fmla="*/ 145976 h 668267"/>
                  <a:gd name="connsiteX35" fmla="*/ 342018 w 495679"/>
                  <a:gd name="connsiteY35" fmla="*/ 145976 h 668267"/>
                  <a:gd name="connsiteX36" fmla="*/ 335466 w 495679"/>
                  <a:gd name="connsiteY36" fmla="*/ 151940 h 668267"/>
                  <a:gd name="connsiteX37" fmla="*/ 334923 w 495679"/>
                  <a:gd name="connsiteY37" fmla="*/ 140036 h 668267"/>
                  <a:gd name="connsiteX38" fmla="*/ 328300 w 495679"/>
                  <a:gd name="connsiteY38" fmla="*/ 136454 h 668267"/>
                  <a:gd name="connsiteX39" fmla="*/ 327192 w 495679"/>
                  <a:gd name="connsiteY39" fmla="*/ 128722 h 668267"/>
                  <a:gd name="connsiteX40" fmla="*/ 322831 w 495679"/>
                  <a:gd name="connsiteY40" fmla="*/ 125140 h 668267"/>
                  <a:gd name="connsiteX41" fmla="*/ 327192 w 495679"/>
                  <a:gd name="connsiteY41" fmla="*/ 119200 h 668267"/>
                  <a:gd name="connsiteX42" fmla="*/ 405896 w 495679"/>
                  <a:gd name="connsiteY42" fmla="*/ 503363 h 668267"/>
                  <a:gd name="connsiteX43" fmla="*/ 343056 w 495679"/>
                  <a:gd name="connsiteY43" fmla="*/ 508761 h 668267"/>
                  <a:gd name="connsiteX44" fmla="*/ 289054 w 495679"/>
                  <a:gd name="connsiteY44" fmla="*/ 526015 h 668267"/>
                  <a:gd name="connsiteX45" fmla="*/ 289054 w 495679"/>
                  <a:gd name="connsiteY45" fmla="*/ 526015 h 668267"/>
                  <a:gd name="connsiteX46" fmla="*/ 287121 w 495679"/>
                  <a:gd name="connsiteY46" fmla="*/ 516752 h 668267"/>
                  <a:gd name="connsiteX47" fmla="*/ 274840 w 495679"/>
                  <a:gd name="connsiteY47" fmla="*/ 514394 h 668267"/>
                  <a:gd name="connsiteX48" fmla="*/ 243349 w 495679"/>
                  <a:gd name="connsiteY48" fmla="*/ 497824 h 668267"/>
                  <a:gd name="connsiteX49" fmla="*/ 194109 w 495679"/>
                  <a:gd name="connsiteY49" fmla="*/ 462750 h 668267"/>
                  <a:gd name="connsiteX50" fmla="*/ 174215 w 495679"/>
                  <a:gd name="connsiteY50" fmla="*/ 451978 h 668267"/>
                  <a:gd name="connsiteX51" fmla="*/ 198257 w 495679"/>
                  <a:gd name="connsiteY51" fmla="*/ 433475 h 668267"/>
                  <a:gd name="connsiteX52" fmla="*/ 156065 w 495679"/>
                  <a:gd name="connsiteY52" fmla="*/ 378931 h 668267"/>
                  <a:gd name="connsiteX53" fmla="*/ 143784 w 495679"/>
                  <a:gd name="connsiteY53" fmla="*/ 315783 h 668267"/>
                  <a:gd name="connsiteX54" fmla="*/ 133366 w 495679"/>
                  <a:gd name="connsiteY54" fmla="*/ 286602 h 668267"/>
                  <a:gd name="connsiteX55" fmla="*/ 106919 w 495679"/>
                  <a:gd name="connsiteY55" fmla="*/ 233567 h 668267"/>
                  <a:gd name="connsiteX56" fmla="*/ 106919 w 495679"/>
                  <a:gd name="connsiteY56" fmla="*/ 233567 h 668267"/>
                  <a:gd name="connsiteX57" fmla="*/ 103878 w 495679"/>
                  <a:gd name="connsiteY57" fmla="*/ 221216 h 668267"/>
                  <a:gd name="connsiteX58" fmla="*/ 103878 w 495679"/>
                  <a:gd name="connsiteY58" fmla="*/ 221216 h 668267"/>
                  <a:gd name="connsiteX59" fmla="*/ 197173 w 495679"/>
                  <a:gd name="connsiteY59" fmla="*/ 160803 h 668267"/>
                  <a:gd name="connsiteX60" fmla="*/ 183290 w 495679"/>
                  <a:gd name="connsiteY60" fmla="*/ 123207 h 668267"/>
                  <a:gd name="connsiteX61" fmla="*/ 157456 w 495679"/>
                  <a:gd name="connsiteY61" fmla="*/ 0 h 668267"/>
                  <a:gd name="connsiteX62" fmla="*/ 229560 w 495679"/>
                  <a:gd name="connsiteY62" fmla="*/ 0 h 668267"/>
                  <a:gd name="connsiteX63" fmla="*/ 232813 w 495679"/>
                  <a:gd name="connsiteY63" fmla="*/ 17773 h 668267"/>
                  <a:gd name="connsiteX64" fmla="*/ 269490 w 495679"/>
                  <a:gd name="connsiteY64" fmla="*/ 45775 h 668267"/>
                  <a:gd name="connsiteX65" fmla="*/ 275500 w 495679"/>
                  <a:gd name="connsiteY65" fmla="*/ 47567 h 668267"/>
                  <a:gd name="connsiteX66" fmla="*/ 279295 w 495679"/>
                  <a:gd name="connsiteY66" fmla="*/ 44007 h 668267"/>
                  <a:gd name="connsiteX67" fmla="*/ 285848 w 495679"/>
                  <a:gd name="connsiteY67" fmla="*/ 45846 h 668267"/>
                  <a:gd name="connsiteX68" fmla="*/ 294074 w 495679"/>
                  <a:gd name="connsiteY68" fmla="*/ 40495 h 668267"/>
                  <a:gd name="connsiteX69" fmla="*/ 292424 w 495679"/>
                  <a:gd name="connsiteY69" fmla="*/ 47637 h 668267"/>
                  <a:gd name="connsiteX70" fmla="*/ 287522 w 495679"/>
                  <a:gd name="connsiteY70" fmla="*/ 48227 h 668267"/>
                  <a:gd name="connsiteX71" fmla="*/ 290280 w 495679"/>
                  <a:gd name="connsiteY71" fmla="*/ 56029 h 668267"/>
                  <a:gd name="connsiteX72" fmla="*/ 286414 w 495679"/>
                  <a:gd name="connsiteY72" fmla="*/ 53601 h 668267"/>
                  <a:gd name="connsiteX73" fmla="*/ 281511 w 495679"/>
                  <a:gd name="connsiteY73" fmla="*/ 55392 h 668267"/>
                  <a:gd name="connsiteX74" fmla="*/ 250845 w 495679"/>
                  <a:gd name="connsiteY74" fmla="*/ 32128 h 668267"/>
                  <a:gd name="connsiteX75" fmla="*/ 237716 w 495679"/>
                  <a:gd name="connsiteY75" fmla="*/ 29700 h 668267"/>
                  <a:gd name="connsiteX76" fmla="*/ 243797 w 495679"/>
                  <a:gd name="connsiteY76" fmla="*/ 36889 h 668267"/>
                  <a:gd name="connsiteX77" fmla="*/ 247050 w 495679"/>
                  <a:gd name="connsiteY77" fmla="*/ 50631 h 668267"/>
                  <a:gd name="connsiteX78" fmla="*/ 253061 w 495679"/>
                  <a:gd name="connsiteY78" fmla="*/ 53059 h 668267"/>
                  <a:gd name="connsiteX79" fmla="*/ 255276 w 495679"/>
                  <a:gd name="connsiteY79" fmla="*/ 57207 h 668267"/>
                  <a:gd name="connsiteX80" fmla="*/ 258600 w 495679"/>
                  <a:gd name="connsiteY80" fmla="*/ 56594 h 668267"/>
                  <a:gd name="connsiteX81" fmla="*/ 256950 w 495679"/>
                  <a:gd name="connsiteY81" fmla="*/ 69158 h 668267"/>
                  <a:gd name="connsiteX82" fmla="*/ 253626 w 495679"/>
                  <a:gd name="connsiteY82" fmla="*/ 71586 h 668267"/>
                  <a:gd name="connsiteX83" fmla="*/ 253626 w 495679"/>
                  <a:gd name="connsiteY83" fmla="*/ 74579 h 668267"/>
                  <a:gd name="connsiteX84" fmla="*/ 256950 w 495679"/>
                  <a:gd name="connsiteY84" fmla="*/ 75781 h 668267"/>
                  <a:gd name="connsiteX85" fmla="*/ 257492 w 495679"/>
                  <a:gd name="connsiteY85" fmla="*/ 84126 h 668267"/>
                  <a:gd name="connsiteX86" fmla="*/ 253626 w 495679"/>
                  <a:gd name="connsiteY86" fmla="*/ 96076 h 668267"/>
                  <a:gd name="connsiteX87" fmla="*/ 252518 w 495679"/>
                  <a:gd name="connsiteY87" fmla="*/ 93648 h 668267"/>
                  <a:gd name="connsiteX88" fmla="*/ 248158 w 495679"/>
                  <a:gd name="connsiteY88" fmla="*/ 94261 h 668267"/>
                  <a:gd name="connsiteX89" fmla="*/ 247050 w 495679"/>
                  <a:gd name="connsiteY89" fmla="*/ 98410 h 668267"/>
                  <a:gd name="connsiteX90" fmla="*/ 249195 w 495679"/>
                  <a:gd name="connsiteY90" fmla="*/ 110950 h 668267"/>
                  <a:gd name="connsiteX91" fmla="*/ 254168 w 495679"/>
                  <a:gd name="connsiteY91" fmla="*/ 124079 h 668267"/>
                  <a:gd name="connsiteX92" fmla="*/ 256926 w 495679"/>
                  <a:gd name="connsiteY92" fmla="*/ 124668 h 668267"/>
                  <a:gd name="connsiteX93" fmla="*/ 254168 w 495679"/>
                  <a:gd name="connsiteY93" fmla="*/ 147933 h 668267"/>
                  <a:gd name="connsiteX94" fmla="*/ 259142 w 495679"/>
                  <a:gd name="connsiteY94" fmla="*/ 162854 h 668267"/>
                  <a:gd name="connsiteX95" fmla="*/ 258034 w 495679"/>
                  <a:gd name="connsiteY95" fmla="*/ 171151 h 668267"/>
                  <a:gd name="connsiteX96" fmla="*/ 265153 w 495679"/>
                  <a:gd name="connsiteY96" fmla="*/ 186024 h 668267"/>
                  <a:gd name="connsiteX97" fmla="*/ 283255 w 495679"/>
                  <a:gd name="connsiteY97" fmla="*/ 181852 h 668267"/>
                  <a:gd name="connsiteX98" fmla="*/ 284835 w 495679"/>
                  <a:gd name="connsiteY98" fmla="*/ 183690 h 668267"/>
                  <a:gd name="connsiteX99" fmla="*/ 271705 w 495679"/>
                  <a:gd name="connsiteY99" fmla="*/ 195594 h 668267"/>
                  <a:gd name="connsiteX100" fmla="*/ 271163 w 495679"/>
                  <a:gd name="connsiteY100" fmla="*/ 199766 h 668267"/>
                  <a:gd name="connsiteX101" fmla="*/ 261287 w 495679"/>
                  <a:gd name="connsiteY101" fmla="*/ 202147 h 668267"/>
                  <a:gd name="connsiteX102" fmla="*/ 259708 w 495679"/>
                  <a:gd name="connsiteY102" fmla="*/ 211669 h 668267"/>
                  <a:gd name="connsiteX103" fmla="*/ 267863 w 495679"/>
                  <a:gd name="connsiteY103" fmla="*/ 220061 h 668267"/>
                  <a:gd name="connsiteX104" fmla="*/ 267321 w 495679"/>
                  <a:gd name="connsiteY104" fmla="*/ 224799 h 668267"/>
                  <a:gd name="connsiteX105" fmla="*/ 252542 w 495679"/>
                  <a:gd name="connsiteY105" fmla="*/ 219448 h 668267"/>
                  <a:gd name="connsiteX106" fmla="*/ 251434 w 495679"/>
                  <a:gd name="connsiteY106" fmla="*/ 226048 h 668267"/>
                  <a:gd name="connsiteX107" fmla="*/ 247073 w 495679"/>
                  <a:gd name="connsiteY107" fmla="*/ 227839 h 668267"/>
                  <a:gd name="connsiteX108" fmla="*/ 248723 w 495679"/>
                  <a:gd name="connsiteY108" fmla="*/ 233803 h 668267"/>
                  <a:gd name="connsiteX109" fmla="*/ 254168 w 495679"/>
                  <a:gd name="connsiteY109" fmla="*/ 234981 h 668267"/>
                  <a:gd name="connsiteX110" fmla="*/ 254711 w 495679"/>
                  <a:gd name="connsiteY110" fmla="*/ 240945 h 668267"/>
                  <a:gd name="connsiteX111" fmla="*/ 248700 w 495679"/>
                  <a:gd name="connsiteY111" fmla="*/ 243986 h 668267"/>
                  <a:gd name="connsiteX112" fmla="*/ 248158 w 495679"/>
                  <a:gd name="connsiteY112" fmla="*/ 246932 h 668267"/>
                  <a:gd name="connsiteX113" fmla="*/ 258034 w 495679"/>
                  <a:gd name="connsiteY113" fmla="*/ 249926 h 668267"/>
                  <a:gd name="connsiteX114" fmla="*/ 260250 w 495679"/>
                  <a:gd name="connsiteY114" fmla="*/ 253485 h 668267"/>
                  <a:gd name="connsiteX115" fmla="*/ 260250 w 495679"/>
                  <a:gd name="connsiteY115" fmla="*/ 247521 h 668267"/>
                  <a:gd name="connsiteX116" fmla="*/ 267840 w 495679"/>
                  <a:gd name="connsiteY116" fmla="*/ 247521 h 668267"/>
                  <a:gd name="connsiteX117" fmla="*/ 268948 w 495679"/>
                  <a:gd name="connsiteY117" fmla="*/ 252283 h 668267"/>
                  <a:gd name="connsiteX118" fmla="*/ 264587 w 495679"/>
                  <a:gd name="connsiteY118" fmla="*/ 265954 h 668267"/>
                  <a:gd name="connsiteX119" fmla="*/ 251953 w 495679"/>
                  <a:gd name="connsiteY119" fmla="*/ 277268 h 668267"/>
                  <a:gd name="connsiteX120" fmla="*/ 250845 w 495679"/>
                  <a:gd name="connsiteY120" fmla="*/ 288582 h 668267"/>
                  <a:gd name="connsiteX121" fmla="*/ 254711 w 495679"/>
                  <a:gd name="connsiteY121" fmla="*/ 294546 h 668267"/>
                  <a:gd name="connsiteX122" fmla="*/ 259684 w 495679"/>
                  <a:gd name="connsiteY122" fmla="*/ 296337 h 668267"/>
                  <a:gd name="connsiteX123" fmla="*/ 278753 w 495679"/>
                  <a:gd name="connsiteY123" fmla="*/ 293957 h 668267"/>
                  <a:gd name="connsiteX124" fmla="*/ 289101 w 495679"/>
                  <a:gd name="connsiteY124" fmla="*/ 309419 h 668267"/>
                  <a:gd name="connsiteX125" fmla="*/ 288606 w 495679"/>
                  <a:gd name="connsiteY125" fmla="*/ 313591 h 668267"/>
                  <a:gd name="connsiteX126" fmla="*/ 283161 w 495679"/>
                  <a:gd name="connsiteY126" fmla="*/ 313591 h 668267"/>
                  <a:gd name="connsiteX127" fmla="*/ 283161 w 495679"/>
                  <a:gd name="connsiteY127" fmla="*/ 326131 h 668267"/>
                  <a:gd name="connsiteX128" fmla="*/ 268924 w 495679"/>
                  <a:gd name="connsiteY128" fmla="*/ 329643 h 668267"/>
                  <a:gd name="connsiteX129" fmla="*/ 257398 w 495679"/>
                  <a:gd name="connsiteY129" fmla="*/ 329054 h 668267"/>
                  <a:gd name="connsiteX130" fmla="*/ 246979 w 495679"/>
                  <a:gd name="connsiteY130" fmla="*/ 337964 h 668267"/>
                  <a:gd name="connsiteX131" fmla="*/ 244764 w 495679"/>
                  <a:gd name="connsiteY131" fmla="*/ 348712 h 668267"/>
                  <a:gd name="connsiteX132" fmla="*/ 242076 w 495679"/>
                  <a:gd name="connsiteY132" fmla="*/ 350504 h 668267"/>
                  <a:gd name="connsiteX133" fmla="*/ 241534 w 495679"/>
                  <a:gd name="connsiteY133" fmla="*/ 362455 h 668267"/>
                  <a:gd name="connsiteX134" fmla="*/ 249761 w 495679"/>
                  <a:gd name="connsiteY134" fmla="*/ 372543 h 668267"/>
                  <a:gd name="connsiteX135" fmla="*/ 259566 w 495679"/>
                  <a:gd name="connsiteY135" fmla="*/ 377941 h 668267"/>
                  <a:gd name="connsiteX136" fmla="*/ 270550 w 495679"/>
                  <a:gd name="connsiteY136" fmla="*/ 380911 h 668267"/>
                  <a:gd name="connsiteX137" fmla="*/ 274911 w 495679"/>
                  <a:gd name="connsiteY137" fmla="*/ 373179 h 668267"/>
                  <a:gd name="connsiteX138" fmla="*/ 277127 w 495679"/>
                  <a:gd name="connsiteY138" fmla="*/ 375607 h 668267"/>
                  <a:gd name="connsiteX139" fmla="*/ 276019 w 495679"/>
                  <a:gd name="connsiteY139" fmla="*/ 381005 h 668267"/>
                  <a:gd name="connsiteX140" fmla="*/ 281535 w 495679"/>
                  <a:gd name="connsiteY140" fmla="*/ 382796 h 668267"/>
                  <a:gd name="connsiteX141" fmla="*/ 282643 w 495679"/>
                  <a:gd name="connsiteY141" fmla="*/ 374452 h 668267"/>
                  <a:gd name="connsiteX142" fmla="*/ 296314 w 495679"/>
                  <a:gd name="connsiteY142" fmla="*/ 372024 h 668267"/>
                  <a:gd name="connsiteX143" fmla="*/ 292990 w 495679"/>
                  <a:gd name="connsiteY143" fmla="*/ 364906 h 668267"/>
                  <a:gd name="connsiteX144" fmla="*/ 295206 w 495679"/>
                  <a:gd name="connsiteY144" fmla="*/ 361394 h 668267"/>
                  <a:gd name="connsiteX145" fmla="*/ 298529 w 495679"/>
                  <a:gd name="connsiteY145" fmla="*/ 361936 h 668267"/>
                  <a:gd name="connsiteX146" fmla="*/ 300674 w 495679"/>
                  <a:gd name="connsiteY146" fmla="*/ 367334 h 668267"/>
                  <a:gd name="connsiteX147" fmla="*/ 305648 w 495679"/>
                  <a:gd name="connsiteY147" fmla="*/ 365542 h 668267"/>
                  <a:gd name="connsiteX148" fmla="*/ 304469 w 495679"/>
                  <a:gd name="connsiteY148" fmla="*/ 352979 h 668267"/>
                  <a:gd name="connsiteX149" fmla="*/ 321535 w 495679"/>
                  <a:gd name="connsiteY149" fmla="*/ 345247 h 668267"/>
                  <a:gd name="connsiteX150" fmla="*/ 327546 w 495679"/>
                  <a:gd name="connsiteY150" fmla="*/ 358377 h 668267"/>
                  <a:gd name="connsiteX151" fmla="*/ 320993 w 495679"/>
                  <a:gd name="connsiteY151" fmla="*/ 361276 h 668267"/>
                  <a:gd name="connsiteX152" fmla="*/ 316019 w 495679"/>
                  <a:gd name="connsiteY152" fmla="*/ 351187 h 668267"/>
                  <a:gd name="connsiteX153" fmla="*/ 308901 w 495679"/>
                  <a:gd name="connsiteY153" fmla="*/ 354157 h 668267"/>
                  <a:gd name="connsiteX154" fmla="*/ 317198 w 495679"/>
                  <a:gd name="connsiteY154" fmla="*/ 373156 h 668267"/>
                  <a:gd name="connsiteX155" fmla="*/ 315548 w 495679"/>
                  <a:gd name="connsiteY155" fmla="*/ 376739 h 668267"/>
                  <a:gd name="connsiteX156" fmla="*/ 312224 w 495679"/>
                  <a:gd name="connsiteY156" fmla="*/ 376126 h 668267"/>
                  <a:gd name="connsiteX157" fmla="*/ 309467 w 495679"/>
                  <a:gd name="connsiteY157" fmla="*/ 370186 h 668267"/>
                  <a:gd name="connsiteX158" fmla="*/ 307251 w 495679"/>
                  <a:gd name="connsiteY158" fmla="*/ 373156 h 668267"/>
                  <a:gd name="connsiteX159" fmla="*/ 301240 w 495679"/>
                  <a:gd name="connsiteY159" fmla="*/ 373156 h 668267"/>
                  <a:gd name="connsiteX160" fmla="*/ 301240 w 495679"/>
                  <a:gd name="connsiteY160" fmla="*/ 377304 h 668267"/>
                  <a:gd name="connsiteX161" fmla="*/ 305648 w 495679"/>
                  <a:gd name="connsiteY161" fmla="*/ 376055 h 668267"/>
                  <a:gd name="connsiteX162" fmla="*/ 301782 w 495679"/>
                  <a:gd name="connsiteY162" fmla="*/ 379638 h 668267"/>
                  <a:gd name="connsiteX163" fmla="*/ 302890 w 495679"/>
                  <a:gd name="connsiteY163" fmla="*/ 384965 h 668267"/>
                  <a:gd name="connsiteX164" fmla="*/ 306685 w 495679"/>
                  <a:gd name="connsiteY164" fmla="*/ 387935 h 668267"/>
                  <a:gd name="connsiteX165" fmla="*/ 314416 w 495679"/>
                  <a:gd name="connsiteY165" fmla="*/ 387322 h 668267"/>
                  <a:gd name="connsiteX166" fmla="*/ 314959 w 495679"/>
                  <a:gd name="connsiteY166" fmla="*/ 392084 h 668267"/>
                  <a:gd name="connsiteX167" fmla="*/ 319861 w 495679"/>
                  <a:gd name="connsiteY167" fmla="*/ 394511 h 668267"/>
                  <a:gd name="connsiteX168" fmla="*/ 325872 w 495679"/>
                  <a:gd name="connsiteY168" fmla="*/ 391541 h 668267"/>
                  <a:gd name="connsiteX169" fmla="*/ 320969 w 495679"/>
                  <a:gd name="connsiteY169" fmla="*/ 390363 h 668267"/>
                  <a:gd name="connsiteX170" fmla="*/ 320427 w 495679"/>
                  <a:gd name="connsiteY170" fmla="*/ 387393 h 668267"/>
                  <a:gd name="connsiteX171" fmla="*/ 326438 w 495679"/>
                  <a:gd name="connsiteY171" fmla="*/ 385601 h 668267"/>
                  <a:gd name="connsiteX172" fmla="*/ 329761 w 495679"/>
                  <a:gd name="connsiteY172" fmla="*/ 388642 h 668267"/>
                  <a:gd name="connsiteX173" fmla="*/ 333085 w 495679"/>
                  <a:gd name="connsiteY173" fmla="*/ 381453 h 668267"/>
                  <a:gd name="connsiteX174" fmla="*/ 341241 w 495679"/>
                  <a:gd name="connsiteY174" fmla="*/ 376055 h 668267"/>
                  <a:gd name="connsiteX175" fmla="*/ 340698 w 495679"/>
                  <a:gd name="connsiteY175" fmla="*/ 371294 h 668267"/>
                  <a:gd name="connsiteX176" fmla="*/ 351683 w 495679"/>
                  <a:gd name="connsiteY176" fmla="*/ 377846 h 668267"/>
                  <a:gd name="connsiteX177" fmla="*/ 357693 w 495679"/>
                  <a:gd name="connsiteY177" fmla="*/ 377304 h 668267"/>
                  <a:gd name="connsiteX178" fmla="*/ 357693 w 495679"/>
                  <a:gd name="connsiteY178" fmla="*/ 364741 h 668267"/>
                  <a:gd name="connsiteX179" fmla="*/ 359909 w 495679"/>
                  <a:gd name="connsiteY179" fmla="*/ 363492 h 668267"/>
                  <a:gd name="connsiteX180" fmla="*/ 367027 w 495679"/>
                  <a:gd name="connsiteY180" fmla="*/ 368324 h 668267"/>
                  <a:gd name="connsiteX181" fmla="*/ 363775 w 495679"/>
                  <a:gd name="connsiteY181" fmla="*/ 380746 h 668267"/>
                  <a:gd name="connsiteX182" fmla="*/ 364812 w 495679"/>
                  <a:gd name="connsiteY182" fmla="*/ 391518 h 668267"/>
                  <a:gd name="connsiteX183" fmla="*/ 370822 w 495679"/>
                  <a:gd name="connsiteY183" fmla="*/ 392060 h 668267"/>
                  <a:gd name="connsiteX184" fmla="*/ 371364 w 495679"/>
                  <a:gd name="connsiteY184" fmla="*/ 397458 h 668267"/>
                  <a:gd name="connsiteX185" fmla="*/ 376880 w 495679"/>
                  <a:gd name="connsiteY185" fmla="*/ 399249 h 668267"/>
                  <a:gd name="connsiteX186" fmla="*/ 383999 w 495679"/>
                  <a:gd name="connsiteY186" fmla="*/ 395666 h 668267"/>
                  <a:gd name="connsiteX187" fmla="*/ 387794 w 495679"/>
                  <a:gd name="connsiteY187" fmla="*/ 396916 h 668267"/>
                  <a:gd name="connsiteX188" fmla="*/ 404223 w 495679"/>
                  <a:gd name="connsiteY188" fmla="*/ 377846 h 668267"/>
                  <a:gd name="connsiteX189" fmla="*/ 409738 w 495679"/>
                  <a:gd name="connsiteY189" fmla="*/ 363610 h 668267"/>
                  <a:gd name="connsiteX190" fmla="*/ 421194 w 495679"/>
                  <a:gd name="connsiteY190" fmla="*/ 360027 h 668267"/>
                  <a:gd name="connsiteX191" fmla="*/ 426639 w 495679"/>
                  <a:gd name="connsiteY191" fmla="*/ 374947 h 668267"/>
                  <a:gd name="connsiteX192" fmla="*/ 431070 w 495679"/>
                  <a:gd name="connsiteY192" fmla="*/ 379096 h 668267"/>
                  <a:gd name="connsiteX193" fmla="*/ 432650 w 495679"/>
                  <a:gd name="connsiteY193" fmla="*/ 389184 h 668267"/>
                  <a:gd name="connsiteX194" fmla="*/ 448537 w 495679"/>
                  <a:gd name="connsiteY194" fmla="*/ 429090 h 668267"/>
                  <a:gd name="connsiteX195" fmla="*/ 455160 w 495679"/>
                  <a:gd name="connsiteY195" fmla="*/ 436822 h 668267"/>
                  <a:gd name="connsiteX196" fmla="*/ 455702 w 495679"/>
                  <a:gd name="connsiteY196" fmla="*/ 446344 h 668267"/>
                  <a:gd name="connsiteX197" fmla="*/ 420699 w 495679"/>
                  <a:gd name="connsiteY197" fmla="*/ 361818 h 668267"/>
                  <a:gd name="connsiteX198" fmla="*/ 411365 w 495679"/>
                  <a:gd name="connsiteY198" fmla="*/ 364175 h 668267"/>
                  <a:gd name="connsiteX199" fmla="*/ 406957 w 495679"/>
                  <a:gd name="connsiteY199" fmla="*/ 376126 h 668267"/>
                  <a:gd name="connsiteX200" fmla="*/ 391636 w 495679"/>
                  <a:gd name="connsiteY200" fmla="*/ 396350 h 668267"/>
                  <a:gd name="connsiteX201" fmla="*/ 406957 w 495679"/>
                  <a:gd name="connsiteY201" fmla="*/ 386827 h 668267"/>
                  <a:gd name="connsiteX202" fmla="*/ 414146 w 495679"/>
                  <a:gd name="connsiteY202" fmla="*/ 394016 h 668267"/>
                  <a:gd name="connsiteX203" fmla="*/ 411388 w 495679"/>
                  <a:gd name="connsiteY203" fmla="*/ 397599 h 668267"/>
                  <a:gd name="connsiteX204" fmla="*/ 422302 w 495679"/>
                  <a:gd name="connsiteY204" fmla="*/ 411836 h 668267"/>
                  <a:gd name="connsiteX205" fmla="*/ 419049 w 495679"/>
                  <a:gd name="connsiteY205" fmla="*/ 420817 h 668267"/>
                  <a:gd name="connsiteX206" fmla="*/ 421807 w 495679"/>
                  <a:gd name="connsiteY206" fmla="*/ 435667 h 668267"/>
                  <a:gd name="connsiteX207" fmla="*/ 418012 w 495679"/>
                  <a:gd name="connsiteY207" fmla="*/ 439179 h 668267"/>
                  <a:gd name="connsiteX208" fmla="*/ 415796 w 495679"/>
                  <a:gd name="connsiteY208" fmla="*/ 452850 h 668267"/>
                  <a:gd name="connsiteX209" fmla="*/ 438731 w 495679"/>
                  <a:gd name="connsiteY209" fmla="*/ 455325 h 668267"/>
                  <a:gd name="connsiteX210" fmla="*/ 451860 w 495679"/>
                  <a:gd name="connsiteY210" fmla="*/ 461265 h 668267"/>
                  <a:gd name="connsiteX211" fmla="*/ 456268 w 495679"/>
                  <a:gd name="connsiteY211" fmla="*/ 458837 h 668267"/>
                  <a:gd name="connsiteX212" fmla="*/ 456763 w 495679"/>
                  <a:gd name="connsiteY212" fmla="*/ 461265 h 668267"/>
                  <a:gd name="connsiteX213" fmla="*/ 451860 w 495679"/>
                  <a:gd name="connsiteY213" fmla="*/ 463056 h 668267"/>
                  <a:gd name="connsiteX214" fmla="*/ 438731 w 495679"/>
                  <a:gd name="connsiteY214" fmla="*/ 457116 h 668267"/>
                  <a:gd name="connsiteX215" fmla="*/ 414688 w 495679"/>
                  <a:gd name="connsiteY215" fmla="*/ 454759 h 668267"/>
                  <a:gd name="connsiteX216" fmla="*/ 415231 w 495679"/>
                  <a:gd name="connsiteY216" fmla="*/ 468431 h 668267"/>
                  <a:gd name="connsiteX217" fmla="*/ 408678 w 495679"/>
                  <a:gd name="connsiteY217" fmla="*/ 468431 h 668267"/>
                  <a:gd name="connsiteX218" fmla="*/ 401489 w 495679"/>
                  <a:gd name="connsiteY218" fmla="*/ 473758 h 668267"/>
                  <a:gd name="connsiteX219" fmla="*/ 406462 w 495679"/>
                  <a:gd name="connsiteY219" fmla="*/ 477906 h 668267"/>
                  <a:gd name="connsiteX220" fmla="*/ 405354 w 495679"/>
                  <a:gd name="connsiteY220" fmla="*/ 482125 h 668267"/>
                  <a:gd name="connsiteX221" fmla="*/ 400451 w 495679"/>
                  <a:gd name="connsiteY221" fmla="*/ 483304 h 668267"/>
                  <a:gd name="connsiteX222" fmla="*/ 405967 w 495679"/>
                  <a:gd name="connsiteY222" fmla="*/ 503410 h 6682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</a:cxnLst>
                <a:rect l="l" t="t" r="r" b="b"/>
                <a:pathLst>
                  <a:path w="495679" h="668267">
                    <a:moveTo>
                      <a:pt x="143290" y="637130"/>
                    </a:moveTo>
                    <a:lnTo>
                      <a:pt x="66023" y="668267"/>
                    </a:lnTo>
                    <a:lnTo>
                      <a:pt x="66023" y="668267"/>
                    </a:lnTo>
                    <a:lnTo>
                      <a:pt x="0" y="561584"/>
                    </a:lnTo>
                    <a:lnTo>
                      <a:pt x="70714" y="517247"/>
                    </a:lnTo>
                    <a:lnTo>
                      <a:pt x="143290" y="637130"/>
                    </a:lnTo>
                    <a:close/>
                    <a:moveTo>
                      <a:pt x="405920" y="503363"/>
                    </a:moveTo>
                    <a:lnTo>
                      <a:pt x="405920" y="503363"/>
                    </a:lnTo>
                    <a:close/>
                    <a:moveTo>
                      <a:pt x="178858" y="496103"/>
                    </a:moveTo>
                    <a:lnTo>
                      <a:pt x="170443" y="504730"/>
                    </a:lnTo>
                    <a:lnTo>
                      <a:pt x="144279" y="465508"/>
                    </a:lnTo>
                    <a:lnTo>
                      <a:pt x="155947" y="458884"/>
                    </a:lnTo>
                    <a:lnTo>
                      <a:pt x="178882" y="496103"/>
                    </a:lnTo>
                    <a:close/>
                    <a:moveTo>
                      <a:pt x="490163" y="364623"/>
                    </a:moveTo>
                    <a:lnTo>
                      <a:pt x="495679" y="369384"/>
                    </a:lnTo>
                    <a:lnTo>
                      <a:pt x="495679" y="375324"/>
                    </a:lnTo>
                    <a:lnTo>
                      <a:pt x="492356" y="378294"/>
                    </a:lnTo>
                    <a:lnTo>
                      <a:pt x="489032" y="378294"/>
                    </a:lnTo>
                    <a:lnTo>
                      <a:pt x="494006" y="374146"/>
                    </a:lnTo>
                    <a:lnTo>
                      <a:pt x="491248" y="368748"/>
                    </a:lnTo>
                    <a:lnTo>
                      <a:pt x="480900" y="368206"/>
                    </a:lnTo>
                    <a:lnTo>
                      <a:pt x="490163" y="364623"/>
                    </a:lnTo>
                    <a:close/>
                    <a:moveTo>
                      <a:pt x="364953" y="255041"/>
                    </a:moveTo>
                    <a:lnTo>
                      <a:pt x="372614" y="258623"/>
                    </a:lnTo>
                    <a:lnTo>
                      <a:pt x="372072" y="282454"/>
                    </a:lnTo>
                    <a:lnTo>
                      <a:pt x="356185" y="272955"/>
                    </a:lnTo>
                    <a:lnTo>
                      <a:pt x="340863" y="269395"/>
                    </a:lnTo>
                    <a:lnTo>
                      <a:pt x="346379" y="258694"/>
                    </a:lnTo>
                    <a:lnTo>
                      <a:pt x="355642" y="262843"/>
                    </a:lnTo>
                    <a:lnTo>
                      <a:pt x="364953" y="255041"/>
                    </a:lnTo>
                    <a:close/>
                    <a:moveTo>
                      <a:pt x="327168" y="119200"/>
                    </a:moveTo>
                    <a:lnTo>
                      <a:pt x="328276" y="123961"/>
                    </a:lnTo>
                    <a:lnTo>
                      <a:pt x="348571" y="132305"/>
                    </a:lnTo>
                    <a:lnTo>
                      <a:pt x="352932" y="137067"/>
                    </a:lnTo>
                    <a:lnTo>
                      <a:pt x="354040" y="145976"/>
                    </a:lnTo>
                    <a:lnTo>
                      <a:pt x="342018" y="145976"/>
                    </a:lnTo>
                    <a:lnTo>
                      <a:pt x="335466" y="151940"/>
                    </a:lnTo>
                    <a:lnTo>
                      <a:pt x="334923" y="140036"/>
                    </a:lnTo>
                    <a:lnTo>
                      <a:pt x="328300" y="136454"/>
                    </a:lnTo>
                    <a:lnTo>
                      <a:pt x="327192" y="128722"/>
                    </a:lnTo>
                    <a:lnTo>
                      <a:pt x="322831" y="125140"/>
                    </a:lnTo>
                    <a:lnTo>
                      <a:pt x="327192" y="119200"/>
                    </a:lnTo>
                    <a:close/>
                    <a:moveTo>
                      <a:pt x="405896" y="503363"/>
                    </a:moveTo>
                    <a:lnTo>
                      <a:pt x="343056" y="508761"/>
                    </a:lnTo>
                    <a:lnTo>
                      <a:pt x="289054" y="526015"/>
                    </a:lnTo>
                    <a:lnTo>
                      <a:pt x="289054" y="526015"/>
                    </a:lnTo>
                    <a:lnTo>
                      <a:pt x="287121" y="516752"/>
                    </a:lnTo>
                    <a:lnTo>
                      <a:pt x="274840" y="514394"/>
                    </a:lnTo>
                    <a:lnTo>
                      <a:pt x="243349" y="497824"/>
                    </a:lnTo>
                    <a:lnTo>
                      <a:pt x="194109" y="462750"/>
                    </a:lnTo>
                    <a:lnTo>
                      <a:pt x="174215" y="451978"/>
                    </a:lnTo>
                    <a:lnTo>
                      <a:pt x="198257" y="433475"/>
                    </a:lnTo>
                    <a:lnTo>
                      <a:pt x="156065" y="378931"/>
                    </a:lnTo>
                    <a:lnTo>
                      <a:pt x="143784" y="315783"/>
                    </a:lnTo>
                    <a:lnTo>
                      <a:pt x="133366" y="286602"/>
                    </a:lnTo>
                    <a:lnTo>
                      <a:pt x="106919" y="233567"/>
                    </a:lnTo>
                    <a:lnTo>
                      <a:pt x="106919" y="233567"/>
                    </a:lnTo>
                    <a:lnTo>
                      <a:pt x="103878" y="221216"/>
                    </a:lnTo>
                    <a:lnTo>
                      <a:pt x="103878" y="221216"/>
                    </a:lnTo>
                    <a:lnTo>
                      <a:pt x="197173" y="160803"/>
                    </a:lnTo>
                    <a:lnTo>
                      <a:pt x="183290" y="123207"/>
                    </a:lnTo>
                    <a:lnTo>
                      <a:pt x="157456" y="0"/>
                    </a:lnTo>
                    <a:lnTo>
                      <a:pt x="229560" y="0"/>
                    </a:lnTo>
                    <a:lnTo>
                      <a:pt x="232813" y="17773"/>
                    </a:lnTo>
                    <a:lnTo>
                      <a:pt x="269490" y="45775"/>
                    </a:lnTo>
                    <a:lnTo>
                      <a:pt x="275500" y="47567"/>
                    </a:lnTo>
                    <a:lnTo>
                      <a:pt x="279295" y="44007"/>
                    </a:lnTo>
                    <a:lnTo>
                      <a:pt x="285848" y="45846"/>
                    </a:lnTo>
                    <a:lnTo>
                      <a:pt x="294074" y="40495"/>
                    </a:lnTo>
                    <a:lnTo>
                      <a:pt x="292424" y="47637"/>
                    </a:lnTo>
                    <a:lnTo>
                      <a:pt x="287522" y="48227"/>
                    </a:lnTo>
                    <a:lnTo>
                      <a:pt x="290280" y="56029"/>
                    </a:lnTo>
                    <a:lnTo>
                      <a:pt x="286414" y="53601"/>
                    </a:lnTo>
                    <a:lnTo>
                      <a:pt x="281511" y="55392"/>
                    </a:lnTo>
                    <a:lnTo>
                      <a:pt x="250845" y="32128"/>
                    </a:lnTo>
                    <a:lnTo>
                      <a:pt x="237716" y="29700"/>
                    </a:lnTo>
                    <a:lnTo>
                      <a:pt x="243797" y="36889"/>
                    </a:lnTo>
                    <a:lnTo>
                      <a:pt x="247050" y="50631"/>
                    </a:lnTo>
                    <a:lnTo>
                      <a:pt x="253061" y="53059"/>
                    </a:lnTo>
                    <a:lnTo>
                      <a:pt x="255276" y="57207"/>
                    </a:lnTo>
                    <a:lnTo>
                      <a:pt x="258600" y="56594"/>
                    </a:lnTo>
                    <a:lnTo>
                      <a:pt x="256950" y="69158"/>
                    </a:lnTo>
                    <a:lnTo>
                      <a:pt x="253626" y="71586"/>
                    </a:lnTo>
                    <a:lnTo>
                      <a:pt x="253626" y="74579"/>
                    </a:lnTo>
                    <a:lnTo>
                      <a:pt x="256950" y="75781"/>
                    </a:lnTo>
                    <a:lnTo>
                      <a:pt x="257492" y="84126"/>
                    </a:lnTo>
                    <a:lnTo>
                      <a:pt x="253626" y="96076"/>
                    </a:lnTo>
                    <a:lnTo>
                      <a:pt x="252518" y="93648"/>
                    </a:lnTo>
                    <a:lnTo>
                      <a:pt x="248158" y="94261"/>
                    </a:lnTo>
                    <a:lnTo>
                      <a:pt x="247050" y="98410"/>
                    </a:lnTo>
                    <a:lnTo>
                      <a:pt x="249195" y="110950"/>
                    </a:lnTo>
                    <a:lnTo>
                      <a:pt x="254168" y="124079"/>
                    </a:lnTo>
                    <a:lnTo>
                      <a:pt x="256926" y="124668"/>
                    </a:lnTo>
                    <a:lnTo>
                      <a:pt x="254168" y="147933"/>
                    </a:lnTo>
                    <a:lnTo>
                      <a:pt x="259142" y="162854"/>
                    </a:lnTo>
                    <a:lnTo>
                      <a:pt x="258034" y="171151"/>
                    </a:lnTo>
                    <a:lnTo>
                      <a:pt x="265153" y="186024"/>
                    </a:lnTo>
                    <a:lnTo>
                      <a:pt x="283255" y="181852"/>
                    </a:lnTo>
                    <a:lnTo>
                      <a:pt x="284835" y="183690"/>
                    </a:lnTo>
                    <a:lnTo>
                      <a:pt x="271705" y="195594"/>
                    </a:lnTo>
                    <a:lnTo>
                      <a:pt x="271163" y="199766"/>
                    </a:lnTo>
                    <a:lnTo>
                      <a:pt x="261287" y="202147"/>
                    </a:lnTo>
                    <a:lnTo>
                      <a:pt x="259708" y="211669"/>
                    </a:lnTo>
                    <a:lnTo>
                      <a:pt x="267863" y="220061"/>
                    </a:lnTo>
                    <a:lnTo>
                      <a:pt x="267321" y="224799"/>
                    </a:lnTo>
                    <a:lnTo>
                      <a:pt x="252542" y="219448"/>
                    </a:lnTo>
                    <a:lnTo>
                      <a:pt x="251434" y="226048"/>
                    </a:lnTo>
                    <a:lnTo>
                      <a:pt x="247073" y="227839"/>
                    </a:lnTo>
                    <a:lnTo>
                      <a:pt x="248723" y="233803"/>
                    </a:lnTo>
                    <a:lnTo>
                      <a:pt x="254168" y="234981"/>
                    </a:lnTo>
                    <a:lnTo>
                      <a:pt x="254711" y="240945"/>
                    </a:lnTo>
                    <a:lnTo>
                      <a:pt x="248700" y="243986"/>
                    </a:lnTo>
                    <a:lnTo>
                      <a:pt x="248158" y="246932"/>
                    </a:lnTo>
                    <a:lnTo>
                      <a:pt x="258034" y="249926"/>
                    </a:lnTo>
                    <a:lnTo>
                      <a:pt x="260250" y="253485"/>
                    </a:lnTo>
                    <a:lnTo>
                      <a:pt x="260250" y="247521"/>
                    </a:lnTo>
                    <a:lnTo>
                      <a:pt x="267840" y="247521"/>
                    </a:lnTo>
                    <a:lnTo>
                      <a:pt x="268948" y="252283"/>
                    </a:lnTo>
                    <a:lnTo>
                      <a:pt x="264587" y="265954"/>
                    </a:lnTo>
                    <a:lnTo>
                      <a:pt x="251953" y="277268"/>
                    </a:lnTo>
                    <a:lnTo>
                      <a:pt x="250845" y="288582"/>
                    </a:lnTo>
                    <a:lnTo>
                      <a:pt x="254711" y="294546"/>
                    </a:lnTo>
                    <a:lnTo>
                      <a:pt x="259684" y="296337"/>
                    </a:lnTo>
                    <a:lnTo>
                      <a:pt x="278753" y="293957"/>
                    </a:lnTo>
                    <a:lnTo>
                      <a:pt x="289101" y="309419"/>
                    </a:lnTo>
                    <a:lnTo>
                      <a:pt x="288606" y="313591"/>
                    </a:lnTo>
                    <a:lnTo>
                      <a:pt x="283161" y="313591"/>
                    </a:lnTo>
                    <a:lnTo>
                      <a:pt x="283161" y="326131"/>
                    </a:lnTo>
                    <a:lnTo>
                      <a:pt x="268924" y="329643"/>
                    </a:lnTo>
                    <a:lnTo>
                      <a:pt x="257398" y="329054"/>
                    </a:lnTo>
                    <a:lnTo>
                      <a:pt x="246979" y="337964"/>
                    </a:lnTo>
                    <a:lnTo>
                      <a:pt x="244764" y="348712"/>
                    </a:lnTo>
                    <a:lnTo>
                      <a:pt x="242076" y="350504"/>
                    </a:lnTo>
                    <a:lnTo>
                      <a:pt x="241534" y="362455"/>
                    </a:lnTo>
                    <a:lnTo>
                      <a:pt x="249761" y="372543"/>
                    </a:lnTo>
                    <a:lnTo>
                      <a:pt x="259566" y="377941"/>
                    </a:lnTo>
                    <a:lnTo>
                      <a:pt x="270550" y="380911"/>
                    </a:lnTo>
                    <a:lnTo>
                      <a:pt x="274911" y="373179"/>
                    </a:lnTo>
                    <a:lnTo>
                      <a:pt x="277127" y="375607"/>
                    </a:lnTo>
                    <a:lnTo>
                      <a:pt x="276019" y="381005"/>
                    </a:lnTo>
                    <a:lnTo>
                      <a:pt x="281535" y="382796"/>
                    </a:lnTo>
                    <a:lnTo>
                      <a:pt x="282643" y="374452"/>
                    </a:lnTo>
                    <a:lnTo>
                      <a:pt x="296314" y="372024"/>
                    </a:lnTo>
                    <a:lnTo>
                      <a:pt x="292990" y="364906"/>
                    </a:lnTo>
                    <a:lnTo>
                      <a:pt x="295206" y="361394"/>
                    </a:lnTo>
                    <a:lnTo>
                      <a:pt x="298529" y="361936"/>
                    </a:lnTo>
                    <a:lnTo>
                      <a:pt x="300674" y="367334"/>
                    </a:lnTo>
                    <a:lnTo>
                      <a:pt x="305648" y="365542"/>
                    </a:lnTo>
                    <a:lnTo>
                      <a:pt x="304469" y="352979"/>
                    </a:lnTo>
                    <a:lnTo>
                      <a:pt x="321535" y="345247"/>
                    </a:lnTo>
                    <a:lnTo>
                      <a:pt x="327546" y="358377"/>
                    </a:lnTo>
                    <a:lnTo>
                      <a:pt x="320993" y="361276"/>
                    </a:lnTo>
                    <a:lnTo>
                      <a:pt x="316019" y="351187"/>
                    </a:lnTo>
                    <a:lnTo>
                      <a:pt x="308901" y="354157"/>
                    </a:lnTo>
                    <a:lnTo>
                      <a:pt x="317198" y="373156"/>
                    </a:lnTo>
                    <a:lnTo>
                      <a:pt x="315548" y="376739"/>
                    </a:lnTo>
                    <a:lnTo>
                      <a:pt x="312224" y="376126"/>
                    </a:lnTo>
                    <a:lnTo>
                      <a:pt x="309467" y="370186"/>
                    </a:lnTo>
                    <a:lnTo>
                      <a:pt x="307251" y="373156"/>
                    </a:lnTo>
                    <a:lnTo>
                      <a:pt x="301240" y="373156"/>
                    </a:lnTo>
                    <a:lnTo>
                      <a:pt x="301240" y="377304"/>
                    </a:lnTo>
                    <a:lnTo>
                      <a:pt x="305648" y="376055"/>
                    </a:lnTo>
                    <a:lnTo>
                      <a:pt x="301782" y="379638"/>
                    </a:lnTo>
                    <a:lnTo>
                      <a:pt x="302890" y="384965"/>
                    </a:lnTo>
                    <a:lnTo>
                      <a:pt x="306685" y="387935"/>
                    </a:lnTo>
                    <a:lnTo>
                      <a:pt x="314416" y="387322"/>
                    </a:lnTo>
                    <a:lnTo>
                      <a:pt x="314959" y="392084"/>
                    </a:lnTo>
                    <a:lnTo>
                      <a:pt x="319861" y="394511"/>
                    </a:lnTo>
                    <a:lnTo>
                      <a:pt x="325872" y="391541"/>
                    </a:lnTo>
                    <a:lnTo>
                      <a:pt x="320969" y="390363"/>
                    </a:lnTo>
                    <a:lnTo>
                      <a:pt x="320427" y="387393"/>
                    </a:lnTo>
                    <a:lnTo>
                      <a:pt x="326438" y="385601"/>
                    </a:lnTo>
                    <a:lnTo>
                      <a:pt x="329761" y="388642"/>
                    </a:lnTo>
                    <a:lnTo>
                      <a:pt x="333085" y="381453"/>
                    </a:lnTo>
                    <a:lnTo>
                      <a:pt x="341241" y="376055"/>
                    </a:lnTo>
                    <a:lnTo>
                      <a:pt x="340698" y="371294"/>
                    </a:lnTo>
                    <a:lnTo>
                      <a:pt x="351683" y="377846"/>
                    </a:lnTo>
                    <a:lnTo>
                      <a:pt x="357693" y="377304"/>
                    </a:lnTo>
                    <a:lnTo>
                      <a:pt x="357693" y="364741"/>
                    </a:lnTo>
                    <a:lnTo>
                      <a:pt x="359909" y="363492"/>
                    </a:lnTo>
                    <a:lnTo>
                      <a:pt x="367027" y="368324"/>
                    </a:lnTo>
                    <a:lnTo>
                      <a:pt x="363775" y="380746"/>
                    </a:lnTo>
                    <a:lnTo>
                      <a:pt x="364812" y="391518"/>
                    </a:lnTo>
                    <a:lnTo>
                      <a:pt x="370822" y="392060"/>
                    </a:lnTo>
                    <a:lnTo>
                      <a:pt x="371364" y="397458"/>
                    </a:lnTo>
                    <a:lnTo>
                      <a:pt x="376880" y="399249"/>
                    </a:lnTo>
                    <a:lnTo>
                      <a:pt x="383999" y="395666"/>
                    </a:lnTo>
                    <a:lnTo>
                      <a:pt x="387794" y="396916"/>
                    </a:lnTo>
                    <a:lnTo>
                      <a:pt x="404223" y="377846"/>
                    </a:lnTo>
                    <a:lnTo>
                      <a:pt x="409738" y="363610"/>
                    </a:lnTo>
                    <a:lnTo>
                      <a:pt x="421194" y="360027"/>
                    </a:lnTo>
                    <a:lnTo>
                      <a:pt x="426639" y="374947"/>
                    </a:lnTo>
                    <a:lnTo>
                      <a:pt x="431070" y="379096"/>
                    </a:lnTo>
                    <a:lnTo>
                      <a:pt x="432650" y="389184"/>
                    </a:lnTo>
                    <a:lnTo>
                      <a:pt x="448537" y="429090"/>
                    </a:lnTo>
                    <a:lnTo>
                      <a:pt x="455160" y="436822"/>
                    </a:lnTo>
                    <a:lnTo>
                      <a:pt x="455702" y="446344"/>
                    </a:lnTo>
                    <a:lnTo>
                      <a:pt x="420699" y="361818"/>
                    </a:lnTo>
                    <a:lnTo>
                      <a:pt x="411365" y="364175"/>
                    </a:lnTo>
                    <a:lnTo>
                      <a:pt x="406957" y="376126"/>
                    </a:lnTo>
                    <a:lnTo>
                      <a:pt x="391636" y="396350"/>
                    </a:lnTo>
                    <a:lnTo>
                      <a:pt x="406957" y="386827"/>
                    </a:lnTo>
                    <a:lnTo>
                      <a:pt x="414146" y="394016"/>
                    </a:lnTo>
                    <a:lnTo>
                      <a:pt x="411388" y="397599"/>
                    </a:lnTo>
                    <a:lnTo>
                      <a:pt x="422302" y="411836"/>
                    </a:lnTo>
                    <a:lnTo>
                      <a:pt x="419049" y="420817"/>
                    </a:lnTo>
                    <a:lnTo>
                      <a:pt x="421807" y="435667"/>
                    </a:lnTo>
                    <a:lnTo>
                      <a:pt x="418012" y="439179"/>
                    </a:lnTo>
                    <a:lnTo>
                      <a:pt x="415796" y="452850"/>
                    </a:lnTo>
                    <a:lnTo>
                      <a:pt x="438731" y="455325"/>
                    </a:lnTo>
                    <a:lnTo>
                      <a:pt x="451860" y="461265"/>
                    </a:lnTo>
                    <a:lnTo>
                      <a:pt x="456268" y="458837"/>
                    </a:lnTo>
                    <a:lnTo>
                      <a:pt x="456763" y="461265"/>
                    </a:lnTo>
                    <a:lnTo>
                      <a:pt x="451860" y="463056"/>
                    </a:lnTo>
                    <a:lnTo>
                      <a:pt x="438731" y="457116"/>
                    </a:lnTo>
                    <a:lnTo>
                      <a:pt x="414688" y="454759"/>
                    </a:lnTo>
                    <a:lnTo>
                      <a:pt x="415231" y="468431"/>
                    </a:lnTo>
                    <a:lnTo>
                      <a:pt x="408678" y="468431"/>
                    </a:lnTo>
                    <a:lnTo>
                      <a:pt x="401489" y="473758"/>
                    </a:lnTo>
                    <a:lnTo>
                      <a:pt x="406462" y="477906"/>
                    </a:lnTo>
                    <a:lnTo>
                      <a:pt x="405354" y="482125"/>
                    </a:lnTo>
                    <a:lnTo>
                      <a:pt x="400451" y="483304"/>
                    </a:lnTo>
                    <a:lnTo>
                      <a:pt x="405967" y="503410"/>
                    </a:lnTo>
                    <a:close/>
                  </a:path>
                </a:pathLst>
              </a:custGeom>
              <a:grpFill/>
              <a:ln w="12700" cap="flat">
                <a:solidFill>
                  <a:srgbClr val="35001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5" name="Freeform: Shape 194">
                <a:extLst>
                  <a:ext uri="{FF2B5EF4-FFF2-40B4-BE49-F238E27FC236}">
                    <a16:creationId xmlns:a16="http://schemas.microsoft.com/office/drawing/2014/main" id="{40616871-B234-B500-DD59-A7D1040C5D29}"/>
                  </a:ext>
                </a:extLst>
              </p:cNvPr>
              <p:cNvSpPr/>
              <p:nvPr/>
            </p:nvSpPr>
            <p:spPr>
              <a:xfrm>
                <a:off x="5508149" y="2575280"/>
                <a:ext cx="1315462" cy="858039"/>
              </a:xfrm>
              <a:custGeom>
                <a:avLst/>
                <a:gdLst>
                  <a:gd name="connsiteX0" fmla="*/ 1220730 w 1315462"/>
                  <a:gd name="connsiteY0" fmla="*/ 439084 h 858039"/>
                  <a:gd name="connsiteX1" fmla="*/ 1219622 w 1315462"/>
                  <a:gd name="connsiteY1" fmla="*/ 447476 h 858039"/>
                  <a:gd name="connsiteX2" fmla="*/ 1215756 w 1315462"/>
                  <a:gd name="connsiteY2" fmla="*/ 447476 h 858039"/>
                  <a:gd name="connsiteX3" fmla="*/ 1216298 w 1315462"/>
                  <a:gd name="connsiteY3" fmla="*/ 441512 h 858039"/>
                  <a:gd name="connsiteX4" fmla="*/ 1220706 w 1315462"/>
                  <a:gd name="connsiteY4" fmla="*/ 439084 h 858039"/>
                  <a:gd name="connsiteX5" fmla="*/ 1218655 w 1315462"/>
                  <a:gd name="connsiteY5" fmla="*/ 428383 h 858039"/>
                  <a:gd name="connsiteX6" fmla="*/ 1215898 w 1315462"/>
                  <a:gd name="connsiteY6" fmla="*/ 437977 h 858039"/>
                  <a:gd name="connsiteX7" fmla="*/ 1213682 w 1315462"/>
                  <a:gd name="connsiteY7" fmla="*/ 430787 h 858039"/>
                  <a:gd name="connsiteX8" fmla="*/ 1218655 w 1315462"/>
                  <a:gd name="connsiteY8" fmla="*/ 428360 h 858039"/>
                  <a:gd name="connsiteX9" fmla="*/ 1257406 w 1315462"/>
                  <a:gd name="connsiteY9" fmla="*/ 425390 h 858039"/>
                  <a:gd name="connsiteX10" fmla="*/ 1260730 w 1315462"/>
                  <a:gd name="connsiteY10" fmla="*/ 427770 h 858039"/>
                  <a:gd name="connsiteX11" fmla="*/ 1247601 w 1315462"/>
                  <a:gd name="connsiteY11" fmla="*/ 439155 h 858039"/>
                  <a:gd name="connsiteX12" fmla="*/ 1235509 w 1315462"/>
                  <a:gd name="connsiteY12" fmla="*/ 444506 h 858039"/>
                  <a:gd name="connsiteX13" fmla="*/ 1236617 w 1315462"/>
                  <a:gd name="connsiteY13" fmla="*/ 439226 h 858039"/>
                  <a:gd name="connsiteX14" fmla="*/ 1244348 w 1315462"/>
                  <a:gd name="connsiteY14" fmla="*/ 439155 h 858039"/>
                  <a:gd name="connsiteX15" fmla="*/ 1252504 w 1315462"/>
                  <a:gd name="connsiteY15" fmla="*/ 426662 h 858039"/>
                  <a:gd name="connsiteX16" fmla="*/ 1257406 w 1315462"/>
                  <a:gd name="connsiteY16" fmla="*/ 425390 h 858039"/>
                  <a:gd name="connsiteX17" fmla="*/ 899831 w 1315462"/>
                  <a:gd name="connsiteY17" fmla="*/ 2310 h 858039"/>
                  <a:gd name="connsiteX18" fmla="*/ 899831 w 1315462"/>
                  <a:gd name="connsiteY18" fmla="*/ 1697 h 858039"/>
                  <a:gd name="connsiteX19" fmla="*/ 899831 w 1315462"/>
                  <a:gd name="connsiteY19" fmla="*/ 1697 h 858039"/>
                  <a:gd name="connsiteX20" fmla="*/ 899831 w 1315462"/>
                  <a:gd name="connsiteY20" fmla="*/ 2310 h 858039"/>
                  <a:gd name="connsiteX21" fmla="*/ 899831 w 1315462"/>
                  <a:gd name="connsiteY21" fmla="*/ 2310 h 858039"/>
                  <a:gd name="connsiteX22" fmla="*/ 914068 w 1315462"/>
                  <a:gd name="connsiteY22" fmla="*/ 12493 h 858039"/>
                  <a:gd name="connsiteX23" fmla="*/ 944664 w 1315462"/>
                  <a:gd name="connsiteY23" fmla="*/ 25103 h 858039"/>
                  <a:gd name="connsiteX24" fmla="*/ 945206 w 1315462"/>
                  <a:gd name="connsiteY24" fmla="*/ 27484 h 858039"/>
                  <a:gd name="connsiteX25" fmla="*/ 953432 w 1315462"/>
                  <a:gd name="connsiteY25" fmla="*/ 26282 h 858039"/>
                  <a:gd name="connsiteX26" fmla="*/ 955648 w 1315462"/>
                  <a:gd name="connsiteY26" fmla="*/ 29323 h 858039"/>
                  <a:gd name="connsiteX27" fmla="*/ 973185 w 1315462"/>
                  <a:gd name="connsiteY27" fmla="*/ 29912 h 858039"/>
                  <a:gd name="connsiteX28" fmla="*/ 979195 w 1315462"/>
                  <a:gd name="connsiteY28" fmla="*/ 23359 h 858039"/>
                  <a:gd name="connsiteX29" fmla="*/ 985277 w 1315462"/>
                  <a:gd name="connsiteY29" fmla="*/ 25150 h 858039"/>
                  <a:gd name="connsiteX30" fmla="*/ 991217 w 1315462"/>
                  <a:gd name="connsiteY30" fmla="*/ 22157 h 858039"/>
                  <a:gd name="connsiteX31" fmla="*/ 990675 w 1315462"/>
                  <a:gd name="connsiteY31" fmla="*/ 11974 h 858039"/>
                  <a:gd name="connsiteX32" fmla="*/ 995082 w 1315462"/>
                  <a:gd name="connsiteY32" fmla="*/ 21568 h 858039"/>
                  <a:gd name="connsiteX33" fmla="*/ 985748 w 1315462"/>
                  <a:gd name="connsiteY33" fmla="*/ 27508 h 858039"/>
                  <a:gd name="connsiteX34" fmla="*/ 1047552 w 1315462"/>
                  <a:gd name="connsiteY34" fmla="*/ 15533 h 858039"/>
                  <a:gd name="connsiteX35" fmla="*/ 1049697 w 1315462"/>
                  <a:gd name="connsiteY35" fmla="*/ 0 h 858039"/>
                  <a:gd name="connsiteX36" fmla="*/ 1049697 w 1315462"/>
                  <a:gd name="connsiteY36" fmla="*/ 16170 h 858039"/>
                  <a:gd name="connsiteX37" fmla="*/ 1065584 w 1315462"/>
                  <a:gd name="connsiteY37" fmla="*/ 14968 h 858039"/>
                  <a:gd name="connsiteX38" fmla="*/ 1067234 w 1315462"/>
                  <a:gd name="connsiteY38" fmla="*/ 17348 h 858039"/>
                  <a:gd name="connsiteX39" fmla="*/ 1099479 w 1315462"/>
                  <a:gd name="connsiteY39" fmla="*/ 23901 h 858039"/>
                  <a:gd name="connsiteX40" fmla="*/ 1118666 w 1315462"/>
                  <a:gd name="connsiteY40" fmla="*/ 36535 h 858039"/>
                  <a:gd name="connsiteX41" fmla="*/ 1142709 w 1315462"/>
                  <a:gd name="connsiteY41" fmla="*/ 62228 h 858039"/>
                  <a:gd name="connsiteX42" fmla="*/ 1161849 w 1315462"/>
                  <a:gd name="connsiteY42" fmla="*/ 73000 h 858039"/>
                  <a:gd name="connsiteX43" fmla="*/ 1168402 w 1315462"/>
                  <a:gd name="connsiteY43" fmla="*/ 71821 h 858039"/>
                  <a:gd name="connsiteX44" fmla="*/ 1192444 w 1315462"/>
                  <a:gd name="connsiteY44" fmla="*/ 81981 h 858039"/>
                  <a:gd name="connsiteX45" fmla="*/ 1216534 w 1315462"/>
                  <a:gd name="connsiteY45" fmla="*/ 96336 h 858039"/>
                  <a:gd name="connsiteX46" fmla="*/ 1221979 w 1315462"/>
                  <a:gd name="connsiteY46" fmla="*/ 94544 h 858039"/>
                  <a:gd name="connsiteX47" fmla="*/ 1270653 w 1315462"/>
                  <a:gd name="connsiteY47" fmla="*/ 49665 h 858039"/>
                  <a:gd name="connsiteX48" fmla="*/ 1277206 w 1315462"/>
                  <a:gd name="connsiteY48" fmla="*/ 50254 h 858039"/>
                  <a:gd name="connsiteX49" fmla="*/ 1315462 w 1315462"/>
                  <a:gd name="connsiteY49" fmla="*/ 67626 h 858039"/>
                  <a:gd name="connsiteX50" fmla="*/ 1315462 w 1315462"/>
                  <a:gd name="connsiteY50" fmla="*/ 70054 h 858039"/>
                  <a:gd name="connsiteX51" fmla="*/ 1312775 w 1315462"/>
                  <a:gd name="connsiteY51" fmla="*/ 70054 h 858039"/>
                  <a:gd name="connsiteX52" fmla="*/ 1280530 w 1315462"/>
                  <a:gd name="connsiteY52" fmla="*/ 55062 h 858039"/>
                  <a:gd name="connsiteX53" fmla="*/ 1271148 w 1315462"/>
                  <a:gd name="connsiteY53" fmla="*/ 53271 h 858039"/>
                  <a:gd name="connsiteX54" fmla="*/ 1251537 w 1315462"/>
                  <a:gd name="connsiteY54" fmla="*/ 71256 h 858039"/>
                  <a:gd name="connsiteX55" fmla="*/ 1250429 w 1315462"/>
                  <a:gd name="connsiteY55" fmla="*/ 77196 h 858039"/>
                  <a:gd name="connsiteX56" fmla="*/ 1276122 w 1315462"/>
                  <a:gd name="connsiteY56" fmla="*/ 68804 h 858039"/>
                  <a:gd name="connsiteX57" fmla="*/ 1283241 w 1315462"/>
                  <a:gd name="connsiteY57" fmla="*/ 80189 h 858039"/>
                  <a:gd name="connsiteX58" fmla="*/ 1274472 w 1315462"/>
                  <a:gd name="connsiteY58" fmla="*/ 83230 h 858039"/>
                  <a:gd name="connsiteX59" fmla="*/ 1271148 w 1315462"/>
                  <a:gd name="connsiteY59" fmla="*/ 77785 h 858039"/>
                  <a:gd name="connsiteX60" fmla="*/ 1264666 w 1315462"/>
                  <a:gd name="connsiteY60" fmla="*/ 79624 h 858039"/>
                  <a:gd name="connsiteX61" fmla="*/ 1260801 w 1315462"/>
                  <a:gd name="connsiteY61" fmla="*/ 77196 h 858039"/>
                  <a:gd name="connsiteX62" fmla="*/ 1251537 w 1315462"/>
                  <a:gd name="connsiteY62" fmla="*/ 82546 h 858039"/>
                  <a:gd name="connsiteX63" fmla="*/ 1229097 w 1315462"/>
                  <a:gd name="connsiteY63" fmla="*/ 101710 h 858039"/>
                  <a:gd name="connsiteX64" fmla="*/ 1229097 w 1315462"/>
                  <a:gd name="connsiteY64" fmla="*/ 105340 h 858039"/>
                  <a:gd name="connsiteX65" fmla="*/ 1232892 w 1315462"/>
                  <a:gd name="connsiteY65" fmla="*/ 107768 h 858039"/>
                  <a:gd name="connsiteX66" fmla="*/ 1231313 w 1315462"/>
                  <a:gd name="connsiteY66" fmla="*/ 117337 h 858039"/>
                  <a:gd name="connsiteX67" fmla="*/ 1239539 w 1315462"/>
                  <a:gd name="connsiteY67" fmla="*/ 116135 h 858039"/>
                  <a:gd name="connsiteX68" fmla="*/ 1296983 w 1315462"/>
                  <a:gd name="connsiteY68" fmla="*/ 86200 h 858039"/>
                  <a:gd name="connsiteX69" fmla="*/ 1293659 w 1315462"/>
                  <a:gd name="connsiteY69" fmla="*/ 78421 h 858039"/>
                  <a:gd name="connsiteX70" fmla="*/ 1298562 w 1315462"/>
                  <a:gd name="connsiteY70" fmla="*/ 84974 h 858039"/>
                  <a:gd name="connsiteX71" fmla="*/ 1305680 w 1315462"/>
                  <a:gd name="connsiteY71" fmla="*/ 81391 h 858039"/>
                  <a:gd name="connsiteX72" fmla="*/ 1306788 w 1315462"/>
                  <a:gd name="connsiteY72" fmla="*/ 77219 h 858039"/>
                  <a:gd name="connsiteX73" fmla="*/ 1307330 w 1315462"/>
                  <a:gd name="connsiteY73" fmla="*/ 82028 h 858039"/>
                  <a:gd name="connsiteX74" fmla="*/ 1239516 w 1315462"/>
                  <a:gd name="connsiteY74" fmla="*/ 117974 h 858039"/>
                  <a:gd name="connsiteX75" fmla="*/ 1227495 w 1315462"/>
                  <a:gd name="connsiteY75" fmla="*/ 119176 h 858039"/>
                  <a:gd name="connsiteX76" fmla="*/ 1222521 w 1315462"/>
                  <a:gd name="connsiteY76" fmla="*/ 122759 h 858039"/>
                  <a:gd name="connsiteX77" fmla="*/ 1223629 w 1315462"/>
                  <a:gd name="connsiteY77" fmla="*/ 134144 h 858039"/>
                  <a:gd name="connsiteX78" fmla="*/ 1221484 w 1315462"/>
                  <a:gd name="connsiteY78" fmla="*/ 135346 h 858039"/>
                  <a:gd name="connsiteX79" fmla="*/ 1218726 w 1315462"/>
                  <a:gd name="connsiteY79" fmla="*/ 156937 h 858039"/>
                  <a:gd name="connsiteX80" fmla="*/ 1220376 w 1315462"/>
                  <a:gd name="connsiteY80" fmla="*/ 181451 h 858039"/>
                  <a:gd name="connsiteX81" fmla="*/ 1225821 w 1315462"/>
                  <a:gd name="connsiteY81" fmla="*/ 187391 h 858039"/>
                  <a:gd name="connsiteX82" fmla="*/ 1228037 w 1315462"/>
                  <a:gd name="connsiteY82" fmla="*/ 211363 h 858039"/>
                  <a:gd name="connsiteX83" fmla="*/ 1233010 w 1315462"/>
                  <a:gd name="connsiteY83" fmla="*/ 211363 h 858039"/>
                  <a:gd name="connsiteX84" fmla="*/ 1230795 w 1315462"/>
                  <a:gd name="connsiteY84" fmla="*/ 223314 h 858039"/>
                  <a:gd name="connsiteX85" fmla="*/ 1235697 w 1315462"/>
                  <a:gd name="connsiteY85" fmla="*/ 225152 h 858039"/>
                  <a:gd name="connsiteX86" fmla="*/ 1238384 w 1315462"/>
                  <a:gd name="connsiteY86" fmla="*/ 233496 h 858039"/>
                  <a:gd name="connsiteX87" fmla="*/ 1249369 w 1315462"/>
                  <a:gd name="connsiteY87" fmla="*/ 233496 h 858039"/>
                  <a:gd name="connsiteX88" fmla="*/ 1239021 w 1315462"/>
                  <a:gd name="connsiteY88" fmla="*/ 235335 h 858039"/>
                  <a:gd name="connsiteX89" fmla="*/ 1243924 w 1315462"/>
                  <a:gd name="connsiteY89" fmla="*/ 252660 h 858039"/>
                  <a:gd name="connsiteX90" fmla="*/ 1243382 w 1315462"/>
                  <a:gd name="connsiteY90" fmla="*/ 260438 h 858039"/>
                  <a:gd name="connsiteX91" fmla="*/ 1246139 w 1315462"/>
                  <a:gd name="connsiteY91" fmla="*/ 264068 h 858039"/>
                  <a:gd name="connsiteX92" fmla="*/ 1247247 w 1315462"/>
                  <a:gd name="connsiteY92" fmla="*/ 308335 h 858039"/>
                  <a:gd name="connsiteX93" fmla="*/ 1252150 w 1315462"/>
                  <a:gd name="connsiteY93" fmla="*/ 322690 h 858039"/>
                  <a:gd name="connsiteX94" fmla="*/ 1254366 w 1315462"/>
                  <a:gd name="connsiteY94" fmla="*/ 322690 h 858039"/>
                  <a:gd name="connsiteX95" fmla="*/ 1265279 w 1315462"/>
                  <a:gd name="connsiteY95" fmla="*/ 345413 h 858039"/>
                  <a:gd name="connsiteX96" fmla="*/ 1265279 w 1315462"/>
                  <a:gd name="connsiteY96" fmla="*/ 357976 h 858039"/>
                  <a:gd name="connsiteX97" fmla="*/ 1260376 w 1315462"/>
                  <a:gd name="connsiteY97" fmla="*/ 364529 h 858039"/>
                  <a:gd name="connsiteX98" fmla="*/ 1257619 w 1315462"/>
                  <a:gd name="connsiteY98" fmla="*/ 383716 h 858039"/>
                  <a:gd name="connsiteX99" fmla="*/ 1260942 w 1315462"/>
                  <a:gd name="connsiteY99" fmla="*/ 385507 h 858039"/>
                  <a:gd name="connsiteX100" fmla="*/ 1260942 w 1315462"/>
                  <a:gd name="connsiteY100" fmla="*/ 390858 h 858039"/>
                  <a:gd name="connsiteX101" fmla="*/ 1254389 w 1315462"/>
                  <a:gd name="connsiteY101" fmla="*/ 399838 h 858039"/>
                  <a:gd name="connsiteX102" fmla="*/ 1258750 w 1315462"/>
                  <a:gd name="connsiteY102" fmla="*/ 407617 h 858039"/>
                  <a:gd name="connsiteX103" fmla="*/ 1258208 w 1315462"/>
                  <a:gd name="connsiteY103" fmla="*/ 414170 h 858039"/>
                  <a:gd name="connsiteX104" fmla="*/ 1247294 w 1315462"/>
                  <a:gd name="connsiteY104" fmla="*/ 425555 h 858039"/>
                  <a:gd name="connsiteX105" fmla="*/ 1245079 w 1315462"/>
                  <a:gd name="connsiteY105" fmla="*/ 435148 h 858039"/>
                  <a:gd name="connsiteX106" fmla="*/ 1236310 w 1315462"/>
                  <a:gd name="connsiteY106" fmla="*/ 436327 h 858039"/>
                  <a:gd name="connsiteX107" fmla="*/ 1233552 w 1315462"/>
                  <a:gd name="connsiteY107" fmla="*/ 445920 h 858039"/>
                  <a:gd name="connsiteX108" fmla="*/ 1226434 w 1315462"/>
                  <a:gd name="connsiteY108" fmla="*/ 449503 h 858039"/>
                  <a:gd name="connsiteX109" fmla="*/ 1221743 w 1315462"/>
                  <a:gd name="connsiteY109" fmla="*/ 443657 h 858039"/>
                  <a:gd name="connsiteX110" fmla="*/ 1229192 w 1315462"/>
                  <a:gd name="connsiteY110" fmla="*/ 431565 h 858039"/>
                  <a:gd name="connsiteX111" fmla="*/ 1223110 w 1315462"/>
                  <a:gd name="connsiteY111" fmla="*/ 432155 h 858039"/>
                  <a:gd name="connsiteX112" fmla="*/ 1222002 w 1315462"/>
                  <a:gd name="connsiteY112" fmla="*/ 436374 h 858039"/>
                  <a:gd name="connsiteX113" fmla="*/ 1220423 w 1315462"/>
                  <a:gd name="connsiteY113" fmla="*/ 430434 h 858039"/>
                  <a:gd name="connsiteX114" fmla="*/ 1225326 w 1315462"/>
                  <a:gd name="connsiteY114" fmla="*/ 423881 h 858039"/>
                  <a:gd name="connsiteX115" fmla="*/ 1223676 w 1315462"/>
                  <a:gd name="connsiteY115" fmla="*/ 414900 h 858039"/>
                  <a:gd name="connsiteX116" fmla="*/ 1227000 w 1315462"/>
                  <a:gd name="connsiteY116" fmla="*/ 410092 h 858039"/>
                  <a:gd name="connsiteX117" fmla="*/ 1217123 w 1315462"/>
                  <a:gd name="connsiteY117" fmla="*/ 401158 h 858039"/>
                  <a:gd name="connsiteX118" fmla="*/ 1209463 w 1315462"/>
                  <a:gd name="connsiteY118" fmla="*/ 401158 h 858039"/>
                  <a:gd name="connsiteX119" fmla="*/ 1214978 w 1315462"/>
                  <a:gd name="connsiteY119" fmla="*/ 407098 h 858039"/>
                  <a:gd name="connsiteX120" fmla="*/ 1199091 w 1315462"/>
                  <a:gd name="connsiteY120" fmla="*/ 432225 h 858039"/>
                  <a:gd name="connsiteX121" fmla="*/ 1197441 w 1315462"/>
                  <a:gd name="connsiteY121" fmla="*/ 452520 h 858039"/>
                  <a:gd name="connsiteX122" fmla="*/ 1185986 w 1315462"/>
                  <a:gd name="connsiteY122" fmla="*/ 474606 h 858039"/>
                  <a:gd name="connsiteX123" fmla="*/ 1172786 w 1315462"/>
                  <a:gd name="connsiteY123" fmla="*/ 475219 h 858039"/>
                  <a:gd name="connsiteX124" fmla="*/ 1164559 w 1315462"/>
                  <a:gd name="connsiteY124" fmla="*/ 466238 h 858039"/>
                  <a:gd name="connsiteX125" fmla="*/ 1149238 w 1315462"/>
                  <a:gd name="connsiteY125" fmla="*/ 459049 h 858039"/>
                  <a:gd name="connsiteX126" fmla="*/ 1150346 w 1315462"/>
                  <a:gd name="connsiteY126" fmla="*/ 472178 h 858039"/>
                  <a:gd name="connsiteX127" fmla="*/ 1154141 w 1315462"/>
                  <a:gd name="connsiteY127" fmla="*/ 477576 h 858039"/>
                  <a:gd name="connsiteX128" fmla="*/ 1161802 w 1315462"/>
                  <a:gd name="connsiteY128" fmla="*/ 473428 h 858039"/>
                  <a:gd name="connsiteX129" fmla="*/ 1170099 w 1315462"/>
                  <a:gd name="connsiteY129" fmla="*/ 479368 h 858039"/>
                  <a:gd name="connsiteX130" fmla="*/ 1174931 w 1315462"/>
                  <a:gd name="connsiteY130" fmla="*/ 490140 h 858039"/>
                  <a:gd name="connsiteX131" fmla="*/ 1190889 w 1315462"/>
                  <a:gd name="connsiteY131" fmla="*/ 496693 h 858039"/>
                  <a:gd name="connsiteX132" fmla="*/ 1192468 w 1315462"/>
                  <a:gd name="connsiteY132" fmla="*/ 500346 h 858039"/>
                  <a:gd name="connsiteX133" fmla="*/ 1196876 w 1315462"/>
                  <a:gd name="connsiteY133" fmla="*/ 498507 h 858039"/>
                  <a:gd name="connsiteX134" fmla="*/ 1208331 w 1315462"/>
                  <a:gd name="connsiteY134" fmla="*/ 502680 h 858039"/>
                  <a:gd name="connsiteX135" fmla="*/ 1209981 w 1315462"/>
                  <a:gd name="connsiteY135" fmla="*/ 506828 h 858039"/>
                  <a:gd name="connsiteX136" fmla="*/ 1210523 w 1315462"/>
                  <a:gd name="connsiteY136" fmla="*/ 494878 h 858039"/>
                  <a:gd name="connsiteX137" fmla="*/ 1215497 w 1315462"/>
                  <a:gd name="connsiteY137" fmla="*/ 488325 h 858039"/>
                  <a:gd name="connsiteX138" fmla="*/ 1221979 w 1315462"/>
                  <a:gd name="connsiteY138" fmla="*/ 488325 h 858039"/>
                  <a:gd name="connsiteX139" fmla="*/ 1223087 w 1315462"/>
                  <a:gd name="connsiteY139" fmla="*/ 479344 h 858039"/>
                  <a:gd name="connsiteX140" fmla="*/ 1229710 w 1315462"/>
                  <a:gd name="connsiteY140" fmla="*/ 479344 h 858039"/>
                  <a:gd name="connsiteX141" fmla="*/ 1229710 w 1315462"/>
                  <a:gd name="connsiteY141" fmla="*/ 483563 h 858039"/>
                  <a:gd name="connsiteX142" fmla="*/ 1233505 w 1315462"/>
                  <a:gd name="connsiteY142" fmla="*/ 487193 h 858039"/>
                  <a:gd name="connsiteX143" fmla="*/ 1243924 w 1315462"/>
                  <a:gd name="connsiteY143" fmla="*/ 491955 h 858039"/>
                  <a:gd name="connsiteX144" fmla="*/ 1239516 w 1315462"/>
                  <a:gd name="connsiteY144" fmla="*/ 499097 h 858039"/>
                  <a:gd name="connsiteX145" fmla="*/ 1257053 w 1315462"/>
                  <a:gd name="connsiteY145" fmla="*/ 515879 h 858039"/>
                  <a:gd name="connsiteX146" fmla="*/ 1258161 w 1315462"/>
                  <a:gd name="connsiteY146" fmla="*/ 524247 h 858039"/>
                  <a:gd name="connsiteX147" fmla="*/ 1254366 w 1315462"/>
                  <a:gd name="connsiteY147" fmla="*/ 530211 h 858039"/>
                  <a:gd name="connsiteX148" fmla="*/ 1255403 w 1315462"/>
                  <a:gd name="connsiteY148" fmla="*/ 542751 h 858039"/>
                  <a:gd name="connsiteX149" fmla="*/ 1252150 w 1315462"/>
                  <a:gd name="connsiteY149" fmla="*/ 542138 h 858039"/>
                  <a:gd name="connsiteX150" fmla="*/ 1244489 w 1315462"/>
                  <a:gd name="connsiteY150" fmla="*/ 553523 h 858039"/>
                  <a:gd name="connsiteX151" fmla="*/ 1244489 w 1315462"/>
                  <a:gd name="connsiteY151" fmla="*/ 558284 h 858039"/>
                  <a:gd name="connsiteX152" fmla="*/ 1248850 w 1315462"/>
                  <a:gd name="connsiteY152" fmla="*/ 561914 h 858039"/>
                  <a:gd name="connsiteX153" fmla="*/ 1237324 w 1315462"/>
                  <a:gd name="connsiteY153" fmla="*/ 565473 h 858039"/>
                  <a:gd name="connsiteX154" fmla="*/ 1233034 w 1315462"/>
                  <a:gd name="connsiteY154" fmla="*/ 570824 h 858039"/>
                  <a:gd name="connsiteX155" fmla="*/ 1233529 w 1315462"/>
                  <a:gd name="connsiteY155" fmla="*/ 578013 h 858039"/>
                  <a:gd name="connsiteX156" fmla="*/ 1241189 w 1315462"/>
                  <a:gd name="connsiteY156" fmla="*/ 578602 h 858039"/>
                  <a:gd name="connsiteX157" fmla="*/ 1234637 w 1315462"/>
                  <a:gd name="connsiteY157" fmla="*/ 579781 h 858039"/>
                  <a:gd name="connsiteX158" fmla="*/ 1233529 w 1315462"/>
                  <a:gd name="connsiteY158" fmla="*/ 584590 h 858039"/>
                  <a:gd name="connsiteX159" fmla="*/ 1241755 w 1315462"/>
                  <a:gd name="connsiteY159" fmla="*/ 583387 h 858039"/>
                  <a:gd name="connsiteX160" fmla="*/ 1234637 w 1315462"/>
                  <a:gd name="connsiteY160" fmla="*/ 588149 h 858039"/>
                  <a:gd name="connsiteX161" fmla="*/ 1234637 w 1315462"/>
                  <a:gd name="connsiteY161" fmla="*/ 602433 h 858039"/>
                  <a:gd name="connsiteX162" fmla="*/ 1232492 w 1315462"/>
                  <a:gd name="connsiteY162" fmla="*/ 607241 h 858039"/>
                  <a:gd name="connsiteX163" fmla="*/ 1223110 w 1315462"/>
                  <a:gd name="connsiteY163" fmla="*/ 610801 h 858039"/>
                  <a:gd name="connsiteX164" fmla="*/ 1224760 w 1315462"/>
                  <a:gd name="connsiteY164" fmla="*/ 618579 h 858039"/>
                  <a:gd name="connsiteX165" fmla="*/ 1214413 w 1315462"/>
                  <a:gd name="connsiteY165" fmla="*/ 610188 h 858039"/>
                  <a:gd name="connsiteX166" fmla="*/ 1210547 w 1315462"/>
                  <a:gd name="connsiteY166" fmla="*/ 612616 h 858039"/>
                  <a:gd name="connsiteX167" fmla="*/ 1206681 w 1315462"/>
                  <a:gd name="connsiteY167" fmla="*/ 606063 h 858039"/>
                  <a:gd name="connsiteX168" fmla="*/ 1199633 w 1315462"/>
                  <a:gd name="connsiteY168" fmla="*/ 603069 h 858039"/>
                  <a:gd name="connsiteX169" fmla="*/ 1166280 w 1315462"/>
                  <a:gd name="connsiteY169" fmla="*/ 606063 h 858039"/>
                  <a:gd name="connsiteX170" fmla="*/ 1162485 w 1315462"/>
                  <a:gd name="connsiteY170" fmla="*/ 591732 h 858039"/>
                  <a:gd name="connsiteX171" fmla="*/ 1167317 w 1315462"/>
                  <a:gd name="connsiteY171" fmla="*/ 589893 h 858039"/>
                  <a:gd name="connsiteX172" fmla="*/ 1171725 w 1315462"/>
                  <a:gd name="connsiteY172" fmla="*/ 593523 h 858039"/>
                  <a:gd name="connsiteX173" fmla="*/ 1173941 w 1315462"/>
                  <a:gd name="connsiteY173" fmla="*/ 592321 h 858039"/>
                  <a:gd name="connsiteX174" fmla="*/ 1168967 w 1315462"/>
                  <a:gd name="connsiteY174" fmla="*/ 583977 h 858039"/>
                  <a:gd name="connsiteX175" fmla="*/ 1165172 w 1315462"/>
                  <a:gd name="connsiteY175" fmla="*/ 576175 h 858039"/>
                  <a:gd name="connsiteX176" fmla="*/ 1166752 w 1315462"/>
                  <a:gd name="connsiteY176" fmla="*/ 573747 h 858039"/>
                  <a:gd name="connsiteX177" fmla="*/ 1176628 w 1315462"/>
                  <a:gd name="connsiteY177" fmla="*/ 576175 h 858039"/>
                  <a:gd name="connsiteX178" fmla="*/ 1177241 w 1315462"/>
                  <a:gd name="connsiteY178" fmla="*/ 573747 h 858039"/>
                  <a:gd name="connsiteX179" fmla="*/ 1169509 w 1315462"/>
                  <a:gd name="connsiteY179" fmla="*/ 561254 h 858039"/>
                  <a:gd name="connsiteX180" fmla="*/ 1159704 w 1315462"/>
                  <a:gd name="connsiteY180" fmla="*/ 557082 h 858039"/>
                  <a:gd name="connsiteX181" fmla="*/ 1160246 w 1315462"/>
                  <a:gd name="connsiteY181" fmla="*/ 552933 h 858039"/>
                  <a:gd name="connsiteX182" fmla="*/ 1154730 w 1315462"/>
                  <a:gd name="connsiteY182" fmla="*/ 555927 h 858039"/>
                  <a:gd name="connsiteX183" fmla="*/ 1145962 w 1315462"/>
                  <a:gd name="connsiteY183" fmla="*/ 554725 h 858039"/>
                  <a:gd name="connsiteX184" fmla="*/ 1137735 w 1315462"/>
                  <a:gd name="connsiteY184" fmla="*/ 560688 h 858039"/>
                  <a:gd name="connsiteX185" fmla="*/ 1133375 w 1315462"/>
                  <a:gd name="connsiteY185" fmla="*/ 560075 h 858039"/>
                  <a:gd name="connsiteX186" fmla="*/ 1120811 w 1315462"/>
                  <a:gd name="connsiteY186" fmla="*/ 567878 h 858039"/>
                  <a:gd name="connsiteX187" fmla="*/ 1115366 w 1315462"/>
                  <a:gd name="connsiteY187" fmla="*/ 568420 h 858039"/>
                  <a:gd name="connsiteX188" fmla="*/ 1108814 w 1315462"/>
                  <a:gd name="connsiteY188" fmla="*/ 575043 h 858039"/>
                  <a:gd name="connsiteX189" fmla="*/ 1105019 w 1315462"/>
                  <a:gd name="connsiteY189" fmla="*/ 569645 h 858039"/>
                  <a:gd name="connsiteX190" fmla="*/ 1100587 w 1315462"/>
                  <a:gd name="connsiteY190" fmla="*/ 569645 h 858039"/>
                  <a:gd name="connsiteX191" fmla="*/ 1084771 w 1315462"/>
                  <a:gd name="connsiteY191" fmla="*/ 578037 h 858039"/>
                  <a:gd name="connsiteX192" fmla="*/ 1082555 w 1315462"/>
                  <a:gd name="connsiteY192" fmla="*/ 581620 h 858039"/>
                  <a:gd name="connsiteX193" fmla="*/ 1090782 w 1315462"/>
                  <a:gd name="connsiteY193" fmla="*/ 591190 h 858039"/>
                  <a:gd name="connsiteX194" fmla="*/ 1100658 w 1315462"/>
                  <a:gd name="connsiteY194" fmla="*/ 591802 h 858039"/>
                  <a:gd name="connsiteX195" fmla="*/ 1105019 w 1315462"/>
                  <a:gd name="connsiteY195" fmla="*/ 587654 h 858039"/>
                  <a:gd name="connsiteX196" fmla="*/ 1106668 w 1315462"/>
                  <a:gd name="connsiteY196" fmla="*/ 594843 h 858039"/>
                  <a:gd name="connsiteX197" fmla="*/ 1125855 w 1315462"/>
                  <a:gd name="connsiteY197" fmla="*/ 594230 h 858039"/>
                  <a:gd name="connsiteX198" fmla="*/ 1127506 w 1315462"/>
                  <a:gd name="connsiteY198" fmla="*/ 604932 h 858039"/>
                  <a:gd name="connsiteX199" fmla="*/ 1132408 w 1315462"/>
                  <a:gd name="connsiteY199" fmla="*/ 596587 h 858039"/>
                  <a:gd name="connsiteX200" fmla="*/ 1152090 w 1315462"/>
                  <a:gd name="connsiteY200" fmla="*/ 597789 h 858039"/>
                  <a:gd name="connsiteX201" fmla="*/ 1148767 w 1315462"/>
                  <a:gd name="connsiteY201" fmla="*/ 613323 h 858039"/>
                  <a:gd name="connsiteX202" fmla="*/ 1140540 w 1315462"/>
                  <a:gd name="connsiteY202" fmla="*/ 614525 h 858039"/>
                  <a:gd name="connsiteX203" fmla="*/ 1136745 w 1315462"/>
                  <a:gd name="connsiteY203" fmla="*/ 622304 h 858039"/>
                  <a:gd name="connsiteX204" fmla="*/ 1138325 w 1315462"/>
                  <a:gd name="connsiteY204" fmla="*/ 629446 h 858039"/>
                  <a:gd name="connsiteX205" fmla="*/ 1145985 w 1315462"/>
                  <a:gd name="connsiteY205" fmla="*/ 633688 h 858039"/>
                  <a:gd name="connsiteX206" fmla="*/ 1144877 w 1315462"/>
                  <a:gd name="connsiteY206" fmla="*/ 644460 h 858039"/>
                  <a:gd name="connsiteX207" fmla="*/ 1149851 w 1315462"/>
                  <a:gd name="connsiteY207" fmla="*/ 645073 h 858039"/>
                  <a:gd name="connsiteX208" fmla="*/ 1153104 w 1315462"/>
                  <a:gd name="connsiteY208" fmla="*/ 641514 h 858039"/>
                  <a:gd name="connsiteX209" fmla="*/ 1163522 w 1315462"/>
                  <a:gd name="connsiteY209" fmla="*/ 642693 h 858039"/>
                  <a:gd name="connsiteX210" fmla="*/ 1163522 w 1315462"/>
                  <a:gd name="connsiteY210" fmla="*/ 648656 h 858039"/>
                  <a:gd name="connsiteX211" fmla="*/ 1172291 w 1315462"/>
                  <a:gd name="connsiteY211" fmla="*/ 645097 h 858039"/>
                  <a:gd name="connsiteX212" fmla="*/ 1173870 w 1315462"/>
                  <a:gd name="connsiteY212" fmla="*/ 649269 h 858039"/>
                  <a:gd name="connsiteX213" fmla="*/ 1181601 w 1315462"/>
                  <a:gd name="connsiteY213" fmla="*/ 650471 h 858039"/>
                  <a:gd name="connsiteX214" fmla="*/ 1181059 w 1315462"/>
                  <a:gd name="connsiteY214" fmla="*/ 658815 h 858039"/>
                  <a:gd name="connsiteX215" fmla="*/ 1173870 w 1315462"/>
                  <a:gd name="connsiteY215" fmla="*/ 667796 h 858039"/>
                  <a:gd name="connsiteX216" fmla="*/ 1177194 w 1315462"/>
                  <a:gd name="connsiteY216" fmla="*/ 696459 h 858039"/>
                  <a:gd name="connsiteX217" fmla="*/ 1167388 w 1315462"/>
                  <a:gd name="connsiteY217" fmla="*/ 705439 h 858039"/>
                  <a:gd name="connsiteX218" fmla="*/ 1169604 w 1315462"/>
                  <a:gd name="connsiteY218" fmla="*/ 712628 h 858039"/>
                  <a:gd name="connsiteX219" fmla="*/ 1169604 w 1315462"/>
                  <a:gd name="connsiteY219" fmla="*/ 712628 h 858039"/>
                  <a:gd name="connsiteX220" fmla="*/ 1122980 w 1315462"/>
                  <a:gd name="connsiteY220" fmla="*/ 695374 h 858039"/>
                  <a:gd name="connsiteX221" fmla="*/ 1061176 w 1315462"/>
                  <a:gd name="connsiteY221" fmla="*/ 692263 h 858039"/>
                  <a:gd name="connsiteX222" fmla="*/ 991570 w 1315462"/>
                  <a:gd name="connsiteY222" fmla="*/ 658532 h 858039"/>
                  <a:gd name="connsiteX223" fmla="*/ 965595 w 1315462"/>
                  <a:gd name="connsiteY223" fmla="*/ 673901 h 858039"/>
                  <a:gd name="connsiteX224" fmla="*/ 949425 w 1315462"/>
                  <a:gd name="connsiteY224" fmla="*/ 677767 h 858039"/>
                  <a:gd name="connsiteX225" fmla="*/ 905842 w 1315462"/>
                  <a:gd name="connsiteY225" fmla="*/ 720713 h 858039"/>
                  <a:gd name="connsiteX226" fmla="*/ 891746 w 1315462"/>
                  <a:gd name="connsiteY226" fmla="*/ 724579 h 858039"/>
                  <a:gd name="connsiteX227" fmla="*/ 879796 w 1315462"/>
                  <a:gd name="connsiteY227" fmla="*/ 723778 h 858039"/>
                  <a:gd name="connsiteX228" fmla="*/ 903768 w 1315462"/>
                  <a:gd name="connsiteY228" fmla="*/ 847291 h 858039"/>
                  <a:gd name="connsiteX229" fmla="*/ 903768 w 1315462"/>
                  <a:gd name="connsiteY229" fmla="*/ 847291 h 858039"/>
                  <a:gd name="connsiteX230" fmla="*/ 715528 w 1315462"/>
                  <a:gd name="connsiteY230" fmla="*/ 858039 h 858039"/>
                  <a:gd name="connsiteX231" fmla="*/ 611319 w 1315462"/>
                  <a:gd name="connsiteY231" fmla="*/ 796825 h 858039"/>
                  <a:gd name="connsiteX232" fmla="*/ 611319 w 1315462"/>
                  <a:gd name="connsiteY232" fmla="*/ 796825 h 858039"/>
                  <a:gd name="connsiteX233" fmla="*/ 566298 w 1315462"/>
                  <a:gd name="connsiteY233" fmla="*/ 723212 h 858039"/>
                  <a:gd name="connsiteX234" fmla="*/ 595857 w 1315462"/>
                  <a:gd name="connsiteY234" fmla="*/ 629493 h 858039"/>
                  <a:gd name="connsiteX235" fmla="*/ 600217 w 1315462"/>
                  <a:gd name="connsiteY235" fmla="*/ 566228 h 858039"/>
                  <a:gd name="connsiteX236" fmla="*/ 598567 w 1315462"/>
                  <a:gd name="connsiteY236" fmla="*/ 551425 h 858039"/>
                  <a:gd name="connsiteX237" fmla="*/ 627772 w 1315462"/>
                  <a:gd name="connsiteY237" fmla="*/ 519392 h 858039"/>
                  <a:gd name="connsiteX238" fmla="*/ 316326 w 1315462"/>
                  <a:gd name="connsiteY238" fmla="*/ 519297 h 858039"/>
                  <a:gd name="connsiteX239" fmla="*/ 316326 w 1315462"/>
                  <a:gd name="connsiteY239" fmla="*/ 396373 h 858039"/>
                  <a:gd name="connsiteX240" fmla="*/ 55840 w 1315462"/>
                  <a:gd name="connsiteY240" fmla="*/ 396373 h 858039"/>
                  <a:gd name="connsiteX241" fmla="*/ 51409 w 1315462"/>
                  <a:gd name="connsiteY241" fmla="*/ 388218 h 858039"/>
                  <a:gd name="connsiteX242" fmla="*/ 47614 w 1315462"/>
                  <a:gd name="connsiteY242" fmla="*/ 367287 h 858039"/>
                  <a:gd name="connsiteX243" fmla="*/ 62393 w 1315462"/>
                  <a:gd name="connsiteY243" fmla="*/ 361936 h 858039"/>
                  <a:gd name="connsiteX244" fmla="*/ 68946 w 1315462"/>
                  <a:gd name="connsiteY244" fmla="*/ 349396 h 858039"/>
                  <a:gd name="connsiteX245" fmla="*/ 66730 w 1315462"/>
                  <a:gd name="connsiteY245" fmla="*/ 338624 h 858039"/>
                  <a:gd name="connsiteX246" fmla="*/ 56382 w 1315462"/>
                  <a:gd name="connsiteY246" fmla="*/ 337422 h 858039"/>
                  <a:gd name="connsiteX247" fmla="*/ 63501 w 1315462"/>
                  <a:gd name="connsiteY247" fmla="*/ 318258 h 858039"/>
                  <a:gd name="connsiteX248" fmla="*/ 59635 w 1315462"/>
                  <a:gd name="connsiteY248" fmla="*/ 308689 h 858039"/>
                  <a:gd name="connsiteX249" fmla="*/ 61356 w 1315462"/>
                  <a:gd name="connsiteY249" fmla="*/ 303338 h 858039"/>
                  <a:gd name="connsiteX250" fmla="*/ 55840 w 1315462"/>
                  <a:gd name="connsiteY250" fmla="*/ 301499 h 858039"/>
                  <a:gd name="connsiteX251" fmla="*/ 56382 w 1315462"/>
                  <a:gd name="connsiteY251" fmla="*/ 294947 h 858039"/>
                  <a:gd name="connsiteX252" fmla="*/ 49830 w 1315462"/>
                  <a:gd name="connsiteY252" fmla="*/ 294947 h 858039"/>
                  <a:gd name="connsiteX253" fmla="*/ 48109 w 1315462"/>
                  <a:gd name="connsiteY253" fmla="*/ 291953 h 858039"/>
                  <a:gd name="connsiteX254" fmla="*/ 37761 w 1315462"/>
                  <a:gd name="connsiteY254" fmla="*/ 294381 h 858039"/>
                  <a:gd name="connsiteX255" fmla="*/ 27955 w 1315462"/>
                  <a:gd name="connsiteY255" fmla="*/ 293179 h 858039"/>
                  <a:gd name="connsiteX256" fmla="*/ 21874 w 1315462"/>
                  <a:gd name="connsiteY256" fmla="*/ 297917 h 858039"/>
                  <a:gd name="connsiteX257" fmla="*/ 20224 w 1315462"/>
                  <a:gd name="connsiteY257" fmla="*/ 292566 h 858039"/>
                  <a:gd name="connsiteX258" fmla="*/ 16429 w 1315462"/>
                  <a:gd name="connsiteY258" fmla="*/ 293179 h 858039"/>
                  <a:gd name="connsiteX259" fmla="*/ 14213 w 1315462"/>
                  <a:gd name="connsiteY259" fmla="*/ 285989 h 858039"/>
                  <a:gd name="connsiteX260" fmla="*/ 9311 w 1315462"/>
                  <a:gd name="connsiteY260" fmla="*/ 285989 h 858039"/>
                  <a:gd name="connsiteX261" fmla="*/ 5445 w 1315462"/>
                  <a:gd name="connsiteY261" fmla="*/ 282360 h 858039"/>
                  <a:gd name="connsiteX262" fmla="*/ 5445 w 1315462"/>
                  <a:gd name="connsiteY262" fmla="*/ 275170 h 858039"/>
                  <a:gd name="connsiteX263" fmla="*/ 0 w 1315462"/>
                  <a:gd name="connsiteY263" fmla="*/ 275783 h 858039"/>
                  <a:gd name="connsiteX264" fmla="*/ 6011 w 1315462"/>
                  <a:gd name="connsiteY264" fmla="*/ 272153 h 858039"/>
                  <a:gd name="connsiteX265" fmla="*/ 4903 w 1315462"/>
                  <a:gd name="connsiteY265" fmla="*/ 256030 h 858039"/>
                  <a:gd name="connsiteX266" fmla="*/ 11526 w 1315462"/>
                  <a:gd name="connsiteY266" fmla="*/ 241558 h 858039"/>
                  <a:gd name="connsiteX267" fmla="*/ 316349 w 1315462"/>
                  <a:gd name="connsiteY267" fmla="*/ 241558 h 858039"/>
                  <a:gd name="connsiteX268" fmla="*/ 316349 w 1315462"/>
                  <a:gd name="connsiteY268" fmla="*/ 22675 h 858039"/>
                  <a:gd name="connsiteX269" fmla="*/ 615232 w 1315462"/>
                  <a:gd name="connsiteY269" fmla="*/ 22675 h 858039"/>
                  <a:gd name="connsiteX270" fmla="*/ 617589 w 1315462"/>
                  <a:gd name="connsiteY270" fmla="*/ 140107 h 858039"/>
                  <a:gd name="connsiteX271" fmla="*/ 763165 w 1315462"/>
                  <a:gd name="connsiteY271" fmla="*/ 139589 h 858039"/>
                  <a:gd name="connsiteX272" fmla="*/ 773112 w 1315462"/>
                  <a:gd name="connsiteY272" fmla="*/ 239106 h 858039"/>
                  <a:gd name="connsiteX273" fmla="*/ 782776 w 1315462"/>
                  <a:gd name="connsiteY273" fmla="*/ 237268 h 858039"/>
                  <a:gd name="connsiteX274" fmla="*/ 900939 w 1315462"/>
                  <a:gd name="connsiteY274" fmla="*/ 240096 h 858039"/>
                  <a:gd name="connsiteX275" fmla="*/ 899831 w 1315462"/>
                  <a:gd name="connsiteY275" fmla="*/ 2310 h 8580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</a:cxnLst>
                <a:rect l="l" t="t" r="r" b="b"/>
                <a:pathLst>
                  <a:path w="1315462" h="858039">
                    <a:moveTo>
                      <a:pt x="1220730" y="439084"/>
                    </a:moveTo>
                    <a:lnTo>
                      <a:pt x="1219622" y="447476"/>
                    </a:lnTo>
                    <a:lnTo>
                      <a:pt x="1215756" y="447476"/>
                    </a:lnTo>
                    <a:lnTo>
                      <a:pt x="1216298" y="441512"/>
                    </a:lnTo>
                    <a:lnTo>
                      <a:pt x="1220706" y="439084"/>
                    </a:lnTo>
                    <a:close/>
                    <a:moveTo>
                      <a:pt x="1218655" y="428383"/>
                    </a:moveTo>
                    <a:lnTo>
                      <a:pt x="1215898" y="437977"/>
                    </a:lnTo>
                    <a:lnTo>
                      <a:pt x="1213682" y="430787"/>
                    </a:lnTo>
                    <a:lnTo>
                      <a:pt x="1218655" y="428360"/>
                    </a:lnTo>
                    <a:close/>
                    <a:moveTo>
                      <a:pt x="1257406" y="425390"/>
                    </a:moveTo>
                    <a:lnTo>
                      <a:pt x="1260730" y="427770"/>
                    </a:lnTo>
                    <a:lnTo>
                      <a:pt x="1247601" y="439155"/>
                    </a:lnTo>
                    <a:lnTo>
                      <a:pt x="1235509" y="444506"/>
                    </a:lnTo>
                    <a:lnTo>
                      <a:pt x="1236617" y="439226"/>
                    </a:lnTo>
                    <a:lnTo>
                      <a:pt x="1244348" y="439155"/>
                    </a:lnTo>
                    <a:lnTo>
                      <a:pt x="1252504" y="426662"/>
                    </a:lnTo>
                    <a:lnTo>
                      <a:pt x="1257406" y="425390"/>
                    </a:lnTo>
                    <a:close/>
                    <a:moveTo>
                      <a:pt x="899831" y="2310"/>
                    </a:moveTo>
                    <a:lnTo>
                      <a:pt x="899831" y="1697"/>
                    </a:lnTo>
                    <a:lnTo>
                      <a:pt x="899831" y="1697"/>
                    </a:lnTo>
                    <a:lnTo>
                      <a:pt x="899831" y="2310"/>
                    </a:lnTo>
                    <a:close/>
                    <a:moveTo>
                      <a:pt x="899831" y="2310"/>
                    </a:moveTo>
                    <a:lnTo>
                      <a:pt x="914068" y="12493"/>
                    </a:lnTo>
                    <a:lnTo>
                      <a:pt x="944664" y="25103"/>
                    </a:lnTo>
                    <a:lnTo>
                      <a:pt x="945206" y="27484"/>
                    </a:lnTo>
                    <a:lnTo>
                      <a:pt x="953432" y="26282"/>
                    </a:lnTo>
                    <a:lnTo>
                      <a:pt x="955648" y="29323"/>
                    </a:lnTo>
                    <a:lnTo>
                      <a:pt x="973185" y="29912"/>
                    </a:lnTo>
                    <a:lnTo>
                      <a:pt x="979195" y="23359"/>
                    </a:lnTo>
                    <a:lnTo>
                      <a:pt x="985277" y="25150"/>
                    </a:lnTo>
                    <a:lnTo>
                      <a:pt x="991217" y="22157"/>
                    </a:lnTo>
                    <a:lnTo>
                      <a:pt x="990675" y="11974"/>
                    </a:lnTo>
                    <a:lnTo>
                      <a:pt x="995082" y="21568"/>
                    </a:lnTo>
                    <a:lnTo>
                      <a:pt x="985748" y="27508"/>
                    </a:lnTo>
                    <a:lnTo>
                      <a:pt x="1047552" y="15533"/>
                    </a:lnTo>
                    <a:lnTo>
                      <a:pt x="1049697" y="0"/>
                    </a:lnTo>
                    <a:lnTo>
                      <a:pt x="1049697" y="16170"/>
                    </a:lnTo>
                    <a:lnTo>
                      <a:pt x="1065584" y="14968"/>
                    </a:lnTo>
                    <a:lnTo>
                      <a:pt x="1067234" y="17348"/>
                    </a:lnTo>
                    <a:lnTo>
                      <a:pt x="1099479" y="23901"/>
                    </a:lnTo>
                    <a:lnTo>
                      <a:pt x="1118666" y="36535"/>
                    </a:lnTo>
                    <a:lnTo>
                      <a:pt x="1142709" y="62228"/>
                    </a:lnTo>
                    <a:lnTo>
                      <a:pt x="1161849" y="73000"/>
                    </a:lnTo>
                    <a:lnTo>
                      <a:pt x="1168402" y="71821"/>
                    </a:lnTo>
                    <a:lnTo>
                      <a:pt x="1192444" y="81981"/>
                    </a:lnTo>
                    <a:lnTo>
                      <a:pt x="1216534" y="96336"/>
                    </a:lnTo>
                    <a:lnTo>
                      <a:pt x="1221979" y="94544"/>
                    </a:lnTo>
                    <a:lnTo>
                      <a:pt x="1270653" y="49665"/>
                    </a:lnTo>
                    <a:lnTo>
                      <a:pt x="1277206" y="50254"/>
                    </a:lnTo>
                    <a:lnTo>
                      <a:pt x="1315462" y="67626"/>
                    </a:lnTo>
                    <a:lnTo>
                      <a:pt x="1315462" y="70054"/>
                    </a:lnTo>
                    <a:lnTo>
                      <a:pt x="1312775" y="70054"/>
                    </a:lnTo>
                    <a:lnTo>
                      <a:pt x="1280530" y="55062"/>
                    </a:lnTo>
                    <a:lnTo>
                      <a:pt x="1271148" y="53271"/>
                    </a:lnTo>
                    <a:lnTo>
                      <a:pt x="1251537" y="71256"/>
                    </a:lnTo>
                    <a:lnTo>
                      <a:pt x="1250429" y="77196"/>
                    </a:lnTo>
                    <a:lnTo>
                      <a:pt x="1276122" y="68804"/>
                    </a:lnTo>
                    <a:lnTo>
                      <a:pt x="1283241" y="80189"/>
                    </a:lnTo>
                    <a:lnTo>
                      <a:pt x="1274472" y="83230"/>
                    </a:lnTo>
                    <a:lnTo>
                      <a:pt x="1271148" y="77785"/>
                    </a:lnTo>
                    <a:lnTo>
                      <a:pt x="1264666" y="79624"/>
                    </a:lnTo>
                    <a:lnTo>
                      <a:pt x="1260801" y="77196"/>
                    </a:lnTo>
                    <a:lnTo>
                      <a:pt x="1251537" y="82546"/>
                    </a:lnTo>
                    <a:lnTo>
                      <a:pt x="1229097" y="101710"/>
                    </a:lnTo>
                    <a:lnTo>
                      <a:pt x="1229097" y="105340"/>
                    </a:lnTo>
                    <a:lnTo>
                      <a:pt x="1232892" y="107768"/>
                    </a:lnTo>
                    <a:lnTo>
                      <a:pt x="1231313" y="117337"/>
                    </a:lnTo>
                    <a:lnTo>
                      <a:pt x="1239539" y="116135"/>
                    </a:lnTo>
                    <a:lnTo>
                      <a:pt x="1296983" y="86200"/>
                    </a:lnTo>
                    <a:lnTo>
                      <a:pt x="1293659" y="78421"/>
                    </a:lnTo>
                    <a:lnTo>
                      <a:pt x="1298562" y="84974"/>
                    </a:lnTo>
                    <a:lnTo>
                      <a:pt x="1305680" y="81391"/>
                    </a:lnTo>
                    <a:lnTo>
                      <a:pt x="1306788" y="77219"/>
                    </a:lnTo>
                    <a:lnTo>
                      <a:pt x="1307330" y="82028"/>
                    </a:lnTo>
                    <a:lnTo>
                      <a:pt x="1239516" y="117974"/>
                    </a:lnTo>
                    <a:lnTo>
                      <a:pt x="1227495" y="119176"/>
                    </a:lnTo>
                    <a:lnTo>
                      <a:pt x="1222521" y="122759"/>
                    </a:lnTo>
                    <a:lnTo>
                      <a:pt x="1223629" y="134144"/>
                    </a:lnTo>
                    <a:lnTo>
                      <a:pt x="1221484" y="135346"/>
                    </a:lnTo>
                    <a:lnTo>
                      <a:pt x="1218726" y="156937"/>
                    </a:lnTo>
                    <a:lnTo>
                      <a:pt x="1220376" y="181451"/>
                    </a:lnTo>
                    <a:lnTo>
                      <a:pt x="1225821" y="187391"/>
                    </a:lnTo>
                    <a:lnTo>
                      <a:pt x="1228037" y="211363"/>
                    </a:lnTo>
                    <a:lnTo>
                      <a:pt x="1233010" y="211363"/>
                    </a:lnTo>
                    <a:lnTo>
                      <a:pt x="1230795" y="223314"/>
                    </a:lnTo>
                    <a:lnTo>
                      <a:pt x="1235697" y="225152"/>
                    </a:lnTo>
                    <a:lnTo>
                      <a:pt x="1238384" y="233496"/>
                    </a:lnTo>
                    <a:lnTo>
                      <a:pt x="1249369" y="233496"/>
                    </a:lnTo>
                    <a:lnTo>
                      <a:pt x="1239021" y="235335"/>
                    </a:lnTo>
                    <a:lnTo>
                      <a:pt x="1243924" y="252660"/>
                    </a:lnTo>
                    <a:lnTo>
                      <a:pt x="1243382" y="260438"/>
                    </a:lnTo>
                    <a:lnTo>
                      <a:pt x="1246139" y="264068"/>
                    </a:lnTo>
                    <a:lnTo>
                      <a:pt x="1247247" y="308335"/>
                    </a:lnTo>
                    <a:lnTo>
                      <a:pt x="1252150" y="322690"/>
                    </a:lnTo>
                    <a:lnTo>
                      <a:pt x="1254366" y="322690"/>
                    </a:lnTo>
                    <a:lnTo>
                      <a:pt x="1265279" y="345413"/>
                    </a:lnTo>
                    <a:lnTo>
                      <a:pt x="1265279" y="357976"/>
                    </a:lnTo>
                    <a:lnTo>
                      <a:pt x="1260376" y="364529"/>
                    </a:lnTo>
                    <a:lnTo>
                      <a:pt x="1257619" y="383716"/>
                    </a:lnTo>
                    <a:lnTo>
                      <a:pt x="1260942" y="385507"/>
                    </a:lnTo>
                    <a:lnTo>
                      <a:pt x="1260942" y="390858"/>
                    </a:lnTo>
                    <a:lnTo>
                      <a:pt x="1254389" y="399838"/>
                    </a:lnTo>
                    <a:lnTo>
                      <a:pt x="1258750" y="407617"/>
                    </a:lnTo>
                    <a:lnTo>
                      <a:pt x="1258208" y="414170"/>
                    </a:lnTo>
                    <a:lnTo>
                      <a:pt x="1247294" y="425555"/>
                    </a:lnTo>
                    <a:lnTo>
                      <a:pt x="1245079" y="435148"/>
                    </a:lnTo>
                    <a:lnTo>
                      <a:pt x="1236310" y="436327"/>
                    </a:lnTo>
                    <a:lnTo>
                      <a:pt x="1233552" y="445920"/>
                    </a:lnTo>
                    <a:lnTo>
                      <a:pt x="1226434" y="449503"/>
                    </a:lnTo>
                    <a:lnTo>
                      <a:pt x="1221743" y="443657"/>
                    </a:lnTo>
                    <a:lnTo>
                      <a:pt x="1229192" y="431565"/>
                    </a:lnTo>
                    <a:lnTo>
                      <a:pt x="1223110" y="432155"/>
                    </a:lnTo>
                    <a:lnTo>
                      <a:pt x="1222002" y="436374"/>
                    </a:lnTo>
                    <a:lnTo>
                      <a:pt x="1220423" y="430434"/>
                    </a:lnTo>
                    <a:lnTo>
                      <a:pt x="1225326" y="423881"/>
                    </a:lnTo>
                    <a:lnTo>
                      <a:pt x="1223676" y="414900"/>
                    </a:lnTo>
                    <a:lnTo>
                      <a:pt x="1227000" y="410092"/>
                    </a:lnTo>
                    <a:lnTo>
                      <a:pt x="1217123" y="401158"/>
                    </a:lnTo>
                    <a:lnTo>
                      <a:pt x="1209463" y="401158"/>
                    </a:lnTo>
                    <a:lnTo>
                      <a:pt x="1214978" y="407098"/>
                    </a:lnTo>
                    <a:lnTo>
                      <a:pt x="1199091" y="432225"/>
                    </a:lnTo>
                    <a:lnTo>
                      <a:pt x="1197441" y="452520"/>
                    </a:lnTo>
                    <a:lnTo>
                      <a:pt x="1185986" y="474606"/>
                    </a:lnTo>
                    <a:lnTo>
                      <a:pt x="1172786" y="475219"/>
                    </a:lnTo>
                    <a:lnTo>
                      <a:pt x="1164559" y="466238"/>
                    </a:lnTo>
                    <a:lnTo>
                      <a:pt x="1149238" y="459049"/>
                    </a:lnTo>
                    <a:lnTo>
                      <a:pt x="1150346" y="472178"/>
                    </a:lnTo>
                    <a:lnTo>
                      <a:pt x="1154141" y="477576"/>
                    </a:lnTo>
                    <a:lnTo>
                      <a:pt x="1161802" y="473428"/>
                    </a:lnTo>
                    <a:lnTo>
                      <a:pt x="1170099" y="479368"/>
                    </a:lnTo>
                    <a:lnTo>
                      <a:pt x="1174931" y="490140"/>
                    </a:lnTo>
                    <a:lnTo>
                      <a:pt x="1190889" y="496693"/>
                    </a:lnTo>
                    <a:lnTo>
                      <a:pt x="1192468" y="500346"/>
                    </a:lnTo>
                    <a:lnTo>
                      <a:pt x="1196876" y="498507"/>
                    </a:lnTo>
                    <a:lnTo>
                      <a:pt x="1208331" y="502680"/>
                    </a:lnTo>
                    <a:lnTo>
                      <a:pt x="1209981" y="506828"/>
                    </a:lnTo>
                    <a:lnTo>
                      <a:pt x="1210523" y="494878"/>
                    </a:lnTo>
                    <a:lnTo>
                      <a:pt x="1215497" y="488325"/>
                    </a:lnTo>
                    <a:lnTo>
                      <a:pt x="1221979" y="488325"/>
                    </a:lnTo>
                    <a:lnTo>
                      <a:pt x="1223087" y="479344"/>
                    </a:lnTo>
                    <a:lnTo>
                      <a:pt x="1229710" y="479344"/>
                    </a:lnTo>
                    <a:lnTo>
                      <a:pt x="1229710" y="483563"/>
                    </a:lnTo>
                    <a:lnTo>
                      <a:pt x="1233505" y="487193"/>
                    </a:lnTo>
                    <a:lnTo>
                      <a:pt x="1243924" y="491955"/>
                    </a:lnTo>
                    <a:lnTo>
                      <a:pt x="1239516" y="499097"/>
                    </a:lnTo>
                    <a:lnTo>
                      <a:pt x="1257053" y="515879"/>
                    </a:lnTo>
                    <a:lnTo>
                      <a:pt x="1258161" y="524247"/>
                    </a:lnTo>
                    <a:lnTo>
                      <a:pt x="1254366" y="530211"/>
                    </a:lnTo>
                    <a:lnTo>
                      <a:pt x="1255403" y="542751"/>
                    </a:lnTo>
                    <a:lnTo>
                      <a:pt x="1252150" y="542138"/>
                    </a:lnTo>
                    <a:lnTo>
                      <a:pt x="1244489" y="553523"/>
                    </a:lnTo>
                    <a:lnTo>
                      <a:pt x="1244489" y="558284"/>
                    </a:lnTo>
                    <a:lnTo>
                      <a:pt x="1248850" y="561914"/>
                    </a:lnTo>
                    <a:lnTo>
                      <a:pt x="1237324" y="565473"/>
                    </a:lnTo>
                    <a:lnTo>
                      <a:pt x="1233034" y="570824"/>
                    </a:lnTo>
                    <a:lnTo>
                      <a:pt x="1233529" y="578013"/>
                    </a:lnTo>
                    <a:lnTo>
                      <a:pt x="1241189" y="578602"/>
                    </a:lnTo>
                    <a:lnTo>
                      <a:pt x="1234637" y="579781"/>
                    </a:lnTo>
                    <a:lnTo>
                      <a:pt x="1233529" y="584590"/>
                    </a:lnTo>
                    <a:lnTo>
                      <a:pt x="1241755" y="583387"/>
                    </a:lnTo>
                    <a:lnTo>
                      <a:pt x="1234637" y="588149"/>
                    </a:lnTo>
                    <a:lnTo>
                      <a:pt x="1234637" y="602433"/>
                    </a:lnTo>
                    <a:lnTo>
                      <a:pt x="1232492" y="607241"/>
                    </a:lnTo>
                    <a:lnTo>
                      <a:pt x="1223110" y="610801"/>
                    </a:lnTo>
                    <a:lnTo>
                      <a:pt x="1224760" y="618579"/>
                    </a:lnTo>
                    <a:lnTo>
                      <a:pt x="1214413" y="610188"/>
                    </a:lnTo>
                    <a:lnTo>
                      <a:pt x="1210547" y="612616"/>
                    </a:lnTo>
                    <a:lnTo>
                      <a:pt x="1206681" y="606063"/>
                    </a:lnTo>
                    <a:lnTo>
                      <a:pt x="1199633" y="603069"/>
                    </a:lnTo>
                    <a:lnTo>
                      <a:pt x="1166280" y="606063"/>
                    </a:lnTo>
                    <a:lnTo>
                      <a:pt x="1162485" y="591732"/>
                    </a:lnTo>
                    <a:lnTo>
                      <a:pt x="1167317" y="589893"/>
                    </a:lnTo>
                    <a:lnTo>
                      <a:pt x="1171725" y="593523"/>
                    </a:lnTo>
                    <a:lnTo>
                      <a:pt x="1173941" y="592321"/>
                    </a:lnTo>
                    <a:lnTo>
                      <a:pt x="1168967" y="583977"/>
                    </a:lnTo>
                    <a:lnTo>
                      <a:pt x="1165172" y="576175"/>
                    </a:lnTo>
                    <a:lnTo>
                      <a:pt x="1166752" y="573747"/>
                    </a:lnTo>
                    <a:lnTo>
                      <a:pt x="1176628" y="576175"/>
                    </a:lnTo>
                    <a:lnTo>
                      <a:pt x="1177241" y="573747"/>
                    </a:lnTo>
                    <a:lnTo>
                      <a:pt x="1169509" y="561254"/>
                    </a:lnTo>
                    <a:lnTo>
                      <a:pt x="1159704" y="557082"/>
                    </a:lnTo>
                    <a:lnTo>
                      <a:pt x="1160246" y="552933"/>
                    </a:lnTo>
                    <a:lnTo>
                      <a:pt x="1154730" y="555927"/>
                    </a:lnTo>
                    <a:lnTo>
                      <a:pt x="1145962" y="554725"/>
                    </a:lnTo>
                    <a:lnTo>
                      <a:pt x="1137735" y="560688"/>
                    </a:lnTo>
                    <a:lnTo>
                      <a:pt x="1133375" y="560075"/>
                    </a:lnTo>
                    <a:lnTo>
                      <a:pt x="1120811" y="567878"/>
                    </a:lnTo>
                    <a:lnTo>
                      <a:pt x="1115366" y="568420"/>
                    </a:lnTo>
                    <a:lnTo>
                      <a:pt x="1108814" y="575043"/>
                    </a:lnTo>
                    <a:lnTo>
                      <a:pt x="1105019" y="569645"/>
                    </a:lnTo>
                    <a:lnTo>
                      <a:pt x="1100587" y="569645"/>
                    </a:lnTo>
                    <a:lnTo>
                      <a:pt x="1084771" y="578037"/>
                    </a:lnTo>
                    <a:lnTo>
                      <a:pt x="1082555" y="581620"/>
                    </a:lnTo>
                    <a:lnTo>
                      <a:pt x="1090782" y="591190"/>
                    </a:lnTo>
                    <a:lnTo>
                      <a:pt x="1100658" y="591802"/>
                    </a:lnTo>
                    <a:lnTo>
                      <a:pt x="1105019" y="587654"/>
                    </a:lnTo>
                    <a:lnTo>
                      <a:pt x="1106668" y="594843"/>
                    </a:lnTo>
                    <a:lnTo>
                      <a:pt x="1125855" y="594230"/>
                    </a:lnTo>
                    <a:lnTo>
                      <a:pt x="1127506" y="604932"/>
                    </a:lnTo>
                    <a:lnTo>
                      <a:pt x="1132408" y="596587"/>
                    </a:lnTo>
                    <a:lnTo>
                      <a:pt x="1152090" y="597789"/>
                    </a:lnTo>
                    <a:lnTo>
                      <a:pt x="1148767" y="613323"/>
                    </a:lnTo>
                    <a:lnTo>
                      <a:pt x="1140540" y="614525"/>
                    </a:lnTo>
                    <a:lnTo>
                      <a:pt x="1136745" y="622304"/>
                    </a:lnTo>
                    <a:lnTo>
                      <a:pt x="1138325" y="629446"/>
                    </a:lnTo>
                    <a:lnTo>
                      <a:pt x="1145985" y="633688"/>
                    </a:lnTo>
                    <a:lnTo>
                      <a:pt x="1144877" y="644460"/>
                    </a:lnTo>
                    <a:lnTo>
                      <a:pt x="1149851" y="645073"/>
                    </a:lnTo>
                    <a:lnTo>
                      <a:pt x="1153104" y="641514"/>
                    </a:lnTo>
                    <a:lnTo>
                      <a:pt x="1163522" y="642693"/>
                    </a:lnTo>
                    <a:lnTo>
                      <a:pt x="1163522" y="648656"/>
                    </a:lnTo>
                    <a:lnTo>
                      <a:pt x="1172291" y="645097"/>
                    </a:lnTo>
                    <a:lnTo>
                      <a:pt x="1173870" y="649269"/>
                    </a:lnTo>
                    <a:lnTo>
                      <a:pt x="1181601" y="650471"/>
                    </a:lnTo>
                    <a:lnTo>
                      <a:pt x="1181059" y="658815"/>
                    </a:lnTo>
                    <a:lnTo>
                      <a:pt x="1173870" y="667796"/>
                    </a:lnTo>
                    <a:lnTo>
                      <a:pt x="1177194" y="696459"/>
                    </a:lnTo>
                    <a:lnTo>
                      <a:pt x="1167388" y="705439"/>
                    </a:lnTo>
                    <a:lnTo>
                      <a:pt x="1169604" y="712628"/>
                    </a:lnTo>
                    <a:lnTo>
                      <a:pt x="1169604" y="712628"/>
                    </a:lnTo>
                    <a:lnTo>
                      <a:pt x="1122980" y="695374"/>
                    </a:lnTo>
                    <a:lnTo>
                      <a:pt x="1061176" y="692263"/>
                    </a:lnTo>
                    <a:lnTo>
                      <a:pt x="991570" y="658532"/>
                    </a:lnTo>
                    <a:lnTo>
                      <a:pt x="965595" y="673901"/>
                    </a:lnTo>
                    <a:lnTo>
                      <a:pt x="949425" y="677767"/>
                    </a:lnTo>
                    <a:lnTo>
                      <a:pt x="905842" y="720713"/>
                    </a:lnTo>
                    <a:lnTo>
                      <a:pt x="891746" y="724579"/>
                    </a:lnTo>
                    <a:lnTo>
                      <a:pt x="879796" y="723778"/>
                    </a:lnTo>
                    <a:lnTo>
                      <a:pt x="903768" y="847291"/>
                    </a:lnTo>
                    <a:lnTo>
                      <a:pt x="903768" y="847291"/>
                    </a:lnTo>
                    <a:lnTo>
                      <a:pt x="715528" y="858039"/>
                    </a:lnTo>
                    <a:lnTo>
                      <a:pt x="611319" y="796825"/>
                    </a:lnTo>
                    <a:lnTo>
                      <a:pt x="611319" y="796825"/>
                    </a:lnTo>
                    <a:lnTo>
                      <a:pt x="566298" y="723212"/>
                    </a:lnTo>
                    <a:lnTo>
                      <a:pt x="595857" y="629493"/>
                    </a:lnTo>
                    <a:lnTo>
                      <a:pt x="600217" y="566228"/>
                    </a:lnTo>
                    <a:lnTo>
                      <a:pt x="598567" y="551425"/>
                    </a:lnTo>
                    <a:lnTo>
                      <a:pt x="627772" y="519392"/>
                    </a:lnTo>
                    <a:lnTo>
                      <a:pt x="316326" y="519297"/>
                    </a:lnTo>
                    <a:lnTo>
                      <a:pt x="316326" y="396373"/>
                    </a:lnTo>
                    <a:lnTo>
                      <a:pt x="55840" y="396373"/>
                    </a:lnTo>
                    <a:lnTo>
                      <a:pt x="51409" y="388218"/>
                    </a:lnTo>
                    <a:lnTo>
                      <a:pt x="47614" y="367287"/>
                    </a:lnTo>
                    <a:lnTo>
                      <a:pt x="62393" y="361936"/>
                    </a:lnTo>
                    <a:lnTo>
                      <a:pt x="68946" y="349396"/>
                    </a:lnTo>
                    <a:lnTo>
                      <a:pt x="66730" y="338624"/>
                    </a:lnTo>
                    <a:lnTo>
                      <a:pt x="56382" y="337422"/>
                    </a:lnTo>
                    <a:lnTo>
                      <a:pt x="63501" y="318258"/>
                    </a:lnTo>
                    <a:lnTo>
                      <a:pt x="59635" y="308689"/>
                    </a:lnTo>
                    <a:lnTo>
                      <a:pt x="61356" y="303338"/>
                    </a:lnTo>
                    <a:lnTo>
                      <a:pt x="55840" y="301499"/>
                    </a:lnTo>
                    <a:lnTo>
                      <a:pt x="56382" y="294947"/>
                    </a:lnTo>
                    <a:lnTo>
                      <a:pt x="49830" y="294947"/>
                    </a:lnTo>
                    <a:lnTo>
                      <a:pt x="48109" y="291953"/>
                    </a:lnTo>
                    <a:lnTo>
                      <a:pt x="37761" y="294381"/>
                    </a:lnTo>
                    <a:lnTo>
                      <a:pt x="27955" y="293179"/>
                    </a:lnTo>
                    <a:lnTo>
                      <a:pt x="21874" y="297917"/>
                    </a:lnTo>
                    <a:lnTo>
                      <a:pt x="20224" y="292566"/>
                    </a:lnTo>
                    <a:lnTo>
                      <a:pt x="16429" y="293179"/>
                    </a:lnTo>
                    <a:lnTo>
                      <a:pt x="14213" y="285989"/>
                    </a:lnTo>
                    <a:lnTo>
                      <a:pt x="9311" y="285989"/>
                    </a:lnTo>
                    <a:lnTo>
                      <a:pt x="5445" y="282360"/>
                    </a:lnTo>
                    <a:lnTo>
                      <a:pt x="5445" y="275170"/>
                    </a:lnTo>
                    <a:lnTo>
                      <a:pt x="0" y="275783"/>
                    </a:lnTo>
                    <a:lnTo>
                      <a:pt x="6011" y="272153"/>
                    </a:lnTo>
                    <a:lnTo>
                      <a:pt x="4903" y="256030"/>
                    </a:lnTo>
                    <a:lnTo>
                      <a:pt x="11526" y="241558"/>
                    </a:lnTo>
                    <a:lnTo>
                      <a:pt x="316349" y="241558"/>
                    </a:lnTo>
                    <a:lnTo>
                      <a:pt x="316349" y="22675"/>
                    </a:lnTo>
                    <a:lnTo>
                      <a:pt x="615232" y="22675"/>
                    </a:lnTo>
                    <a:lnTo>
                      <a:pt x="617589" y="140107"/>
                    </a:lnTo>
                    <a:lnTo>
                      <a:pt x="763165" y="139589"/>
                    </a:lnTo>
                    <a:lnTo>
                      <a:pt x="773112" y="239106"/>
                    </a:lnTo>
                    <a:lnTo>
                      <a:pt x="782776" y="237268"/>
                    </a:lnTo>
                    <a:lnTo>
                      <a:pt x="900939" y="240096"/>
                    </a:lnTo>
                    <a:lnTo>
                      <a:pt x="899831" y="2310"/>
                    </a:lnTo>
                    <a:close/>
                  </a:path>
                </a:pathLst>
              </a:custGeom>
              <a:grpFill/>
              <a:ln w="12700" cap="flat">
                <a:solidFill>
                  <a:srgbClr val="35001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6" name="Freeform: Shape 195">
                <a:extLst>
                  <a:ext uri="{FF2B5EF4-FFF2-40B4-BE49-F238E27FC236}">
                    <a16:creationId xmlns:a16="http://schemas.microsoft.com/office/drawing/2014/main" id="{CDB2FC28-3971-173A-2B9F-073A4E9BB902}"/>
                  </a:ext>
                </a:extLst>
              </p:cNvPr>
              <p:cNvSpPr/>
              <p:nvPr/>
            </p:nvSpPr>
            <p:spPr>
              <a:xfrm>
                <a:off x="5513429" y="2095040"/>
                <a:ext cx="895706" cy="721349"/>
              </a:xfrm>
              <a:custGeom>
                <a:avLst/>
                <a:gdLst>
                  <a:gd name="connsiteX0" fmla="*/ 112081 w 895706"/>
                  <a:gd name="connsiteY0" fmla="*/ 388548 h 721349"/>
                  <a:gd name="connsiteX1" fmla="*/ 121957 w 895706"/>
                  <a:gd name="connsiteY1" fmla="*/ 393969 h 721349"/>
                  <a:gd name="connsiteX2" fmla="*/ 122995 w 895706"/>
                  <a:gd name="connsiteY2" fmla="*/ 398188 h 721349"/>
                  <a:gd name="connsiteX3" fmla="*/ 120307 w 895706"/>
                  <a:gd name="connsiteY3" fmla="*/ 400027 h 721349"/>
                  <a:gd name="connsiteX4" fmla="*/ 110431 w 895706"/>
                  <a:gd name="connsiteY4" fmla="*/ 398188 h 721349"/>
                  <a:gd name="connsiteX5" fmla="*/ 108781 w 895706"/>
                  <a:gd name="connsiteY5" fmla="*/ 391636 h 721349"/>
                  <a:gd name="connsiteX6" fmla="*/ 112105 w 895706"/>
                  <a:gd name="connsiteY6" fmla="*/ 388571 h 721349"/>
                  <a:gd name="connsiteX7" fmla="*/ 252118 w 895706"/>
                  <a:gd name="connsiteY7" fmla="*/ 228546 h 721349"/>
                  <a:gd name="connsiteX8" fmla="*/ 253155 w 895706"/>
                  <a:gd name="connsiteY8" fmla="*/ 230927 h 721349"/>
                  <a:gd name="connsiteX9" fmla="*/ 249902 w 895706"/>
                  <a:gd name="connsiteY9" fmla="*/ 233968 h 721349"/>
                  <a:gd name="connsiteX10" fmla="*/ 248252 w 895706"/>
                  <a:gd name="connsiteY10" fmla="*/ 229136 h 721349"/>
                  <a:gd name="connsiteX11" fmla="*/ 252118 w 895706"/>
                  <a:gd name="connsiteY11" fmla="*/ 228546 h 721349"/>
                  <a:gd name="connsiteX12" fmla="*/ 497541 w 895706"/>
                  <a:gd name="connsiteY12" fmla="*/ 82806 h 721349"/>
                  <a:gd name="connsiteX13" fmla="*/ 498649 w 895706"/>
                  <a:gd name="connsiteY13" fmla="*/ 85186 h 721349"/>
                  <a:gd name="connsiteX14" fmla="*/ 492096 w 895706"/>
                  <a:gd name="connsiteY14" fmla="*/ 86388 h 721349"/>
                  <a:gd name="connsiteX15" fmla="*/ 492096 w 895706"/>
                  <a:gd name="connsiteY15" fmla="*/ 82806 h 721349"/>
                  <a:gd name="connsiteX16" fmla="*/ 497541 w 895706"/>
                  <a:gd name="connsiteY16" fmla="*/ 82806 h 721349"/>
                  <a:gd name="connsiteX17" fmla="*/ 575161 w 895706"/>
                  <a:gd name="connsiteY17" fmla="*/ 55227 h 721349"/>
                  <a:gd name="connsiteX18" fmla="*/ 591119 w 895706"/>
                  <a:gd name="connsiteY18" fmla="*/ 61238 h 721349"/>
                  <a:gd name="connsiteX19" fmla="*/ 593264 w 895706"/>
                  <a:gd name="connsiteY19" fmla="*/ 64821 h 721349"/>
                  <a:gd name="connsiteX20" fmla="*/ 596022 w 895706"/>
                  <a:gd name="connsiteY20" fmla="*/ 64821 h 721349"/>
                  <a:gd name="connsiteX21" fmla="*/ 594914 w 895706"/>
                  <a:gd name="connsiteY21" fmla="*/ 59423 h 721349"/>
                  <a:gd name="connsiteX22" fmla="*/ 597130 w 895706"/>
                  <a:gd name="connsiteY22" fmla="*/ 61214 h 721349"/>
                  <a:gd name="connsiteX23" fmla="*/ 606935 w 895706"/>
                  <a:gd name="connsiteY23" fmla="*/ 58221 h 721349"/>
                  <a:gd name="connsiteX24" fmla="*/ 608043 w 895706"/>
                  <a:gd name="connsiteY24" fmla="*/ 61851 h 721349"/>
                  <a:gd name="connsiteX25" fmla="*/ 600925 w 895706"/>
                  <a:gd name="connsiteY25" fmla="*/ 61238 h 721349"/>
                  <a:gd name="connsiteX26" fmla="*/ 601467 w 895706"/>
                  <a:gd name="connsiteY26" fmla="*/ 67249 h 721349"/>
                  <a:gd name="connsiteX27" fmla="*/ 598214 w 895706"/>
                  <a:gd name="connsiteY27" fmla="*/ 61851 h 721349"/>
                  <a:gd name="connsiteX28" fmla="*/ 599864 w 895706"/>
                  <a:gd name="connsiteY28" fmla="*/ 73212 h 721349"/>
                  <a:gd name="connsiteX29" fmla="*/ 614101 w 895706"/>
                  <a:gd name="connsiteY29" fmla="*/ 76206 h 721349"/>
                  <a:gd name="connsiteX30" fmla="*/ 618462 w 895706"/>
                  <a:gd name="connsiteY30" fmla="*/ 79246 h 721349"/>
                  <a:gd name="connsiteX31" fmla="*/ 616812 w 895706"/>
                  <a:gd name="connsiteY31" fmla="*/ 81674 h 721349"/>
                  <a:gd name="connsiteX32" fmla="*/ 626122 w 895706"/>
                  <a:gd name="connsiteY32" fmla="*/ 84668 h 721349"/>
                  <a:gd name="connsiteX33" fmla="*/ 629446 w 895706"/>
                  <a:gd name="connsiteY33" fmla="*/ 90678 h 721349"/>
                  <a:gd name="connsiteX34" fmla="*/ 646370 w 895706"/>
                  <a:gd name="connsiteY34" fmla="*/ 93672 h 721349"/>
                  <a:gd name="connsiteX35" fmla="*/ 659570 w 895706"/>
                  <a:gd name="connsiteY35" fmla="*/ 100861 h 721349"/>
                  <a:gd name="connsiteX36" fmla="*/ 667725 w 895706"/>
                  <a:gd name="connsiteY36" fmla="*/ 99659 h 721349"/>
                  <a:gd name="connsiteX37" fmla="*/ 693418 w 895706"/>
                  <a:gd name="connsiteY37" fmla="*/ 109229 h 721349"/>
                  <a:gd name="connsiteX38" fmla="*/ 703836 w 895706"/>
                  <a:gd name="connsiteY38" fmla="*/ 116489 h 721349"/>
                  <a:gd name="connsiteX39" fmla="*/ 709352 w 895706"/>
                  <a:gd name="connsiteY39" fmla="*/ 124880 h 721349"/>
                  <a:gd name="connsiteX40" fmla="*/ 727384 w 895706"/>
                  <a:gd name="connsiteY40" fmla="*/ 132022 h 721349"/>
                  <a:gd name="connsiteX41" fmla="*/ 733466 w 895706"/>
                  <a:gd name="connsiteY41" fmla="*/ 141616 h 721349"/>
                  <a:gd name="connsiteX42" fmla="*/ 739476 w 895706"/>
                  <a:gd name="connsiteY42" fmla="*/ 143407 h 721349"/>
                  <a:gd name="connsiteX43" fmla="*/ 743837 w 895706"/>
                  <a:gd name="connsiteY43" fmla="*/ 141616 h 721349"/>
                  <a:gd name="connsiteX44" fmla="*/ 744945 w 895706"/>
                  <a:gd name="connsiteY44" fmla="*/ 148805 h 721349"/>
                  <a:gd name="connsiteX45" fmla="*/ 754821 w 895706"/>
                  <a:gd name="connsiteY45" fmla="*/ 157786 h 721349"/>
                  <a:gd name="connsiteX46" fmla="*/ 763590 w 895706"/>
                  <a:gd name="connsiteY46" fmla="*/ 158964 h 721349"/>
                  <a:gd name="connsiteX47" fmla="*/ 771816 w 895706"/>
                  <a:gd name="connsiteY47" fmla="*/ 167356 h 721349"/>
                  <a:gd name="connsiteX48" fmla="*/ 789282 w 895706"/>
                  <a:gd name="connsiteY48" fmla="*/ 173366 h 721349"/>
                  <a:gd name="connsiteX49" fmla="*/ 793148 w 895706"/>
                  <a:gd name="connsiteY49" fmla="*/ 182936 h 721349"/>
                  <a:gd name="connsiteX50" fmla="*/ 786029 w 895706"/>
                  <a:gd name="connsiteY50" fmla="*/ 211764 h 721349"/>
                  <a:gd name="connsiteX51" fmla="*/ 786571 w 895706"/>
                  <a:gd name="connsiteY51" fmla="*/ 221334 h 721349"/>
                  <a:gd name="connsiteX52" fmla="*/ 792582 w 895706"/>
                  <a:gd name="connsiteY52" fmla="*/ 236325 h 721349"/>
                  <a:gd name="connsiteX53" fmla="*/ 786571 w 895706"/>
                  <a:gd name="connsiteY53" fmla="*/ 244716 h 721349"/>
                  <a:gd name="connsiteX54" fmla="*/ 786571 w 895706"/>
                  <a:gd name="connsiteY54" fmla="*/ 253108 h 721349"/>
                  <a:gd name="connsiteX55" fmla="*/ 800808 w 895706"/>
                  <a:gd name="connsiteY55" fmla="*/ 253697 h 721349"/>
                  <a:gd name="connsiteX56" fmla="*/ 802953 w 895706"/>
                  <a:gd name="connsiteY56" fmla="*/ 259118 h 721349"/>
                  <a:gd name="connsiteX57" fmla="*/ 795363 w 895706"/>
                  <a:gd name="connsiteY57" fmla="*/ 254899 h 721349"/>
                  <a:gd name="connsiteX58" fmla="*/ 785487 w 895706"/>
                  <a:gd name="connsiteY58" fmla="*/ 257327 h 721349"/>
                  <a:gd name="connsiteX59" fmla="*/ 787137 w 895706"/>
                  <a:gd name="connsiteY59" fmla="*/ 281299 h 721349"/>
                  <a:gd name="connsiteX60" fmla="*/ 799701 w 895706"/>
                  <a:gd name="connsiteY60" fmla="*/ 301664 h 721349"/>
                  <a:gd name="connsiteX61" fmla="*/ 805146 w 895706"/>
                  <a:gd name="connsiteY61" fmla="*/ 304092 h 721349"/>
                  <a:gd name="connsiteX62" fmla="*/ 811769 w 895706"/>
                  <a:gd name="connsiteY62" fmla="*/ 320286 h 721349"/>
                  <a:gd name="connsiteX63" fmla="*/ 833030 w 895706"/>
                  <a:gd name="connsiteY63" fmla="*/ 339449 h 721349"/>
                  <a:gd name="connsiteX64" fmla="*/ 830815 w 895706"/>
                  <a:gd name="connsiteY64" fmla="*/ 342443 h 721349"/>
                  <a:gd name="connsiteX65" fmla="*/ 829707 w 895706"/>
                  <a:gd name="connsiteY65" fmla="*/ 339449 h 721349"/>
                  <a:gd name="connsiteX66" fmla="*/ 821009 w 895706"/>
                  <a:gd name="connsiteY66" fmla="*/ 335866 h 721349"/>
                  <a:gd name="connsiteX67" fmla="*/ 819901 w 895706"/>
                  <a:gd name="connsiteY67" fmla="*/ 340675 h 721349"/>
                  <a:gd name="connsiteX68" fmla="*/ 829707 w 895706"/>
                  <a:gd name="connsiteY68" fmla="*/ 350857 h 721349"/>
                  <a:gd name="connsiteX69" fmla="*/ 869071 w 895706"/>
                  <a:gd name="connsiteY69" fmla="*/ 373604 h 721349"/>
                  <a:gd name="connsiteX70" fmla="*/ 871829 w 895706"/>
                  <a:gd name="connsiteY70" fmla="*/ 403563 h 721349"/>
                  <a:gd name="connsiteX71" fmla="*/ 868576 w 895706"/>
                  <a:gd name="connsiteY71" fmla="*/ 422113 h 721349"/>
                  <a:gd name="connsiteX72" fmla="*/ 872936 w 895706"/>
                  <a:gd name="connsiteY72" fmla="*/ 436515 h 721349"/>
                  <a:gd name="connsiteX73" fmla="*/ 872936 w 895706"/>
                  <a:gd name="connsiteY73" fmla="*/ 466451 h 721349"/>
                  <a:gd name="connsiteX74" fmla="*/ 877344 w 895706"/>
                  <a:gd name="connsiteY74" fmla="*/ 473640 h 721349"/>
                  <a:gd name="connsiteX75" fmla="*/ 883355 w 895706"/>
                  <a:gd name="connsiteY75" fmla="*/ 473640 h 721349"/>
                  <a:gd name="connsiteX76" fmla="*/ 894740 w 895706"/>
                  <a:gd name="connsiteY76" fmla="*/ 481984 h 721349"/>
                  <a:gd name="connsiteX77" fmla="*/ 894740 w 895706"/>
                  <a:gd name="connsiteY77" fmla="*/ 481984 h 721349"/>
                  <a:gd name="connsiteX78" fmla="*/ 894881 w 895706"/>
                  <a:gd name="connsiteY78" fmla="*/ 482597 h 721349"/>
                  <a:gd name="connsiteX79" fmla="*/ 894881 w 895706"/>
                  <a:gd name="connsiteY79" fmla="*/ 482597 h 721349"/>
                  <a:gd name="connsiteX80" fmla="*/ 895706 w 895706"/>
                  <a:gd name="connsiteY80" fmla="*/ 720360 h 721349"/>
                  <a:gd name="connsiteX81" fmla="*/ 777544 w 895706"/>
                  <a:gd name="connsiteY81" fmla="*/ 717484 h 721349"/>
                  <a:gd name="connsiteX82" fmla="*/ 767950 w 895706"/>
                  <a:gd name="connsiteY82" fmla="*/ 719323 h 721349"/>
                  <a:gd name="connsiteX83" fmla="*/ 758003 w 895706"/>
                  <a:gd name="connsiteY83" fmla="*/ 619805 h 721349"/>
                  <a:gd name="connsiteX84" fmla="*/ 612498 w 895706"/>
                  <a:gd name="connsiteY84" fmla="*/ 620394 h 721349"/>
                  <a:gd name="connsiteX85" fmla="*/ 610070 w 895706"/>
                  <a:gd name="connsiteY85" fmla="*/ 502962 h 721349"/>
                  <a:gd name="connsiteX86" fmla="*/ 311187 w 895706"/>
                  <a:gd name="connsiteY86" fmla="*/ 502962 h 721349"/>
                  <a:gd name="connsiteX87" fmla="*/ 311187 w 895706"/>
                  <a:gd name="connsiteY87" fmla="*/ 721350 h 721349"/>
                  <a:gd name="connsiteX88" fmla="*/ 6011 w 895706"/>
                  <a:gd name="connsiteY88" fmla="*/ 721350 h 721349"/>
                  <a:gd name="connsiteX89" fmla="*/ 4903 w 895706"/>
                  <a:gd name="connsiteY89" fmla="*/ 713689 h 721349"/>
                  <a:gd name="connsiteX90" fmla="*/ 0 w 895706"/>
                  <a:gd name="connsiteY90" fmla="*/ 710059 h 721349"/>
                  <a:gd name="connsiteX91" fmla="*/ 542 w 895706"/>
                  <a:gd name="connsiteY91" fmla="*/ 705321 h 721349"/>
                  <a:gd name="connsiteX92" fmla="*/ 13671 w 895706"/>
                  <a:gd name="connsiteY92" fmla="*/ 693936 h 721349"/>
                  <a:gd name="connsiteX93" fmla="*/ 16429 w 895706"/>
                  <a:gd name="connsiteY93" fmla="*/ 687384 h 721349"/>
                  <a:gd name="connsiteX94" fmla="*/ 12563 w 895706"/>
                  <a:gd name="connsiteY94" fmla="*/ 689811 h 721349"/>
                  <a:gd name="connsiteX95" fmla="*/ 12563 w 895706"/>
                  <a:gd name="connsiteY95" fmla="*/ 686181 h 721349"/>
                  <a:gd name="connsiteX96" fmla="*/ 18008 w 895706"/>
                  <a:gd name="connsiteY96" fmla="*/ 674207 h 721349"/>
                  <a:gd name="connsiteX97" fmla="*/ 21332 w 895706"/>
                  <a:gd name="connsiteY97" fmla="*/ 672369 h 721349"/>
                  <a:gd name="connsiteX98" fmla="*/ 24656 w 895706"/>
                  <a:gd name="connsiteY98" fmla="*/ 674207 h 721349"/>
                  <a:gd name="connsiteX99" fmla="*/ 23005 w 895706"/>
                  <a:gd name="connsiteY99" fmla="*/ 681986 h 721349"/>
                  <a:gd name="connsiteX100" fmla="*/ 25763 w 895706"/>
                  <a:gd name="connsiteY100" fmla="*/ 690330 h 721349"/>
                  <a:gd name="connsiteX101" fmla="*/ 32882 w 895706"/>
                  <a:gd name="connsiteY101" fmla="*/ 690330 h 721349"/>
                  <a:gd name="connsiteX102" fmla="*/ 46553 w 895706"/>
                  <a:gd name="connsiteY102" fmla="*/ 681986 h 721349"/>
                  <a:gd name="connsiteX103" fmla="*/ 47661 w 895706"/>
                  <a:gd name="connsiteY103" fmla="*/ 677767 h 721349"/>
                  <a:gd name="connsiteX104" fmla="*/ 39435 w 895706"/>
                  <a:gd name="connsiteY104" fmla="*/ 669988 h 721349"/>
                  <a:gd name="connsiteX105" fmla="*/ 38893 w 895706"/>
                  <a:gd name="connsiteY105" fmla="*/ 665227 h 721349"/>
                  <a:gd name="connsiteX106" fmla="*/ 28474 w 895706"/>
                  <a:gd name="connsiteY106" fmla="*/ 659263 h 721349"/>
                  <a:gd name="connsiteX107" fmla="*/ 25787 w 895706"/>
                  <a:gd name="connsiteY107" fmla="*/ 653865 h 721349"/>
                  <a:gd name="connsiteX108" fmla="*/ 32905 w 895706"/>
                  <a:gd name="connsiteY108" fmla="*/ 650895 h 721349"/>
                  <a:gd name="connsiteX109" fmla="*/ 33943 w 895706"/>
                  <a:gd name="connsiteY109" fmla="*/ 643093 h 721349"/>
                  <a:gd name="connsiteX110" fmla="*/ 42240 w 895706"/>
                  <a:gd name="connsiteY110" fmla="*/ 639511 h 721349"/>
                  <a:gd name="connsiteX111" fmla="*/ 41132 w 895706"/>
                  <a:gd name="connsiteY111" fmla="*/ 625768 h 721349"/>
                  <a:gd name="connsiteX112" fmla="*/ 37808 w 895706"/>
                  <a:gd name="connsiteY112" fmla="*/ 622775 h 721349"/>
                  <a:gd name="connsiteX113" fmla="*/ 46035 w 895706"/>
                  <a:gd name="connsiteY113" fmla="*/ 625156 h 721349"/>
                  <a:gd name="connsiteX114" fmla="*/ 53153 w 895706"/>
                  <a:gd name="connsiteY114" fmla="*/ 623364 h 721349"/>
                  <a:gd name="connsiteX115" fmla="*/ 59777 w 895706"/>
                  <a:gd name="connsiteY115" fmla="*/ 617424 h 721349"/>
                  <a:gd name="connsiteX116" fmla="*/ 58598 w 895706"/>
                  <a:gd name="connsiteY116" fmla="*/ 612663 h 721349"/>
                  <a:gd name="connsiteX117" fmla="*/ 64609 w 895706"/>
                  <a:gd name="connsiteY117" fmla="*/ 611414 h 721349"/>
                  <a:gd name="connsiteX118" fmla="*/ 67932 w 895706"/>
                  <a:gd name="connsiteY118" fmla="*/ 602433 h 721349"/>
                  <a:gd name="connsiteX119" fmla="*/ 66824 w 895706"/>
                  <a:gd name="connsiteY119" fmla="*/ 595291 h 721349"/>
                  <a:gd name="connsiteX120" fmla="*/ 69582 w 895706"/>
                  <a:gd name="connsiteY120" fmla="*/ 594702 h 721349"/>
                  <a:gd name="connsiteX121" fmla="*/ 66259 w 895706"/>
                  <a:gd name="connsiteY121" fmla="*/ 587512 h 721349"/>
                  <a:gd name="connsiteX122" fmla="*/ 69017 w 895706"/>
                  <a:gd name="connsiteY122" fmla="*/ 586900 h 721349"/>
                  <a:gd name="connsiteX123" fmla="*/ 69017 w 895706"/>
                  <a:gd name="connsiteY123" fmla="*/ 580347 h 721349"/>
                  <a:gd name="connsiteX124" fmla="*/ 75098 w 895706"/>
                  <a:gd name="connsiteY124" fmla="*/ 573794 h 721349"/>
                  <a:gd name="connsiteX125" fmla="*/ 72882 w 895706"/>
                  <a:gd name="connsiteY125" fmla="*/ 561183 h 721349"/>
                  <a:gd name="connsiteX126" fmla="*/ 76135 w 895706"/>
                  <a:gd name="connsiteY126" fmla="*/ 558190 h 721349"/>
                  <a:gd name="connsiteX127" fmla="*/ 72340 w 895706"/>
                  <a:gd name="connsiteY127" fmla="*/ 554041 h 721349"/>
                  <a:gd name="connsiteX128" fmla="*/ 68474 w 895706"/>
                  <a:gd name="connsiteY128" fmla="*/ 534878 h 721349"/>
                  <a:gd name="connsiteX129" fmla="*/ 71232 w 895706"/>
                  <a:gd name="connsiteY129" fmla="*/ 514512 h 721349"/>
                  <a:gd name="connsiteX130" fmla="*/ 67367 w 895706"/>
                  <a:gd name="connsiteY130" fmla="*/ 504942 h 721349"/>
                  <a:gd name="connsiteX131" fmla="*/ 70124 w 895706"/>
                  <a:gd name="connsiteY131" fmla="*/ 495349 h 721349"/>
                  <a:gd name="connsiteX132" fmla="*/ 68474 w 895706"/>
                  <a:gd name="connsiteY132" fmla="*/ 489409 h 721349"/>
                  <a:gd name="connsiteX133" fmla="*/ 61922 w 895706"/>
                  <a:gd name="connsiteY133" fmla="*/ 486981 h 721349"/>
                  <a:gd name="connsiteX134" fmla="*/ 62464 w 895706"/>
                  <a:gd name="connsiteY134" fmla="*/ 467818 h 721349"/>
                  <a:gd name="connsiteX135" fmla="*/ 58598 w 895706"/>
                  <a:gd name="connsiteY135" fmla="*/ 464188 h 721349"/>
                  <a:gd name="connsiteX136" fmla="*/ 55911 w 895706"/>
                  <a:gd name="connsiteY136" fmla="*/ 451624 h 721349"/>
                  <a:gd name="connsiteX137" fmla="*/ 61356 w 895706"/>
                  <a:gd name="connsiteY137" fmla="*/ 445614 h 721349"/>
                  <a:gd name="connsiteX138" fmla="*/ 61356 w 895706"/>
                  <a:gd name="connsiteY138" fmla="*/ 433050 h 721349"/>
                  <a:gd name="connsiteX139" fmla="*/ 64609 w 895706"/>
                  <a:gd name="connsiteY139" fmla="*/ 435478 h 721349"/>
                  <a:gd name="connsiteX140" fmla="*/ 66259 w 895706"/>
                  <a:gd name="connsiteY140" fmla="*/ 430717 h 721349"/>
                  <a:gd name="connsiteX141" fmla="*/ 70690 w 895706"/>
                  <a:gd name="connsiteY141" fmla="*/ 429515 h 721349"/>
                  <a:gd name="connsiteX142" fmla="*/ 72906 w 895706"/>
                  <a:gd name="connsiteY142" fmla="*/ 435478 h 721349"/>
                  <a:gd name="connsiteX143" fmla="*/ 78351 w 895706"/>
                  <a:gd name="connsiteY143" fmla="*/ 439697 h 721349"/>
                  <a:gd name="connsiteX144" fmla="*/ 83254 w 895706"/>
                  <a:gd name="connsiteY144" fmla="*/ 435478 h 721349"/>
                  <a:gd name="connsiteX145" fmla="*/ 83254 w 895706"/>
                  <a:gd name="connsiteY145" fmla="*/ 438472 h 721349"/>
                  <a:gd name="connsiteX146" fmla="*/ 76701 w 895706"/>
                  <a:gd name="connsiteY146" fmla="*/ 443893 h 721349"/>
                  <a:gd name="connsiteX147" fmla="*/ 76701 w 895706"/>
                  <a:gd name="connsiteY147" fmla="*/ 447476 h 721349"/>
                  <a:gd name="connsiteX148" fmla="*/ 83254 w 895706"/>
                  <a:gd name="connsiteY148" fmla="*/ 454076 h 721349"/>
                  <a:gd name="connsiteX149" fmla="*/ 83254 w 895706"/>
                  <a:gd name="connsiteY149" fmla="*/ 461854 h 721349"/>
                  <a:gd name="connsiteX150" fmla="*/ 79388 w 895706"/>
                  <a:gd name="connsiteY150" fmla="*/ 463646 h 721349"/>
                  <a:gd name="connsiteX151" fmla="*/ 82711 w 895706"/>
                  <a:gd name="connsiteY151" fmla="*/ 466686 h 721349"/>
                  <a:gd name="connsiteX152" fmla="*/ 83254 w 895706"/>
                  <a:gd name="connsiteY152" fmla="*/ 473239 h 721349"/>
                  <a:gd name="connsiteX153" fmla="*/ 88227 w 895706"/>
                  <a:gd name="connsiteY153" fmla="*/ 472037 h 721349"/>
                  <a:gd name="connsiteX154" fmla="*/ 88227 w 895706"/>
                  <a:gd name="connsiteY154" fmla="*/ 478590 h 721349"/>
                  <a:gd name="connsiteX155" fmla="*/ 91480 w 895706"/>
                  <a:gd name="connsiteY155" fmla="*/ 483941 h 721349"/>
                  <a:gd name="connsiteX156" fmla="*/ 95346 w 895706"/>
                  <a:gd name="connsiteY156" fmla="*/ 484553 h 721349"/>
                  <a:gd name="connsiteX157" fmla="*/ 94733 w 895706"/>
                  <a:gd name="connsiteY157" fmla="*/ 488136 h 721349"/>
                  <a:gd name="connsiteX158" fmla="*/ 97491 w 895706"/>
                  <a:gd name="connsiteY158" fmla="*/ 486345 h 721349"/>
                  <a:gd name="connsiteX159" fmla="*/ 102464 w 895706"/>
                  <a:gd name="connsiteY159" fmla="*/ 488136 h 721349"/>
                  <a:gd name="connsiteX160" fmla="*/ 101922 w 895706"/>
                  <a:gd name="connsiteY160" fmla="*/ 482196 h 721349"/>
                  <a:gd name="connsiteX161" fmla="*/ 105788 w 895706"/>
                  <a:gd name="connsiteY161" fmla="*/ 480405 h 721349"/>
                  <a:gd name="connsiteX162" fmla="*/ 105788 w 895706"/>
                  <a:gd name="connsiteY162" fmla="*/ 477270 h 721349"/>
                  <a:gd name="connsiteX163" fmla="*/ 109040 w 895706"/>
                  <a:gd name="connsiteY163" fmla="*/ 477270 h 721349"/>
                  <a:gd name="connsiteX164" fmla="*/ 115051 w 895706"/>
                  <a:gd name="connsiteY164" fmla="*/ 470670 h 721349"/>
                  <a:gd name="connsiteX165" fmla="*/ 117809 w 895706"/>
                  <a:gd name="connsiteY165" fmla="*/ 473098 h 721349"/>
                  <a:gd name="connsiteX166" fmla="*/ 129265 w 895706"/>
                  <a:gd name="connsiteY166" fmla="*/ 464754 h 721349"/>
                  <a:gd name="connsiteX167" fmla="*/ 126577 w 895706"/>
                  <a:gd name="connsiteY167" fmla="*/ 461124 h 721349"/>
                  <a:gd name="connsiteX168" fmla="*/ 126577 w 895706"/>
                  <a:gd name="connsiteY168" fmla="*/ 450352 h 721349"/>
                  <a:gd name="connsiteX169" fmla="*/ 131480 w 895706"/>
                  <a:gd name="connsiteY169" fmla="*/ 444930 h 721349"/>
                  <a:gd name="connsiteX170" fmla="*/ 129265 w 895706"/>
                  <a:gd name="connsiteY170" fmla="*/ 426969 h 721349"/>
                  <a:gd name="connsiteX171" fmla="*/ 132588 w 895706"/>
                  <a:gd name="connsiteY171" fmla="*/ 425767 h 721349"/>
                  <a:gd name="connsiteX172" fmla="*/ 140249 w 895706"/>
                  <a:gd name="connsiteY172" fmla="*/ 430505 h 721349"/>
                  <a:gd name="connsiteX173" fmla="*/ 151775 w 895706"/>
                  <a:gd name="connsiteY173" fmla="*/ 428124 h 721349"/>
                  <a:gd name="connsiteX174" fmla="*/ 155570 w 895706"/>
                  <a:gd name="connsiteY174" fmla="*/ 423362 h 721349"/>
                  <a:gd name="connsiteX175" fmla="*/ 155028 w 895706"/>
                  <a:gd name="connsiteY175" fmla="*/ 420369 h 721349"/>
                  <a:gd name="connsiteX176" fmla="*/ 147909 w 895706"/>
                  <a:gd name="connsiteY176" fmla="*/ 416739 h 721349"/>
                  <a:gd name="connsiteX177" fmla="*/ 151233 w 895706"/>
                  <a:gd name="connsiteY177" fmla="*/ 405378 h 721349"/>
                  <a:gd name="connsiteX178" fmla="*/ 147909 w 895706"/>
                  <a:gd name="connsiteY178" fmla="*/ 399980 h 721349"/>
                  <a:gd name="connsiteX179" fmla="*/ 150125 w 895706"/>
                  <a:gd name="connsiteY179" fmla="*/ 390999 h 721349"/>
                  <a:gd name="connsiteX180" fmla="*/ 146802 w 895706"/>
                  <a:gd name="connsiteY180" fmla="*/ 388006 h 721349"/>
                  <a:gd name="connsiteX181" fmla="*/ 153425 w 895706"/>
                  <a:gd name="connsiteY181" fmla="*/ 377823 h 721349"/>
                  <a:gd name="connsiteX182" fmla="*/ 151209 w 895706"/>
                  <a:gd name="connsiteY182" fmla="*/ 368229 h 721349"/>
                  <a:gd name="connsiteX183" fmla="*/ 158328 w 895706"/>
                  <a:gd name="connsiteY183" fmla="*/ 369432 h 721349"/>
                  <a:gd name="connsiteX184" fmla="*/ 159907 w 895706"/>
                  <a:gd name="connsiteY184" fmla="*/ 367051 h 721349"/>
                  <a:gd name="connsiteX185" fmla="*/ 160449 w 895706"/>
                  <a:gd name="connsiteY185" fmla="*/ 358660 h 721349"/>
                  <a:gd name="connsiteX186" fmla="*/ 155546 w 895706"/>
                  <a:gd name="connsiteY186" fmla="*/ 350881 h 721349"/>
                  <a:gd name="connsiteX187" fmla="*/ 157691 w 895706"/>
                  <a:gd name="connsiteY187" fmla="*/ 347840 h 721349"/>
                  <a:gd name="connsiteX188" fmla="*/ 155546 w 895706"/>
                  <a:gd name="connsiteY188" fmla="*/ 340698 h 721349"/>
                  <a:gd name="connsiteX189" fmla="*/ 159907 w 895706"/>
                  <a:gd name="connsiteY189" fmla="*/ 339496 h 721349"/>
                  <a:gd name="connsiteX190" fmla="*/ 161557 w 895706"/>
                  <a:gd name="connsiteY190" fmla="*/ 332307 h 721349"/>
                  <a:gd name="connsiteX191" fmla="*/ 158870 w 895706"/>
                  <a:gd name="connsiteY191" fmla="*/ 328088 h 721349"/>
                  <a:gd name="connsiteX192" fmla="*/ 163773 w 895706"/>
                  <a:gd name="connsiteY192" fmla="*/ 323279 h 721349"/>
                  <a:gd name="connsiteX193" fmla="*/ 161015 w 895706"/>
                  <a:gd name="connsiteY193" fmla="*/ 321441 h 721349"/>
                  <a:gd name="connsiteX194" fmla="*/ 159365 w 895706"/>
                  <a:gd name="connsiteY194" fmla="*/ 308877 h 721349"/>
                  <a:gd name="connsiteX195" fmla="*/ 149559 w 895706"/>
                  <a:gd name="connsiteY195" fmla="*/ 303456 h 721349"/>
                  <a:gd name="connsiteX196" fmla="*/ 150102 w 895706"/>
                  <a:gd name="connsiteY196" fmla="*/ 301028 h 721349"/>
                  <a:gd name="connsiteX197" fmla="*/ 163773 w 895706"/>
                  <a:gd name="connsiteY197" fmla="*/ 300439 h 721349"/>
                  <a:gd name="connsiteX198" fmla="*/ 166531 w 895706"/>
                  <a:gd name="connsiteY198" fmla="*/ 296785 h 721349"/>
                  <a:gd name="connsiteX199" fmla="*/ 173649 w 895706"/>
                  <a:gd name="connsiteY199" fmla="*/ 296196 h 721349"/>
                  <a:gd name="connsiteX200" fmla="*/ 182983 w 895706"/>
                  <a:gd name="connsiteY200" fmla="*/ 289054 h 721349"/>
                  <a:gd name="connsiteX201" fmla="*/ 187344 w 895706"/>
                  <a:gd name="connsiteY201" fmla="*/ 289054 h 721349"/>
                  <a:gd name="connsiteX202" fmla="*/ 188452 w 895706"/>
                  <a:gd name="connsiteY202" fmla="*/ 286013 h 721349"/>
                  <a:gd name="connsiteX203" fmla="*/ 214144 w 895706"/>
                  <a:gd name="connsiteY203" fmla="*/ 280615 h 721349"/>
                  <a:gd name="connsiteX204" fmla="*/ 228924 w 895706"/>
                  <a:gd name="connsiteY204" fmla="*/ 273426 h 721349"/>
                  <a:gd name="connsiteX205" fmla="*/ 241016 w 895706"/>
                  <a:gd name="connsiteY205" fmla="*/ 263243 h 721349"/>
                  <a:gd name="connsiteX206" fmla="*/ 239837 w 895706"/>
                  <a:gd name="connsiteY206" fmla="*/ 256643 h 721349"/>
                  <a:gd name="connsiteX207" fmla="*/ 248606 w 895706"/>
                  <a:gd name="connsiteY207" fmla="*/ 248912 h 721349"/>
                  <a:gd name="connsiteX208" fmla="*/ 253037 w 895706"/>
                  <a:gd name="connsiteY208" fmla="*/ 239908 h 721349"/>
                  <a:gd name="connsiteX209" fmla="*/ 265600 w 895706"/>
                  <a:gd name="connsiteY209" fmla="*/ 241110 h 721349"/>
                  <a:gd name="connsiteX210" fmla="*/ 265600 w 895706"/>
                  <a:gd name="connsiteY210" fmla="*/ 245942 h 721349"/>
                  <a:gd name="connsiteX211" fmla="*/ 273261 w 895706"/>
                  <a:gd name="connsiteY211" fmla="*/ 250774 h 721349"/>
                  <a:gd name="connsiteX212" fmla="*/ 285353 w 895706"/>
                  <a:gd name="connsiteY212" fmla="*/ 245376 h 721349"/>
                  <a:gd name="connsiteX213" fmla="*/ 287003 w 895706"/>
                  <a:gd name="connsiteY213" fmla="*/ 237598 h 721349"/>
                  <a:gd name="connsiteX214" fmla="*/ 292943 w 895706"/>
                  <a:gd name="connsiteY214" fmla="*/ 237009 h 721349"/>
                  <a:gd name="connsiteX215" fmla="*/ 301240 w 895706"/>
                  <a:gd name="connsiteY215" fmla="*/ 222606 h 721349"/>
                  <a:gd name="connsiteX216" fmla="*/ 313804 w 895706"/>
                  <a:gd name="connsiteY216" fmla="*/ 224398 h 721349"/>
                  <a:gd name="connsiteX217" fmla="*/ 313804 w 895706"/>
                  <a:gd name="connsiteY217" fmla="*/ 228641 h 721349"/>
                  <a:gd name="connsiteX218" fmla="*/ 319319 w 895706"/>
                  <a:gd name="connsiteY218" fmla="*/ 234039 h 721349"/>
                  <a:gd name="connsiteX219" fmla="*/ 320356 w 895706"/>
                  <a:gd name="connsiteY219" fmla="*/ 243019 h 721349"/>
                  <a:gd name="connsiteX220" fmla="*/ 328017 w 895706"/>
                  <a:gd name="connsiteY220" fmla="*/ 244811 h 721349"/>
                  <a:gd name="connsiteX221" fmla="*/ 336314 w 895706"/>
                  <a:gd name="connsiteY221" fmla="*/ 242430 h 721349"/>
                  <a:gd name="connsiteX222" fmla="*/ 342254 w 895706"/>
                  <a:gd name="connsiteY222" fmla="*/ 235877 h 721349"/>
                  <a:gd name="connsiteX223" fmla="*/ 354346 w 895706"/>
                  <a:gd name="connsiteY223" fmla="*/ 231045 h 721349"/>
                  <a:gd name="connsiteX224" fmla="*/ 382184 w 895706"/>
                  <a:gd name="connsiteY224" fmla="*/ 212494 h 721349"/>
                  <a:gd name="connsiteX225" fmla="*/ 386049 w 895706"/>
                  <a:gd name="connsiteY225" fmla="*/ 206484 h 721349"/>
                  <a:gd name="connsiteX226" fmla="*/ 385507 w 895706"/>
                  <a:gd name="connsiteY226" fmla="*/ 193920 h 721349"/>
                  <a:gd name="connsiteX227" fmla="*/ 392131 w 895706"/>
                  <a:gd name="connsiteY227" fmla="*/ 184940 h 721349"/>
                  <a:gd name="connsiteX228" fmla="*/ 388807 w 895706"/>
                  <a:gd name="connsiteY228" fmla="*/ 178387 h 721349"/>
                  <a:gd name="connsiteX229" fmla="*/ 388807 w 895706"/>
                  <a:gd name="connsiteY229" fmla="*/ 170043 h 721349"/>
                  <a:gd name="connsiteX230" fmla="*/ 392602 w 895706"/>
                  <a:gd name="connsiteY230" fmla="*/ 155617 h 721349"/>
                  <a:gd name="connsiteX231" fmla="*/ 417187 w 895706"/>
                  <a:gd name="connsiteY231" fmla="*/ 135864 h 721349"/>
                  <a:gd name="connsiteX232" fmla="*/ 424848 w 895706"/>
                  <a:gd name="connsiteY232" fmla="*/ 134662 h 721349"/>
                  <a:gd name="connsiteX233" fmla="*/ 425390 w 895706"/>
                  <a:gd name="connsiteY233" fmla="*/ 129241 h 721349"/>
                  <a:gd name="connsiteX234" fmla="*/ 435808 w 895706"/>
                  <a:gd name="connsiteY234" fmla="*/ 126247 h 721349"/>
                  <a:gd name="connsiteX235" fmla="*/ 441253 w 895706"/>
                  <a:gd name="connsiteY235" fmla="*/ 119624 h 721349"/>
                  <a:gd name="connsiteX236" fmla="*/ 447334 w 895706"/>
                  <a:gd name="connsiteY236" fmla="*/ 118422 h 721349"/>
                  <a:gd name="connsiteX237" fmla="*/ 452732 w 895706"/>
                  <a:gd name="connsiteY237" fmla="*/ 104020 h 721349"/>
                  <a:gd name="connsiteX238" fmla="*/ 446722 w 895706"/>
                  <a:gd name="connsiteY238" fmla="*/ 104020 h 721349"/>
                  <a:gd name="connsiteX239" fmla="*/ 441277 w 895706"/>
                  <a:gd name="connsiteY239" fmla="*/ 96241 h 721349"/>
                  <a:gd name="connsiteX240" fmla="*/ 443492 w 895706"/>
                  <a:gd name="connsiteY240" fmla="*/ 90820 h 721349"/>
                  <a:gd name="connsiteX241" fmla="*/ 448466 w 895706"/>
                  <a:gd name="connsiteY241" fmla="*/ 89618 h 721349"/>
                  <a:gd name="connsiteX242" fmla="*/ 451719 w 895706"/>
                  <a:gd name="connsiteY242" fmla="*/ 80637 h 721349"/>
                  <a:gd name="connsiteX243" fmla="*/ 455514 w 895706"/>
                  <a:gd name="connsiteY243" fmla="*/ 81250 h 721349"/>
                  <a:gd name="connsiteX244" fmla="*/ 456056 w 895706"/>
                  <a:gd name="connsiteY244" fmla="*/ 96854 h 721349"/>
                  <a:gd name="connsiteX245" fmla="*/ 459379 w 895706"/>
                  <a:gd name="connsiteY245" fmla="*/ 98646 h 721349"/>
                  <a:gd name="connsiteX246" fmla="*/ 473616 w 895706"/>
                  <a:gd name="connsiteY246" fmla="*/ 94426 h 721349"/>
                  <a:gd name="connsiteX247" fmla="*/ 493770 w 895706"/>
                  <a:gd name="connsiteY247" fmla="*/ 95605 h 721349"/>
                  <a:gd name="connsiteX248" fmla="*/ 500393 w 895706"/>
                  <a:gd name="connsiteY248" fmla="*/ 92611 h 721349"/>
                  <a:gd name="connsiteX249" fmla="*/ 502609 w 895706"/>
                  <a:gd name="connsiteY249" fmla="*/ 87190 h 721349"/>
                  <a:gd name="connsiteX250" fmla="*/ 506970 w 895706"/>
                  <a:gd name="connsiteY250" fmla="*/ 84809 h 721349"/>
                  <a:gd name="connsiteX251" fmla="*/ 514630 w 895706"/>
                  <a:gd name="connsiteY251" fmla="*/ 87803 h 721349"/>
                  <a:gd name="connsiteX252" fmla="*/ 520075 w 895706"/>
                  <a:gd name="connsiteY252" fmla="*/ 94426 h 721349"/>
                  <a:gd name="connsiteX253" fmla="*/ 528844 w 895706"/>
                  <a:gd name="connsiteY253" fmla="*/ 94426 h 721349"/>
                  <a:gd name="connsiteX254" fmla="*/ 543623 w 895706"/>
                  <a:gd name="connsiteY254" fmla="*/ 85446 h 721349"/>
                  <a:gd name="connsiteX255" fmla="*/ 547489 w 895706"/>
                  <a:gd name="connsiteY255" fmla="*/ 74650 h 721349"/>
                  <a:gd name="connsiteX256" fmla="*/ 555149 w 895706"/>
                  <a:gd name="connsiteY256" fmla="*/ 65669 h 721349"/>
                  <a:gd name="connsiteX257" fmla="*/ 555149 w 895706"/>
                  <a:gd name="connsiteY257" fmla="*/ 61450 h 721349"/>
                  <a:gd name="connsiteX258" fmla="*/ 565026 w 895706"/>
                  <a:gd name="connsiteY258" fmla="*/ 56642 h 721349"/>
                  <a:gd name="connsiteX259" fmla="*/ 575255 w 895706"/>
                  <a:gd name="connsiteY259" fmla="*/ 55251 h 721349"/>
                  <a:gd name="connsiteX260" fmla="*/ 501973 w 895706"/>
                  <a:gd name="connsiteY260" fmla="*/ 0 h 721349"/>
                  <a:gd name="connsiteX261" fmla="*/ 507417 w 895706"/>
                  <a:gd name="connsiteY261" fmla="*/ 11974 h 721349"/>
                  <a:gd name="connsiteX262" fmla="*/ 512862 w 895706"/>
                  <a:gd name="connsiteY262" fmla="*/ 14402 h 721349"/>
                  <a:gd name="connsiteX263" fmla="*/ 525992 w 895706"/>
                  <a:gd name="connsiteY263" fmla="*/ 13813 h 721349"/>
                  <a:gd name="connsiteX264" fmla="*/ 552226 w 895706"/>
                  <a:gd name="connsiteY264" fmla="*/ 4832 h 721349"/>
                  <a:gd name="connsiteX265" fmla="*/ 562645 w 895706"/>
                  <a:gd name="connsiteY265" fmla="*/ 7213 h 721349"/>
                  <a:gd name="connsiteX266" fmla="*/ 571979 w 895706"/>
                  <a:gd name="connsiteY266" fmla="*/ 14473 h 721349"/>
                  <a:gd name="connsiteX267" fmla="*/ 557200 w 895706"/>
                  <a:gd name="connsiteY267" fmla="*/ 7849 h 721349"/>
                  <a:gd name="connsiteX268" fmla="*/ 548903 w 895706"/>
                  <a:gd name="connsiteY268" fmla="*/ 7849 h 721349"/>
                  <a:gd name="connsiteX269" fmla="*/ 538555 w 895706"/>
                  <a:gd name="connsiteY269" fmla="*/ 10843 h 721349"/>
                  <a:gd name="connsiteX270" fmla="*/ 536339 w 895706"/>
                  <a:gd name="connsiteY270" fmla="*/ 13836 h 721349"/>
                  <a:gd name="connsiteX271" fmla="*/ 521560 w 895706"/>
                  <a:gd name="connsiteY271" fmla="*/ 16264 h 721349"/>
                  <a:gd name="connsiteX272" fmla="*/ 511213 w 895706"/>
                  <a:gd name="connsiteY272" fmla="*/ 23453 h 721349"/>
                  <a:gd name="connsiteX273" fmla="*/ 511213 w 895706"/>
                  <a:gd name="connsiteY273" fmla="*/ 34225 h 721349"/>
                  <a:gd name="connsiteX274" fmla="*/ 507417 w 895706"/>
                  <a:gd name="connsiteY274" fmla="*/ 28215 h 721349"/>
                  <a:gd name="connsiteX275" fmla="*/ 508455 w 895706"/>
                  <a:gd name="connsiteY275" fmla="*/ 18032 h 721349"/>
                  <a:gd name="connsiteX276" fmla="*/ 503057 w 895706"/>
                  <a:gd name="connsiteY276" fmla="*/ 14402 h 721349"/>
                  <a:gd name="connsiteX277" fmla="*/ 504636 w 895706"/>
                  <a:gd name="connsiteY277" fmla="*/ 11220 h 721349"/>
                  <a:gd name="connsiteX278" fmla="*/ 503057 w 895706"/>
                  <a:gd name="connsiteY278" fmla="*/ 11385 h 721349"/>
                  <a:gd name="connsiteX279" fmla="*/ 500299 w 895706"/>
                  <a:gd name="connsiteY279" fmla="*/ 7142 h 721349"/>
                  <a:gd name="connsiteX280" fmla="*/ 501949 w 895706"/>
                  <a:gd name="connsiteY280" fmla="*/ 0 h 721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</a:cxnLst>
                <a:rect l="l" t="t" r="r" b="b"/>
                <a:pathLst>
                  <a:path w="895706" h="721349">
                    <a:moveTo>
                      <a:pt x="112081" y="388548"/>
                    </a:moveTo>
                    <a:lnTo>
                      <a:pt x="121957" y="393969"/>
                    </a:lnTo>
                    <a:lnTo>
                      <a:pt x="122995" y="398188"/>
                    </a:lnTo>
                    <a:lnTo>
                      <a:pt x="120307" y="400027"/>
                    </a:lnTo>
                    <a:lnTo>
                      <a:pt x="110431" y="398188"/>
                    </a:lnTo>
                    <a:lnTo>
                      <a:pt x="108781" y="391636"/>
                    </a:lnTo>
                    <a:lnTo>
                      <a:pt x="112105" y="388571"/>
                    </a:lnTo>
                    <a:close/>
                    <a:moveTo>
                      <a:pt x="252118" y="228546"/>
                    </a:moveTo>
                    <a:lnTo>
                      <a:pt x="253155" y="230927"/>
                    </a:lnTo>
                    <a:lnTo>
                      <a:pt x="249902" y="233968"/>
                    </a:lnTo>
                    <a:lnTo>
                      <a:pt x="248252" y="229136"/>
                    </a:lnTo>
                    <a:lnTo>
                      <a:pt x="252118" y="228546"/>
                    </a:lnTo>
                    <a:close/>
                    <a:moveTo>
                      <a:pt x="497541" y="82806"/>
                    </a:moveTo>
                    <a:lnTo>
                      <a:pt x="498649" y="85186"/>
                    </a:lnTo>
                    <a:lnTo>
                      <a:pt x="492096" y="86388"/>
                    </a:lnTo>
                    <a:lnTo>
                      <a:pt x="492096" y="82806"/>
                    </a:lnTo>
                    <a:lnTo>
                      <a:pt x="497541" y="82806"/>
                    </a:lnTo>
                    <a:close/>
                    <a:moveTo>
                      <a:pt x="575161" y="55227"/>
                    </a:moveTo>
                    <a:lnTo>
                      <a:pt x="591119" y="61238"/>
                    </a:lnTo>
                    <a:lnTo>
                      <a:pt x="593264" y="64821"/>
                    </a:lnTo>
                    <a:lnTo>
                      <a:pt x="596022" y="64821"/>
                    </a:lnTo>
                    <a:lnTo>
                      <a:pt x="594914" y="59423"/>
                    </a:lnTo>
                    <a:lnTo>
                      <a:pt x="597130" y="61214"/>
                    </a:lnTo>
                    <a:lnTo>
                      <a:pt x="606935" y="58221"/>
                    </a:lnTo>
                    <a:lnTo>
                      <a:pt x="608043" y="61851"/>
                    </a:lnTo>
                    <a:lnTo>
                      <a:pt x="600925" y="61238"/>
                    </a:lnTo>
                    <a:lnTo>
                      <a:pt x="601467" y="67249"/>
                    </a:lnTo>
                    <a:lnTo>
                      <a:pt x="598214" y="61851"/>
                    </a:lnTo>
                    <a:lnTo>
                      <a:pt x="599864" y="73212"/>
                    </a:lnTo>
                    <a:lnTo>
                      <a:pt x="614101" y="76206"/>
                    </a:lnTo>
                    <a:lnTo>
                      <a:pt x="618462" y="79246"/>
                    </a:lnTo>
                    <a:lnTo>
                      <a:pt x="616812" y="81674"/>
                    </a:lnTo>
                    <a:lnTo>
                      <a:pt x="626122" y="84668"/>
                    </a:lnTo>
                    <a:lnTo>
                      <a:pt x="629446" y="90678"/>
                    </a:lnTo>
                    <a:lnTo>
                      <a:pt x="646370" y="93672"/>
                    </a:lnTo>
                    <a:lnTo>
                      <a:pt x="659570" y="100861"/>
                    </a:lnTo>
                    <a:lnTo>
                      <a:pt x="667725" y="99659"/>
                    </a:lnTo>
                    <a:lnTo>
                      <a:pt x="693418" y="109229"/>
                    </a:lnTo>
                    <a:lnTo>
                      <a:pt x="703836" y="116489"/>
                    </a:lnTo>
                    <a:lnTo>
                      <a:pt x="709352" y="124880"/>
                    </a:lnTo>
                    <a:lnTo>
                      <a:pt x="727384" y="132022"/>
                    </a:lnTo>
                    <a:lnTo>
                      <a:pt x="733466" y="141616"/>
                    </a:lnTo>
                    <a:lnTo>
                      <a:pt x="739476" y="143407"/>
                    </a:lnTo>
                    <a:lnTo>
                      <a:pt x="743837" y="141616"/>
                    </a:lnTo>
                    <a:lnTo>
                      <a:pt x="744945" y="148805"/>
                    </a:lnTo>
                    <a:lnTo>
                      <a:pt x="754821" y="157786"/>
                    </a:lnTo>
                    <a:lnTo>
                      <a:pt x="763590" y="158964"/>
                    </a:lnTo>
                    <a:lnTo>
                      <a:pt x="771816" y="167356"/>
                    </a:lnTo>
                    <a:lnTo>
                      <a:pt x="789282" y="173366"/>
                    </a:lnTo>
                    <a:lnTo>
                      <a:pt x="793148" y="182936"/>
                    </a:lnTo>
                    <a:lnTo>
                      <a:pt x="786029" y="211764"/>
                    </a:lnTo>
                    <a:lnTo>
                      <a:pt x="786571" y="221334"/>
                    </a:lnTo>
                    <a:lnTo>
                      <a:pt x="792582" y="236325"/>
                    </a:lnTo>
                    <a:lnTo>
                      <a:pt x="786571" y="244716"/>
                    </a:lnTo>
                    <a:lnTo>
                      <a:pt x="786571" y="253108"/>
                    </a:lnTo>
                    <a:lnTo>
                      <a:pt x="800808" y="253697"/>
                    </a:lnTo>
                    <a:lnTo>
                      <a:pt x="802953" y="259118"/>
                    </a:lnTo>
                    <a:lnTo>
                      <a:pt x="795363" y="254899"/>
                    </a:lnTo>
                    <a:lnTo>
                      <a:pt x="785487" y="257327"/>
                    </a:lnTo>
                    <a:lnTo>
                      <a:pt x="787137" y="281299"/>
                    </a:lnTo>
                    <a:lnTo>
                      <a:pt x="799701" y="301664"/>
                    </a:lnTo>
                    <a:lnTo>
                      <a:pt x="805146" y="304092"/>
                    </a:lnTo>
                    <a:lnTo>
                      <a:pt x="811769" y="320286"/>
                    </a:lnTo>
                    <a:lnTo>
                      <a:pt x="833030" y="339449"/>
                    </a:lnTo>
                    <a:lnTo>
                      <a:pt x="830815" y="342443"/>
                    </a:lnTo>
                    <a:lnTo>
                      <a:pt x="829707" y="339449"/>
                    </a:lnTo>
                    <a:lnTo>
                      <a:pt x="821009" y="335866"/>
                    </a:lnTo>
                    <a:lnTo>
                      <a:pt x="819901" y="340675"/>
                    </a:lnTo>
                    <a:lnTo>
                      <a:pt x="829707" y="350857"/>
                    </a:lnTo>
                    <a:lnTo>
                      <a:pt x="869071" y="373604"/>
                    </a:lnTo>
                    <a:lnTo>
                      <a:pt x="871829" y="403563"/>
                    </a:lnTo>
                    <a:lnTo>
                      <a:pt x="868576" y="422113"/>
                    </a:lnTo>
                    <a:lnTo>
                      <a:pt x="872936" y="436515"/>
                    </a:lnTo>
                    <a:lnTo>
                      <a:pt x="872936" y="466451"/>
                    </a:lnTo>
                    <a:lnTo>
                      <a:pt x="877344" y="473640"/>
                    </a:lnTo>
                    <a:lnTo>
                      <a:pt x="883355" y="473640"/>
                    </a:lnTo>
                    <a:lnTo>
                      <a:pt x="894740" y="481984"/>
                    </a:lnTo>
                    <a:lnTo>
                      <a:pt x="894740" y="481984"/>
                    </a:lnTo>
                    <a:lnTo>
                      <a:pt x="894881" y="482597"/>
                    </a:lnTo>
                    <a:lnTo>
                      <a:pt x="894881" y="482597"/>
                    </a:lnTo>
                    <a:lnTo>
                      <a:pt x="895706" y="720360"/>
                    </a:lnTo>
                    <a:lnTo>
                      <a:pt x="777544" y="717484"/>
                    </a:lnTo>
                    <a:lnTo>
                      <a:pt x="767950" y="719323"/>
                    </a:lnTo>
                    <a:lnTo>
                      <a:pt x="758003" y="619805"/>
                    </a:lnTo>
                    <a:lnTo>
                      <a:pt x="612498" y="620394"/>
                    </a:lnTo>
                    <a:lnTo>
                      <a:pt x="610070" y="502962"/>
                    </a:lnTo>
                    <a:lnTo>
                      <a:pt x="311187" y="502962"/>
                    </a:lnTo>
                    <a:lnTo>
                      <a:pt x="311187" y="721350"/>
                    </a:lnTo>
                    <a:lnTo>
                      <a:pt x="6011" y="721350"/>
                    </a:lnTo>
                    <a:lnTo>
                      <a:pt x="4903" y="713689"/>
                    </a:lnTo>
                    <a:lnTo>
                      <a:pt x="0" y="710059"/>
                    </a:lnTo>
                    <a:lnTo>
                      <a:pt x="542" y="705321"/>
                    </a:lnTo>
                    <a:lnTo>
                      <a:pt x="13671" y="693936"/>
                    </a:lnTo>
                    <a:lnTo>
                      <a:pt x="16429" y="687384"/>
                    </a:lnTo>
                    <a:lnTo>
                      <a:pt x="12563" y="689811"/>
                    </a:lnTo>
                    <a:lnTo>
                      <a:pt x="12563" y="686181"/>
                    </a:lnTo>
                    <a:lnTo>
                      <a:pt x="18008" y="674207"/>
                    </a:lnTo>
                    <a:lnTo>
                      <a:pt x="21332" y="672369"/>
                    </a:lnTo>
                    <a:lnTo>
                      <a:pt x="24656" y="674207"/>
                    </a:lnTo>
                    <a:lnTo>
                      <a:pt x="23005" y="681986"/>
                    </a:lnTo>
                    <a:lnTo>
                      <a:pt x="25763" y="690330"/>
                    </a:lnTo>
                    <a:lnTo>
                      <a:pt x="32882" y="690330"/>
                    </a:lnTo>
                    <a:lnTo>
                      <a:pt x="46553" y="681986"/>
                    </a:lnTo>
                    <a:lnTo>
                      <a:pt x="47661" y="677767"/>
                    </a:lnTo>
                    <a:lnTo>
                      <a:pt x="39435" y="669988"/>
                    </a:lnTo>
                    <a:lnTo>
                      <a:pt x="38893" y="665227"/>
                    </a:lnTo>
                    <a:lnTo>
                      <a:pt x="28474" y="659263"/>
                    </a:lnTo>
                    <a:lnTo>
                      <a:pt x="25787" y="653865"/>
                    </a:lnTo>
                    <a:lnTo>
                      <a:pt x="32905" y="650895"/>
                    </a:lnTo>
                    <a:lnTo>
                      <a:pt x="33943" y="643093"/>
                    </a:lnTo>
                    <a:lnTo>
                      <a:pt x="42240" y="639511"/>
                    </a:lnTo>
                    <a:lnTo>
                      <a:pt x="41132" y="625768"/>
                    </a:lnTo>
                    <a:lnTo>
                      <a:pt x="37808" y="622775"/>
                    </a:lnTo>
                    <a:lnTo>
                      <a:pt x="46035" y="625156"/>
                    </a:lnTo>
                    <a:lnTo>
                      <a:pt x="53153" y="623364"/>
                    </a:lnTo>
                    <a:lnTo>
                      <a:pt x="59777" y="617424"/>
                    </a:lnTo>
                    <a:lnTo>
                      <a:pt x="58598" y="612663"/>
                    </a:lnTo>
                    <a:lnTo>
                      <a:pt x="64609" y="611414"/>
                    </a:lnTo>
                    <a:lnTo>
                      <a:pt x="67932" y="602433"/>
                    </a:lnTo>
                    <a:lnTo>
                      <a:pt x="66824" y="595291"/>
                    </a:lnTo>
                    <a:lnTo>
                      <a:pt x="69582" y="594702"/>
                    </a:lnTo>
                    <a:lnTo>
                      <a:pt x="66259" y="587512"/>
                    </a:lnTo>
                    <a:lnTo>
                      <a:pt x="69017" y="586900"/>
                    </a:lnTo>
                    <a:lnTo>
                      <a:pt x="69017" y="580347"/>
                    </a:lnTo>
                    <a:lnTo>
                      <a:pt x="75098" y="573794"/>
                    </a:lnTo>
                    <a:lnTo>
                      <a:pt x="72882" y="561183"/>
                    </a:lnTo>
                    <a:lnTo>
                      <a:pt x="76135" y="558190"/>
                    </a:lnTo>
                    <a:lnTo>
                      <a:pt x="72340" y="554041"/>
                    </a:lnTo>
                    <a:lnTo>
                      <a:pt x="68474" y="534878"/>
                    </a:lnTo>
                    <a:lnTo>
                      <a:pt x="71232" y="514512"/>
                    </a:lnTo>
                    <a:lnTo>
                      <a:pt x="67367" y="504942"/>
                    </a:lnTo>
                    <a:lnTo>
                      <a:pt x="70124" y="495349"/>
                    </a:lnTo>
                    <a:lnTo>
                      <a:pt x="68474" y="489409"/>
                    </a:lnTo>
                    <a:lnTo>
                      <a:pt x="61922" y="486981"/>
                    </a:lnTo>
                    <a:lnTo>
                      <a:pt x="62464" y="467818"/>
                    </a:lnTo>
                    <a:lnTo>
                      <a:pt x="58598" y="464188"/>
                    </a:lnTo>
                    <a:lnTo>
                      <a:pt x="55911" y="451624"/>
                    </a:lnTo>
                    <a:lnTo>
                      <a:pt x="61356" y="445614"/>
                    </a:lnTo>
                    <a:lnTo>
                      <a:pt x="61356" y="433050"/>
                    </a:lnTo>
                    <a:lnTo>
                      <a:pt x="64609" y="435478"/>
                    </a:lnTo>
                    <a:lnTo>
                      <a:pt x="66259" y="430717"/>
                    </a:lnTo>
                    <a:lnTo>
                      <a:pt x="70690" y="429515"/>
                    </a:lnTo>
                    <a:lnTo>
                      <a:pt x="72906" y="435478"/>
                    </a:lnTo>
                    <a:lnTo>
                      <a:pt x="78351" y="439697"/>
                    </a:lnTo>
                    <a:lnTo>
                      <a:pt x="83254" y="435478"/>
                    </a:lnTo>
                    <a:lnTo>
                      <a:pt x="83254" y="438472"/>
                    </a:lnTo>
                    <a:lnTo>
                      <a:pt x="76701" y="443893"/>
                    </a:lnTo>
                    <a:lnTo>
                      <a:pt x="76701" y="447476"/>
                    </a:lnTo>
                    <a:lnTo>
                      <a:pt x="83254" y="454076"/>
                    </a:lnTo>
                    <a:lnTo>
                      <a:pt x="83254" y="461854"/>
                    </a:lnTo>
                    <a:lnTo>
                      <a:pt x="79388" y="463646"/>
                    </a:lnTo>
                    <a:lnTo>
                      <a:pt x="82711" y="466686"/>
                    </a:lnTo>
                    <a:lnTo>
                      <a:pt x="83254" y="473239"/>
                    </a:lnTo>
                    <a:lnTo>
                      <a:pt x="88227" y="472037"/>
                    </a:lnTo>
                    <a:lnTo>
                      <a:pt x="88227" y="478590"/>
                    </a:lnTo>
                    <a:lnTo>
                      <a:pt x="91480" y="483941"/>
                    </a:lnTo>
                    <a:lnTo>
                      <a:pt x="95346" y="484553"/>
                    </a:lnTo>
                    <a:lnTo>
                      <a:pt x="94733" y="488136"/>
                    </a:lnTo>
                    <a:lnTo>
                      <a:pt x="97491" y="486345"/>
                    </a:lnTo>
                    <a:lnTo>
                      <a:pt x="102464" y="488136"/>
                    </a:lnTo>
                    <a:lnTo>
                      <a:pt x="101922" y="482196"/>
                    </a:lnTo>
                    <a:lnTo>
                      <a:pt x="105788" y="480405"/>
                    </a:lnTo>
                    <a:lnTo>
                      <a:pt x="105788" y="477270"/>
                    </a:lnTo>
                    <a:lnTo>
                      <a:pt x="109040" y="477270"/>
                    </a:lnTo>
                    <a:lnTo>
                      <a:pt x="115051" y="470670"/>
                    </a:lnTo>
                    <a:lnTo>
                      <a:pt x="117809" y="473098"/>
                    </a:lnTo>
                    <a:lnTo>
                      <a:pt x="129265" y="464754"/>
                    </a:lnTo>
                    <a:lnTo>
                      <a:pt x="126577" y="461124"/>
                    </a:lnTo>
                    <a:lnTo>
                      <a:pt x="126577" y="450352"/>
                    </a:lnTo>
                    <a:lnTo>
                      <a:pt x="131480" y="444930"/>
                    </a:lnTo>
                    <a:lnTo>
                      <a:pt x="129265" y="426969"/>
                    </a:lnTo>
                    <a:lnTo>
                      <a:pt x="132588" y="425767"/>
                    </a:lnTo>
                    <a:lnTo>
                      <a:pt x="140249" y="430505"/>
                    </a:lnTo>
                    <a:lnTo>
                      <a:pt x="151775" y="428124"/>
                    </a:lnTo>
                    <a:lnTo>
                      <a:pt x="155570" y="423362"/>
                    </a:lnTo>
                    <a:lnTo>
                      <a:pt x="155028" y="420369"/>
                    </a:lnTo>
                    <a:lnTo>
                      <a:pt x="147909" y="416739"/>
                    </a:lnTo>
                    <a:lnTo>
                      <a:pt x="151233" y="405378"/>
                    </a:lnTo>
                    <a:lnTo>
                      <a:pt x="147909" y="399980"/>
                    </a:lnTo>
                    <a:lnTo>
                      <a:pt x="150125" y="390999"/>
                    </a:lnTo>
                    <a:lnTo>
                      <a:pt x="146802" y="388006"/>
                    </a:lnTo>
                    <a:lnTo>
                      <a:pt x="153425" y="377823"/>
                    </a:lnTo>
                    <a:lnTo>
                      <a:pt x="151209" y="368229"/>
                    </a:lnTo>
                    <a:lnTo>
                      <a:pt x="158328" y="369432"/>
                    </a:lnTo>
                    <a:lnTo>
                      <a:pt x="159907" y="367051"/>
                    </a:lnTo>
                    <a:lnTo>
                      <a:pt x="160449" y="358660"/>
                    </a:lnTo>
                    <a:lnTo>
                      <a:pt x="155546" y="350881"/>
                    </a:lnTo>
                    <a:lnTo>
                      <a:pt x="157691" y="347840"/>
                    </a:lnTo>
                    <a:lnTo>
                      <a:pt x="155546" y="340698"/>
                    </a:lnTo>
                    <a:lnTo>
                      <a:pt x="159907" y="339496"/>
                    </a:lnTo>
                    <a:lnTo>
                      <a:pt x="161557" y="332307"/>
                    </a:lnTo>
                    <a:lnTo>
                      <a:pt x="158870" y="328088"/>
                    </a:lnTo>
                    <a:lnTo>
                      <a:pt x="163773" y="323279"/>
                    </a:lnTo>
                    <a:lnTo>
                      <a:pt x="161015" y="321441"/>
                    </a:lnTo>
                    <a:lnTo>
                      <a:pt x="159365" y="308877"/>
                    </a:lnTo>
                    <a:lnTo>
                      <a:pt x="149559" y="303456"/>
                    </a:lnTo>
                    <a:lnTo>
                      <a:pt x="150102" y="301028"/>
                    </a:lnTo>
                    <a:lnTo>
                      <a:pt x="163773" y="300439"/>
                    </a:lnTo>
                    <a:lnTo>
                      <a:pt x="166531" y="296785"/>
                    </a:lnTo>
                    <a:lnTo>
                      <a:pt x="173649" y="296196"/>
                    </a:lnTo>
                    <a:lnTo>
                      <a:pt x="182983" y="289054"/>
                    </a:lnTo>
                    <a:lnTo>
                      <a:pt x="187344" y="289054"/>
                    </a:lnTo>
                    <a:lnTo>
                      <a:pt x="188452" y="286013"/>
                    </a:lnTo>
                    <a:lnTo>
                      <a:pt x="214144" y="280615"/>
                    </a:lnTo>
                    <a:lnTo>
                      <a:pt x="228924" y="273426"/>
                    </a:lnTo>
                    <a:lnTo>
                      <a:pt x="241016" y="263243"/>
                    </a:lnTo>
                    <a:lnTo>
                      <a:pt x="239837" y="256643"/>
                    </a:lnTo>
                    <a:lnTo>
                      <a:pt x="248606" y="248912"/>
                    </a:lnTo>
                    <a:lnTo>
                      <a:pt x="253037" y="239908"/>
                    </a:lnTo>
                    <a:lnTo>
                      <a:pt x="265600" y="241110"/>
                    </a:lnTo>
                    <a:lnTo>
                      <a:pt x="265600" y="245942"/>
                    </a:lnTo>
                    <a:lnTo>
                      <a:pt x="273261" y="250774"/>
                    </a:lnTo>
                    <a:lnTo>
                      <a:pt x="285353" y="245376"/>
                    </a:lnTo>
                    <a:lnTo>
                      <a:pt x="287003" y="237598"/>
                    </a:lnTo>
                    <a:lnTo>
                      <a:pt x="292943" y="237009"/>
                    </a:lnTo>
                    <a:lnTo>
                      <a:pt x="301240" y="222606"/>
                    </a:lnTo>
                    <a:lnTo>
                      <a:pt x="313804" y="224398"/>
                    </a:lnTo>
                    <a:lnTo>
                      <a:pt x="313804" y="228641"/>
                    </a:lnTo>
                    <a:lnTo>
                      <a:pt x="319319" y="234039"/>
                    </a:lnTo>
                    <a:lnTo>
                      <a:pt x="320356" y="243019"/>
                    </a:lnTo>
                    <a:lnTo>
                      <a:pt x="328017" y="244811"/>
                    </a:lnTo>
                    <a:lnTo>
                      <a:pt x="336314" y="242430"/>
                    </a:lnTo>
                    <a:lnTo>
                      <a:pt x="342254" y="235877"/>
                    </a:lnTo>
                    <a:lnTo>
                      <a:pt x="354346" y="231045"/>
                    </a:lnTo>
                    <a:lnTo>
                      <a:pt x="382184" y="212494"/>
                    </a:lnTo>
                    <a:lnTo>
                      <a:pt x="386049" y="206484"/>
                    </a:lnTo>
                    <a:lnTo>
                      <a:pt x="385507" y="193920"/>
                    </a:lnTo>
                    <a:lnTo>
                      <a:pt x="392131" y="184940"/>
                    </a:lnTo>
                    <a:lnTo>
                      <a:pt x="388807" y="178387"/>
                    </a:lnTo>
                    <a:lnTo>
                      <a:pt x="388807" y="170043"/>
                    </a:lnTo>
                    <a:lnTo>
                      <a:pt x="392602" y="155617"/>
                    </a:lnTo>
                    <a:lnTo>
                      <a:pt x="417187" y="135864"/>
                    </a:lnTo>
                    <a:lnTo>
                      <a:pt x="424848" y="134662"/>
                    </a:lnTo>
                    <a:lnTo>
                      <a:pt x="425390" y="129241"/>
                    </a:lnTo>
                    <a:lnTo>
                      <a:pt x="435808" y="126247"/>
                    </a:lnTo>
                    <a:lnTo>
                      <a:pt x="441253" y="119624"/>
                    </a:lnTo>
                    <a:lnTo>
                      <a:pt x="447334" y="118422"/>
                    </a:lnTo>
                    <a:lnTo>
                      <a:pt x="452732" y="104020"/>
                    </a:lnTo>
                    <a:lnTo>
                      <a:pt x="446722" y="104020"/>
                    </a:lnTo>
                    <a:lnTo>
                      <a:pt x="441277" y="96241"/>
                    </a:lnTo>
                    <a:lnTo>
                      <a:pt x="443492" y="90820"/>
                    </a:lnTo>
                    <a:lnTo>
                      <a:pt x="448466" y="89618"/>
                    </a:lnTo>
                    <a:lnTo>
                      <a:pt x="451719" y="80637"/>
                    </a:lnTo>
                    <a:lnTo>
                      <a:pt x="455514" y="81250"/>
                    </a:lnTo>
                    <a:lnTo>
                      <a:pt x="456056" y="96854"/>
                    </a:lnTo>
                    <a:lnTo>
                      <a:pt x="459379" y="98646"/>
                    </a:lnTo>
                    <a:lnTo>
                      <a:pt x="473616" y="94426"/>
                    </a:lnTo>
                    <a:lnTo>
                      <a:pt x="493770" y="95605"/>
                    </a:lnTo>
                    <a:lnTo>
                      <a:pt x="500393" y="92611"/>
                    </a:lnTo>
                    <a:lnTo>
                      <a:pt x="502609" y="87190"/>
                    </a:lnTo>
                    <a:lnTo>
                      <a:pt x="506970" y="84809"/>
                    </a:lnTo>
                    <a:lnTo>
                      <a:pt x="514630" y="87803"/>
                    </a:lnTo>
                    <a:lnTo>
                      <a:pt x="520075" y="94426"/>
                    </a:lnTo>
                    <a:lnTo>
                      <a:pt x="528844" y="94426"/>
                    </a:lnTo>
                    <a:lnTo>
                      <a:pt x="543623" y="85446"/>
                    </a:lnTo>
                    <a:lnTo>
                      <a:pt x="547489" y="74650"/>
                    </a:lnTo>
                    <a:lnTo>
                      <a:pt x="555149" y="65669"/>
                    </a:lnTo>
                    <a:lnTo>
                      <a:pt x="555149" y="61450"/>
                    </a:lnTo>
                    <a:lnTo>
                      <a:pt x="565026" y="56642"/>
                    </a:lnTo>
                    <a:lnTo>
                      <a:pt x="575255" y="55251"/>
                    </a:lnTo>
                    <a:close/>
                    <a:moveTo>
                      <a:pt x="501973" y="0"/>
                    </a:moveTo>
                    <a:lnTo>
                      <a:pt x="507417" y="11974"/>
                    </a:lnTo>
                    <a:lnTo>
                      <a:pt x="512862" y="14402"/>
                    </a:lnTo>
                    <a:lnTo>
                      <a:pt x="525992" y="13813"/>
                    </a:lnTo>
                    <a:lnTo>
                      <a:pt x="552226" y="4832"/>
                    </a:lnTo>
                    <a:lnTo>
                      <a:pt x="562645" y="7213"/>
                    </a:lnTo>
                    <a:lnTo>
                      <a:pt x="571979" y="14473"/>
                    </a:lnTo>
                    <a:lnTo>
                      <a:pt x="557200" y="7849"/>
                    </a:lnTo>
                    <a:lnTo>
                      <a:pt x="548903" y="7849"/>
                    </a:lnTo>
                    <a:lnTo>
                      <a:pt x="538555" y="10843"/>
                    </a:lnTo>
                    <a:lnTo>
                      <a:pt x="536339" y="13836"/>
                    </a:lnTo>
                    <a:lnTo>
                      <a:pt x="521560" y="16264"/>
                    </a:lnTo>
                    <a:lnTo>
                      <a:pt x="511213" y="23453"/>
                    </a:lnTo>
                    <a:lnTo>
                      <a:pt x="511213" y="34225"/>
                    </a:lnTo>
                    <a:lnTo>
                      <a:pt x="507417" y="28215"/>
                    </a:lnTo>
                    <a:lnTo>
                      <a:pt x="508455" y="18032"/>
                    </a:lnTo>
                    <a:lnTo>
                      <a:pt x="503057" y="14402"/>
                    </a:lnTo>
                    <a:lnTo>
                      <a:pt x="504636" y="11220"/>
                    </a:lnTo>
                    <a:lnTo>
                      <a:pt x="503057" y="11385"/>
                    </a:lnTo>
                    <a:lnTo>
                      <a:pt x="500299" y="7142"/>
                    </a:lnTo>
                    <a:lnTo>
                      <a:pt x="501949" y="0"/>
                    </a:lnTo>
                    <a:close/>
                  </a:path>
                </a:pathLst>
              </a:custGeom>
              <a:grpFill/>
              <a:ln w="12700" cap="flat">
                <a:solidFill>
                  <a:srgbClr val="35001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7" name="Freeform: Shape 196">
                <a:extLst>
                  <a:ext uri="{FF2B5EF4-FFF2-40B4-BE49-F238E27FC236}">
                    <a16:creationId xmlns:a16="http://schemas.microsoft.com/office/drawing/2014/main" id="{911884C4-2E85-72BC-4F94-757E43D4515C}"/>
                  </a:ext>
                </a:extLst>
              </p:cNvPr>
              <p:cNvSpPr/>
              <p:nvPr/>
            </p:nvSpPr>
            <p:spPr>
              <a:xfrm>
                <a:off x="5104421" y="2902330"/>
                <a:ext cx="1560414" cy="2879859"/>
              </a:xfrm>
              <a:custGeom>
                <a:avLst/>
                <a:gdLst>
                  <a:gd name="connsiteX0" fmla="*/ 63383 w 1560414"/>
                  <a:gd name="connsiteY0" fmla="*/ 601820 h 2879859"/>
                  <a:gd name="connsiteX1" fmla="*/ 65033 w 1560414"/>
                  <a:gd name="connsiteY1" fmla="*/ 605969 h 2879859"/>
                  <a:gd name="connsiteX2" fmla="*/ 61780 w 1560414"/>
                  <a:gd name="connsiteY2" fmla="*/ 606558 h 2879859"/>
                  <a:gd name="connsiteX3" fmla="*/ 60130 w 1560414"/>
                  <a:gd name="connsiteY3" fmla="*/ 603046 h 2879859"/>
                  <a:gd name="connsiteX4" fmla="*/ 63383 w 1560414"/>
                  <a:gd name="connsiteY4" fmla="*/ 601844 h 2879859"/>
                  <a:gd name="connsiteX5" fmla="*/ 333533 w 1560414"/>
                  <a:gd name="connsiteY5" fmla="*/ 402455 h 2879859"/>
                  <a:gd name="connsiteX6" fmla="*/ 336290 w 1560414"/>
                  <a:gd name="connsiteY6" fmla="*/ 407216 h 2879859"/>
                  <a:gd name="connsiteX7" fmla="*/ 340156 w 1560414"/>
                  <a:gd name="connsiteY7" fmla="*/ 407216 h 2879859"/>
                  <a:gd name="connsiteX8" fmla="*/ 341193 w 1560414"/>
                  <a:gd name="connsiteY8" fmla="*/ 410846 h 2879859"/>
                  <a:gd name="connsiteX9" fmla="*/ 346638 w 1560414"/>
                  <a:gd name="connsiteY9" fmla="*/ 412638 h 2879859"/>
                  <a:gd name="connsiteX10" fmla="*/ 347746 w 1560414"/>
                  <a:gd name="connsiteY10" fmla="*/ 420416 h 2879859"/>
                  <a:gd name="connsiteX11" fmla="*/ 342301 w 1560414"/>
                  <a:gd name="connsiteY11" fmla="*/ 418578 h 2879859"/>
                  <a:gd name="connsiteX12" fmla="*/ 339614 w 1560414"/>
                  <a:gd name="connsiteY12" fmla="*/ 412025 h 2879859"/>
                  <a:gd name="connsiteX13" fmla="*/ 334641 w 1560414"/>
                  <a:gd name="connsiteY13" fmla="*/ 411435 h 2879859"/>
                  <a:gd name="connsiteX14" fmla="*/ 331883 w 1560414"/>
                  <a:gd name="connsiteY14" fmla="*/ 404836 h 2879859"/>
                  <a:gd name="connsiteX15" fmla="*/ 333533 w 1560414"/>
                  <a:gd name="connsiteY15" fmla="*/ 402455 h 2879859"/>
                  <a:gd name="connsiteX16" fmla="*/ 360404 w 1560414"/>
                  <a:gd name="connsiteY16" fmla="*/ 236 h 2879859"/>
                  <a:gd name="connsiteX17" fmla="*/ 370822 w 1560414"/>
                  <a:gd name="connsiteY17" fmla="*/ 4455 h 2879859"/>
                  <a:gd name="connsiteX18" fmla="*/ 375725 w 1560414"/>
                  <a:gd name="connsiteY18" fmla="*/ 3276 h 2879859"/>
                  <a:gd name="connsiteX19" fmla="*/ 380628 w 1560414"/>
                  <a:gd name="connsiteY19" fmla="*/ 14025 h 2879859"/>
                  <a:gd name="connsiteX20" fmla="*/ 385059 w 1560414"/>
                  <a:gd name="connsiteY20" fmla="*/ 15227 h 2879859"/>
                  <a:gd name="connsiteX21" fmla="*/ 387817 w 1560414"/>
                  <a:gd name="connsiteY21" fmla="*/ 12233 h 2879859"/>
                  <a:gd name="connsiteX22" fmla="*/ 391612 w 1560414"/>
                  <a:gd name="connsiteY22" fmla="*/ 23618 h 2879859"/>
                  <a:gd name="connsiteX23" fmla="*/ 400381 w 1560414"/>
                  <a:gd name="connsiteY23" fmla="*/ 34414 h 2879859"/>
                  <a:gd name="connsiteX24" fmla="*/ 404741 w 1560414"/>
                  <a:gd name="connsiteY24" fmla="*/ 35003 h 2879859"/>
                  <a:gd name="connsiteX25" fmla="*/ 403633 w 1560414"/>
                  <a:gd name="connsiteY25" fmla="*/ 39741 h 2879859"/>
                  <a:gd name="connsiteX26" fmla="*/ 407428 w 1560414"/>
                  <a:gd name="connsiteY26" fmla="*/ 40354 h 2879859"/>
                  <a:gd name="connsiteX27" fmla="*/ 410752 w 1560414"/>
                  <a:gd name="connsiteY27" fmla="*/ 47543 h 2879859"/>
                  <a:gd name="connsiteX28" fmla="*/ 413510 w 1560414"/>
                  <a:gd name="connsiteY28" fmla="*/ 48132 h 2879859"/>
                  <a:gd name="connsiteX29" fmla="*/ 411860 w 1560414"/>
                  <a:gd name="connsiteY29" fmla="*/ 54096 h 2879859"/>
                  <a:gd name="connsiteX30" fmla="*/ 415183 w 1560414"/>
                  <a:gd name="connsiteY30" fmla="*/ 60059 h 2879859"/>
                  <a:gd name="connsiteX31" fmla="*/ 414641 w 1560414"/>
                  <a:gd name="connsiteY31" fmla="*/ 66612 h 2879859"/>
                  <a:gd name="connsiteX32" fmla="*/ 404223 w 1560414"/>
                  <a:gd name="connsiteY32" fmla="*/ 79152 h 2879859"/>
                  <a:gd name="connsiteX33" fmla="*/ 404223 w 1560414"/>
                  <a:gd name="connsiteY33" fmla="*/ 100036 h 2879859"/>
                  <a:gd name="connsiteX34" fmla="*/ 399320 w 1560414"/>
                  <a:gd name="connsiteY34" fmla="*/ 97090 h 2879859"/>
                  <a:gd name="connsiteX35" fmla="*/ 396562 w 1560414"/>
                  <a:gd name="connsiteY35" fmla="*/ 99518 h 2879859"/>
                  <a:gd name="connsiteX36" fmla="*/ 397670 w 1560414"/>
                  <a:gd name="connsiteY36" fmla="*/ 103737 h 2879859"/>
                  <a:gd name="connsiteX37" fmla="*/ 399886 w 1560414"/>
                  <a:gd name="connsiteY37" fmla="*/ 100107 h 2879859"/>
                  <a:gd name="connsiteX38" fmla="*/ 407004 w 1560414"/>
                  <a:gd name="connsiteY38" fmla="*/ 103100 h 2879859"/>
                  <a:gd name="connsiteX39" fmla="*/ 405896 w 1560414"/>
                  <a:gd name="connsiteY39" fmla="*/ 97750 h 2879859"/>
                  <a:gd name="connsiteX40" fmla="*/ 408112 w 1560414"/>
                  <a:gd name="connsiteY40" fmla="*/ 95911 h 2879859"/>
                  <a:gd name="connsiteX41" fmla="*/ 419025 w 1560414"/>
                  <a:gd name="connsiteY41" fmla="*/ 97161 h 2879859"/>
                  <a:gd name="connsiteX42" fmla="*/ 428902 w 1560414"/>
                  <a:gd name="connsiteY42" fmla="*/ 93531 h 2879859"/>
                  <a:gd name="connsiteX43" fmla="*/ 431118 w 1560414"/>
                  <a:gd name="connsiteY43" fmla="*/ 89358 h 2879859"/>
                  <a:gd name="connsiteX44" fmla="*/ 429468 w 1560414"/>
                  <a:gd name="connsiteY44" fmla="*/ 80378 h 2879859"/>
                  <a:gd name="connsiteX45" fmla="*/ 441489 w 1560414"/>
                  <a:gd name="connsiteY45" fmla="*/ 82216 h 2879859"/>
                  <a:gd name="connsiteX46" fmla="*/ 451907 w 1560414"/>
                  <a:gd name="connsiteY46" fmla="*/ 76866 h 2879859"/>
                  <a:gd name="connsiteX47" fmla="*/ 459568 w 1560414"/>
                  <a:gd name="connsiteY47" fmla="*/ 68851 h 2879859"/>
                  <a:gd name="connsiteX48" fmla="*/ 720053 w 1560414"/>
                  <a:gd name="connsiteY48" fmla="*/ 68851 h 2879859"/>
                  <a:gd name="connsiteX49" fmla="*/ 720053 w 1560414"/>
                  <a:gd name="connsiteY49" fmla="*/ 191728 h 2879859"/>
                  <a:gd name="connsiteX50" fmla="*/ 1031500 w 1560414"/>
                  <a:gd name="connsiteY50" fmla="*/ 191823 h 2879859"/>
                  <a:gd name="connsiteX51" fmla="*/ 1002295 w 1560414"/>
                  <a:gd name="connsiteY51" fmla="*/ 223856 h 2879859"/>
                  <a:gd name="connsiteX52" fmla="*/ 1004016 w 1560414"/>
                  <a:gd name="connsiteY52" fmla="*/ 238706 h 2879859"/>
                  <a:gd name="connsiteX53" fmla="*/ 999655 w 1560414"/>
                  <a:gd name="connsiteY53" fmla="*/ 301971 h 2879859"/>
                  <a:gd name="connsiteX54" fmla="*/ 970026 w 1560414"/>
                  <a:gd name="connsiteY54" fmla="*/ 395690 h 2879859"/>
                  <a:gd name="connsiteX55" fmla="*/ 1015047 w 1560414"/>
                  <a:gd name="connsiteY55" fmla="*/ 469350 h 2879859"/>
                  <a:gd name="connsiteX56" fmla="*/ 1015047 w 1560414"/>
                  <a:gd name="connsiteY56" fmla="*/ 469350 h 2879859"/>
                  <a:gd name="connsiteX57" fmla="*/ 1014694 w 1560414"/>
                  <a:gd name="connsiteY57" fmla="*/ 891463 h 2879859"/>
                  <a:gd name="connsiteX58" fmla="*/ 1148319 w 1560414"/>
                  <a:gd name="connsiteY58" fmla="*/ 894716 h 2879859"/>
                  <a:gd name="connsiteX59" fmla="*/ 1203782 w 1560414"/>
                  <a:gd name="connsiteY59" fmla="*/ 900868 h 2879859"/>
                  <a:gd name="connsiteX60" fmla="*/ 1280365 w 1560414"/>
                  <a:gd name="connsiteY60" fmla="*/ 926891 h 2879859"/>
                  <a:gd name="connsiteX61" fmla="*/ 1280506 w 1560414"/>
                  <a:gd name="connsiteY61" fmla="*/ 976367 h 2879859"/>
                  <a:gd name="connsiteX62" fmla="*/ 1321732 w 1560414"/>
                  <a:gd name="connsiteY62" fmla="*/ 976956 h 2879859"/>
                  <a:gd name="connsiteX63" fmla="*/ 1315722 w 1560414"/>
                  <a:gd name="connsiteY63" fmla="*/ 949613 h 2879859"/>
                  <a:gd name="connsiteX64" fmla="*/ 1322133 w 1560414"/>
                  <a:gd name="connsiteY64" fmla="*/ 947091 h 2879859"/>
                  <a:gd name="connsiteX65" fmla="*/ 1342027 w 1560414"/>
                  <a:gd name="connsiteY65" fmla="*/ 948364 h 2879859"/>
                  <a:gd name="connsiteX66" fmla="*/ 1351762 w 1560414"/>
                  <a:gd name="connsiteY66" fmla="*/ 956661 h 2879859"/>
                  <a:gd name="connsiteX67" fmla="*/ 1359847 w 1560414"/>
                  <a:gd name="connsiteY67" fmla="*/ 975447 h 2879859"/>
                  <a:gd name="connsiteX68" fmla="*/ 1378138 w 1560414"/>
                  <a:gd name="connsiteY68" fmla="*/ 965147 h 2879859"/>
                  <a:gd name="connsiteX69" fmla="*/ 1378138 w 1560414"/>
                  <a:gd name="connsiteY69" fmla="*/ 965147 h 2879859"/>
                  <a:gd name="connsiteX70" fmla="*/ 1404514 w 1560414"/>
                  <a:gd name="connsiteY70" fmla="*/ 1018253 h 2879859"/>
                  <a:gd name="connsiteX71" fmla="*/ 1415004 w 1560414"/>
                  <a:gd name="connsiteY71" fmla="*/ 1047387 h 2879859"/>
                  <a:gd name="connsiteX72" fmla="*/ 1427284 w 1560414"/>
                  <a:gd name="connsiteY72" fmla="*/ 1110510 h 2879859"/>
                  <a:gd name="connsiteX73" fmla="*/ 1469477 w 1560414"/>
                  <a:gd name="connsiteY73" fmla="*/ 1165054 h 2879859"/>
                  <a:gd name="connsiteX74" fmla="*/ 1445505 w 1560414"/>
                  <a:gd name="connsiteY74" fmla="*/ 1183558 h 2879859"/>
                  <a:gd name="connsiteX75" fmla="*/ 1465399 w 1560414"/>
                  <a:gd name="connsiteY75" fmla="*/ 1194400 h 2879859"/>
                  <a:gd name="connsiteX76" fmla="*/ 1514568 w 1560414"/>
                  <a:gd name="connsiteY76" fmla="*/ 1229404 h 2879859"/>
                  <a:gd name="connsiteX77" fmla="*/ 1546201 w 1560414"/>
                  <a:gd name="connsiteY77" fmla="*/ 1245974 h 2879859"/>
                  <a:gd name="connsiteX78" fmla="*/ 1558482 w 1560414"/>
                  <a:gd name="connsiteY78" fmla="*/ 1248331 h 2879859"/>
                  <a:gd name="connsiteX79" fmla="*/ 1560414 w 1560414"/>
                  <a:gd name="connsiteY79" fmla="*/ 1257595 h 2879859"/>
                  <a:gd name="connsiteX80" fmla="*/ 1560414 w 1560414"/>
                  <a:gd name="connsiteY80" fmla="*/ 1257595 h 2879859"/>
                  <a:gd name="connsiteX81" fmla="*/ 1536796 w 1560414"/>
                  <a:gd name="connsiteY81" fmla="*/ 1265114 h 2879859"/>
                  <a:gd name="connsiteX82" fmla="*/ 1551434 w 1560414"/>
                  <a:gd name="connsiteY82" fmla="*/ 1314896 h 2879859"/>
                  <a:gd name="connsiteX83" fmla="*/ 1491916 w 1560414"/>
                  <a:gd name="connsiteY83" fmla="*/ 1340990 h 2879859"/>
                  <a:gd name="connsiteX84" fmla="*/ 1414650 w 1560414"/>
                  <a:gd name="connsiteY84" fmla="*/ 1368686 h 2879859"/>
                  <a:gd name="connsiteX85" fmla="*/ 1414650 w 1560414"/>
                  <a:gd name="connsiteY85" fmla="*/ 1368686 h 2879859"/>
                  <a:gd name="connsiteX86" fmla="*/ 1342074 w 1560414"/>
                  <a:gd name="connsiteY86" fmla="*/ 1248732 h 2879859"/>
                  <a:gd name="connsiteX87" fmla="*/ 1271361 w 1560414"/>
                  <a:gd name="connsiteY87" fmla="*/ 1293140 h 2879859"/>
                  <a:gd name="connsiteX88" fmla="*/ 1337384 w 1560414"/>
                  <a:gd name="connsiteY88" fmla="*/ 1399753 h 2879859"/>
                  <a:gd name="connsiteX89" fmla="*/ 1337384 w 1560414"/>
                  <a:gd name="connsiteY89" fmla="*/ 1399753 h 2879859"/>
                  <a:gd name="connsiteX90" fmla="*/ 1324254 w 1560414"/>
                  <a:gd name="connsiteY90" fmla="*/ 1409488 h 2879859"/>
                  <a:gd name="connsiteX91" fmla="*/ 1265703 w 1560414"/>
                  <a:gd name="connsiteY91" fmla="*/ 1434285 h 2879859"/>
                  <a:gd name="connsiteX92" fmla="*/ 1303417 w 1560414"/>
                  <a:gd name="connsiteY92" fmla="*/ 1474073 h 2879859"/>
                  <a:gd name="connsiteX93" fmla="*/ 1302805 w 1560414"/>
                  <a:gd name="connsiteY93" fmla="*/ 1619861 h 2879859"/>
                  <a:gd name="connsiteX94" fmla="*/ 1289204 w 1560414"/>
                  <a:gd name="connsiteY94" fmla="*/ 1612742 h 2879859"/>
                  <a:gd name="connsiteX95" fmla="*/ 1112703 w 1560414"/>
                  <a:gd name="connsiteY95" fmla="*/ 1553555 h 2879859"/>
                  <a:gd name="connsiteX96" fmla="*/ 912300 w 1560414"/>
                  <a:gd name="connsiteY96" fmla="*/ 1497078 h 2879859"/>
                  <a:gd name="connsiteX97" fmla="*/ 910910 w 1560414"/>
                  <a:gd name="connsiteY97" fmla="*/ 1749337 h 2879859"/>
                  <a:gd name="connsiteX98" fmla="*/ 715551 w 1560414"/>
                  <a:gd name="connsiteY98" fmla="*/ 1749337 h 2879859"/>
                  <a:gd name="connsiteX99" fmla="*/ 718238 w 1560414"/>
                  <a:gd name="connsiteY99" fmla="*/ 2699139 h 2879859"/>
                  <a:gd name="connsiteX100" fmla="*/ 721138 w 1560414"/>
                  <a:gd name="connsiteY100" fmla="*/ 2877997 h 2879859"/>
                  <a:gd name="connsiteX101" fmla="*/ 721138 w 1560414"/>
                  <a:gd name="connsiteY101" fmla="*/ 2877997 h 2879859"/>
                  <a:gd name="connsiteX102" fmla="*/ 688892 w 1560414"/>
                  <a:gd name="connsiteY102" fmla="*/ 2879860 h 2879859"/>
                  <a:gd name="connsiteX103" fmla="*/ 484412 w 1560414"/>
                  <a:gd name="connsiteY103" fmla="*/ 2810725 h 2879859"/>
                  <a:gd name="connsiteX104" fmla="*/ 348100 w 1560414"/>
                  <a:gd name="connsiteY104" fmla="*/ 2716464 h 2879859"/>
                  <a:gd name="connsiteX105" fmla="*/ 206814 w 1560414"/>
                  <a:gd name="connsiteY105" fmla="*/ 2432101 h 2879859"/>
                  <a:gd name="connsiteX106" fmla="*/ 114132 w 1560414"/>
                  <a:gd name="connsiteY106" fmla="*/ 2288199 h 2879859"/>
                  <a:gd name="connsiteX107" fmla="*/ 145010 w 1560414"/>
                  <a:gd name="connsiteY107" fmla="*/ 2280609 h 2879859"/>
                  <a:gd name="connsiteX108" fmla="*/ 171740 w 1560414"/>
                  <a:gd name="connsiteY108" fmla="*/ 2260644 h 2879859"/>
                  <a:gd name="connsiteX109" fmla="*/ 208959 w 1560414"/>
                  <a:gd name="connsiteY109" fmla="*/ 2239854 h 2879859"/>
                  <a:gd name="connsiteX110" fmla="*/ 217727 w 1560414"/>
                  <a:gd name="connsiteY110" fmla="*/ 2227432 h 2879859"/>
                  <a:gd name="connsiteX111" fmla="*/ 225883 w 1560414"/>
                  <a:gd name="connsiteY111" fmla="*/ 2191863 h 2879859"/>
                  <a:gd name="connsiteX112" fmla="*/ 233614 w 1560414"/>
                  <a:gd name="connsiteY112" fmla="*/ 2183566 h 2879859"/>
                  <a:gd name="connsiteX113" fmla="*/ 235830 w 1560414"/>
                  <a:gd name="connsiteY113" fmla="*/ 2160443 h 2879859"/>
                  <a:gd name="connsiteX114" fmla="*/ 228641 w 1560414"/>
                  <a:gd name="connsiteY114" fmla="*/ 2140289 h 2879859"/>
                  <a:gd name="connsiteX115" fmla="*/ 224846 w 1560414"/>
                  <a:gd name="connsiteY115" fmla="*/ 2139677 h 2879859"/>
                  <a:gd name="connsiteX116" fmla="*/ 209996 w 1560414"/>
                  <a:gd name="connsiteY116" fmla="*/ 2120678 h 2879859"/>
                  <a:gd name="connsiteX117" fmla="*/ 203514 w 1560414"/>
                  <a:gd name="connsiteY117" fmla="*/ 2096918 h 2879859"/>
                  <a:gd name="connsiteX118" fmla="*/ 204551 w 1560414"/>
                  <a:gd name="connsiteY118" fmla="*/ 2085651 h 2879859"/>
                  <a:gd name="connsiteX119" fmla="*/ 211669 w 1560414"/>
                  <a:gd name="connsiteY119" fmla="*/ 2077307 h 2879859"/>
                  <a:gd name="connsiteX120" fmla="*/ 211127 w 1560414"/>
                  <a:gd name="connsiteY120" fmla="*/ 2067855 h 2879859"/>
                  <a:gd name="connsiteX121" fmla="*/ 217751 w 1560414"/>
                  <a:gd name="connsiteY121" fmla="*/ 2041125 h 2879859"/>
                  <a:gd name="connsiteX122" fmla="*/ 217751 w 1560414"/>
                  <a:gd name="connsiteY122" fmla="*/ 2034643 h 2879859"/>
                  <a:gd name="connsiteX123" fmla="*/ 210020 w 1560414"/>
                  <a:gd name="connsiteY123" fmla="*/ 2023376 h 2879859"/>
                  <a:gd name="connsiteX124" fmla="*/ 214451 w 1560414"/>
                  <a:gd name="connsiteY124" fmla="*/ 2017978 h 2879859"/>
                  <a:gd name="connsiteX125" fmla="*/ 214993 w 1560414"/>
                  <a:gd name="connsiteY125" fmla="*/ 1998980 h 2879859"/>
                  <a:gd name="connsiteX126" fmla="*/ 220509 w 1560414"/>
                  <a:gd name="connsiteY126" fmla="*/ 1994289 h 2879859"/>
                  <a:gd name="connsiteX127" fmla="*/ 214993 w 1560414"/>
                  <a:gd name="connsiteY127" fmla="*/ 1990707 h 2879859"/>
                  <a:gd name="connsiteX128" fmla="*/ 216643 w 1560414"/>
                  <a:gd name="connsiteY128" fmla="*/ 1974678 h 2879859"/>
                  <a:gd name="connsiteX129" fmla="*/ 211669 w 1560414"/>
                  <a:gd name="connsiteY129" fmla="*/ 1968738 h 2879859"/>
                  <a:gd name="connsiteX130" fmla="*/ 213319 w 1560414"/>
                  <a:gd name="connsiteY130" fmla="*/ 1946228 h 2879859"/>
                  <a:gd name="connsiteX131" fmla="*/ 212212 w 1560414"/>
                  <a:gd name="connsiteY131" fmla="*/ 1943328 h 2879859"/>
                  <a:gd name="connsiteX132" fmla="*/ 207780 w 1560414"/>
                  <a:gd name="connsiteY132" fmla="*/ 1942715 h 2879859"/>
                  <a:gd name="connsiteX133" fmla="*/ 206743 w 1560414"/>
                  <a:gd name="connsiteY133" fmla="*/ 1936163 h 2879859"/>
                  <a:gd name="connsiteX134" fmla="*/ 195759 w 1560414"/>
                  <a:gd name="connsiteY134" fmla="*/ 1925532 h 2879859"/>
                  <a:gd name="connsiteX135" fmla="*/ 197975 w 1560414"/>
                  <a:gd name="connsiteY135" fmla="*/ 1908891 h 2879859"/>
                  <a:gd name="connsiteX136" fmla="*/ 183738 w 1560414"/>
                  <a:gd name="connsiteY136" fmla="*/ 1897624 h 2879859"/>
                  <a:gd name="connsiteX137" fmla="*/ 179306 w 1560414"/>
                  <a:gd name="connsiteY137" fmla="*/ 1889892 h 2879859"/>
                  <a:gd name="connsiteX138" fmla="*/ 174946 w 1560414"/>
                  <a:gd name="connsiteY138" fmla="*/ 1888714 h 2879859"/>
                  <a:gd name="connsiteX139" fmla="*/ 172801 w 1560414"/>
                  <a:gd name="connsiteY139" fmla="*/ 1877447 h 2879859"/>
                  <a:gd name="connsiteX140" fmla="*/ 166719 w 1560414"/>
                  <a:gd name="connsiteY140" fmla="*/ 1873298 h 2879859"/>
                  <a:gd name="connsiteX141" fmla="*/ 156843 w 1560414"/>
                  <a:gd name="connsiteY141" fmla="*/ 1872685 h 2879859"/>
                  <a:gd name="connsiteX142" fmla="*/ 150832 w 1560414"/>
                  <a:gd name="connsiteY142" fmla="*/ 1865567 h 2879859"/>
                  <a:gd name="connsiteX143" fmla="*/ 142606 w 1560414"/>
                  <a:gd name="connsiteY143" fmla="*/ 1827594 h 2879859"/>
                  <a:gd name="connsiteX144" fmla="*/ 126719 w 1560414"/>
                  <a:gd name="connsiteY144" fmla="*/ 1817435 h 2879859"/>
                  <a:gd name="connsiteX145" fmla="*/ 123395 w 1560414"/>
                  <a:gd name="connsiteY145" fmla="*/ 1807346 h 2879859"/>
                  <a:gd name="connsiteX146" fmla="*/ 115735 w 1560414"/>
                  <a:gd name="connsiteY146" fmla="*/ 1804376 h 2879859"/>
                  <a:gd name="connsiteX147" fmla="*/ 101498 w 1560414"/>
                  <a:gd name="connsiteY147" fmla="*/ 1785448 h 2879859"/>
                  <a:gd name="connsiteX148" fmla="*/ 100956 w 1560414"/>
                  <a:gd name="connsiteY148" fmla="*/ 1778895 h 2879859"/>
                  <a:gd name="connsiteX149" fmla="*/ 92729 w 1560414"/>
                  <a:gd name="connsiteY149" fmla="*/ 1772956 h 2879859"/>
                  <a:gd name="connsiteX150" fmla="*/ 91150 w 1560414"/>
                  <a:gd name="connsiteY150" fmla="*/ 1748017 h 2879859"/>
                  <a:gd name="connsiteX151" fmla="*/ 94403 w 1560414"/>
                  <a:gd name="connsiteY151" fmla="*/ 1737387 h 2879859"/>
                  <a:gd name="connsiteX152" fmla="*/ 91716 w 1560414"/>
                  <a:gd name="connsiteY152" fmla="*/ 1733804 h 2879859"/>
                  <a:gd name="connsiteX153" fmla="*/ 92258 w 1560414"/>
                  <a:gd name="connsiteY153" fmla="*/ 1711835 h 2879859"/>
                  <a:gd name="connsiteX154" fmla="*/ 100413 w 1560414"/>
                  <a:gd name="connsiteY154" fmla="*/ 1692224 h 2879859"/>
                  <a:gd name="connsiteX155" fmla="*/ 97726 w 1560414"/>
                  <a:gd name="connsiteY155" fmla="*/ 1689254 h 2879859"/>
                  <a:gd name="connsiteX156" fmla="*/ 103171 w 1560414"/>
                  <a:gd name="connsiteY156" fmla="*/ 1679732 h 2879859"/>
                  <a:gd name="connsiteX157" fmla="*/ 120708 w 1560414"/>
                  <a:gd name="connsiteY157" fmla="*/ 1664339 h 2879859"/>
                  <a:gd name="connsiteX158" fmla="*/ 125140 w 1560414"/>
                  <a:gd name="connsiteY158" fmla="*/ 1655430 h 2879859"/>
                  <a:gd name="connsiteX159" fmla="*/ 120166 w 1560414"/>
                  <a:gd name="connsiteY159" fmla="*/ 1615029 h 2879859"/>
                  <a:gd name="connsiteX160" fmla="*/ 109818 w 1560414"/>
                  <a:gd name="connsiteY160" fmla="*/ 1591198 h 2879859"/>
                  <a:gd name="connsiteX161" fmla="*/ 109818 w 1560414"/>
                  <a:gd name="connsiteY161" fmla="*/ 1578705 h 2879859"/>
                  <a:gd name="connsiteX162" fmla="*/ 98292 w 1560414"/>
                  <a:gd name="connsiteY162" fmla="*/ 1565034 h 2879859"/>
                  <a:gd name="connsiteX163" fmla="*/ 95039 w 1560414"/>
                  <a:gd name="connsiteY163" fmla="*/ 1556737 h 2879859"/>
                  <a:gd name="connsiteX164" fmla="*/ 79647 w 1560414"/>
                  <a:gd name="connsiteY164" fmla="*/ 1562677 h 2879859"/>
                  <a:gd name="connsiteX165" fmla="*/ 81297 w 1560414"/>
                  <a:gd name="connsiteY165" fmla="*/ 1559094 h 2879859"/>
                  <a:gd name="connsiteX166" fmla="*/ 93861 w 1560414"/>
                  <a:gd name="connsiteY166" fmla="*/ 1555582 h 2879859"/>
                  <a:gd name="connsiteX167" fmla="*/ 90066 w 1560414"/>
                  <a:gd name="connsiteY167" fmla="*/ 1546672 h 2879859"/>
                  <a:gd name="connsiteX168" fmla="*/ 70879 w 1560414"/>
                  <a:gd name="connsiteY168" fmla="*/ 1524091 h 2879859"/>
                  <a:gd name="connsiteX169" fmla="*/ 45752 w 1560414"/>
                  <a:gd name="connsiteY169" fmla="*/ 1508062 h 2879859"/>
                  <a:gd name="connsiteX170" fmla="*/ 40307 w 1560414"/>
                  <a:gd name="connsiteY170" fmla="*/ 1497361 h 2879859"/>
                  <a:gd name="connsiteX171" fmla="*/ 41886 w 1560414"/>
                  <a:gd name="connsiteY171" fmla="*/ 1472352 h 2879859"/>
                  <a:gd name="connsiteX172" fmla="*/ 46860 w 1560414"/>
                  <a:gd name="connsiteY172" fmla="*/ 1452128 h 2879859"/>
                  <a:gd name="connsiteX173" fmla="*/ 45752 w 1560414"/>
                  <a:gd name="connsiteY173" fmla="*/ 1440248 h 2879859"/>
                  <a:gd name="connsiteX174" fmla="*/ 49617 w 1560414"/>
                  <a:gd name="connsiteY174" fmla="*/ 1429547 h 2879859"/>
                  <a:gd name="connsiteX175" fmla="*/ 45752 w 1560414"/>
                  <a:gd name="connsiteY175" fmla="*/ 1418845 h 2879859"/>
                  <a:gd name="connsiteX176" fmla="*/ 50183 w 1560414"/>
                  <a:gd name="connsiteY176" fmla="*/ 1405716 h 2879859"/>
                  <a:gd name="connsiteX177" fmla="*/ 47967 w 1560414"/>
                  <a:gd name="connsiteY177" fmla="*/ 1389075 h 2879859"/>
                  <a:gd name="connsiteX178" fmla="*/ 34296 w 1560414"/>
                  <a:gd name="connsiteY178" fmla="*/ 1347495 h 2879859"/>
                  <a:gd name="connsiteX179" fmla="*/ 35333 w 1560414"/>
                  <a:gd name="connsiteY179" fmla="*/ 1343913 h 2879859"/>
                  <a:gd name="connsiteX180" fmla="*/ 31538 w 1560414"/>
                  <a:gd name="connsiteY180" fmla="*/ 1342734 h 2879859"/>
                  <a:gd name="connsiteX181" fmla="*/ 33754 w 1560414"/>
                  <a:gd name="connsiteY181" fmla="*/ 1329675 h 2879859"/>
                  <a:gd name="connsiteX182" fmla="*/ 28238 w 1560414"/>
                  <a:gd name="connsiteY182" fmla="*/ 1308815 h 2879859"/>
                  <a:gd name="connsiteX183" fmla="*/ 34862 w 1560414"/>
                  <a:gd name="connsiteY183" fmla="*/ 1293282 h 2879859"/>
                  <a:gd name="connsiteX184" fmla="*/ 34862 w 1560414"/>
                  <a:gd name="connsiteY184" fmla="*/ 1290312 h 2879859"/>
                  <a:gd name="connsiteX185" fmla="*/ 30996 w 1560414"/>
                  <a:gd name="connsiteY185" fmla="*/ 1289133 h 2879859"/>
                  <a:gd name="connsiteX186" fmla="*/ 31538 w 1560414"/>
                  <a:gd name="connsiteY186" fmla="*/ 1278974 h 2879859"/>
                  <a:gd name="connsiteX187" fmla="*/ 27107 w 1560414"/>
                  <a:gd name="connsiteY187" fmla="*/ 1273647 h 2879859"/>
                  <a:gd name="connsiteX188" fmla="*/ 34838 w 1560414"/>
                  <a:gd name="connsiteY188" fmla="*/ 1233811 h 2879859"/>
                  <a:gd name="connsiteX189" fmla="*/ 27720 w 1560414"/>
                  <a:gd name="connsiteY189" fmla="*/ 1224831 h 2879859"/>
                  <a:gd name="connsiteX190" fmla="*/ 29865 w 1560414"/>
                  <a:gd name="connsiteY190" fmla="*/ 1219504 h 2879859"/>
                  <a:gd name="connsiteX191" fmla="*/ 24962 w 1560414"/>
                  <a:gd name="connsiteY191" fmla="*/ 1195060 h 2879859"/>
                  <a:gd name="connsiteX192" fmla="*/ 26541 w 1560414"/>
                  <a:gd name="connsiteY192" fmla="*/ 1177241 h 2879859"/>
                  <a:gd name="connsiteX193" fmla="*/ 23288 w 1560414"/>
                  <a:gd name="connsiteY193" fmla="*/ 1167718 h 2879859"/>
                  <a:gd name="connsiteX194" fmla="*/ 27720 w 1560414"/>
                  <a:gd name="connsiteY194" fmla="*/ 1159421 h 2879859"/>
                  <a:gd name="connsiteX195" fmla="*/ 24962 w 1560414"/>
                  <a:gd name="connsiteY195" fmla="*/ 1140352 h 2879859"/>
                  <a:gd name="connsiteX196" fmla="*/ 26541 w 1560414"/>
                  <a:gd name="connsiteY196" fmla="*/ 1118312 h 2879859"/>
                  <a:gd name="connsiteX197" fmla="*/ 35923 w 1560414"/>
                  <a:gd name="connsiteY197" fmla="*/ 1104641 h 2879859"/>
                  <a:gd name="connsiteX198" fmla="*/ 38068 w 1560414"/>
                  <a:gd name="connsiteY198" fmla="*/ 1083781 h 2879859"/>
                  <a:gd name="connsiteX199" fmla="*/ 31515 w 1560414"/>
                  <a:gd name="connsiteY199" fmla="*/ 1043875 h 2879859"/>
                  <a:gd name="connsiteX200" fmla="*/ 33165 w 1560414"/>
                  <a:gd name="connsiteY200" fmla="*/ 1027823 h 2879859"/>
                  <a:gd name="connsiteX201" fmla="*/ 29299 w 1560414"/>
                  <a:gd name="connsiteY201" fmla="*/ 1024263 h 2879859"/>
                  <a:gd name="connsiteX202" fmla="*/ 31515 w 1560414"/>
                  <a:gd name="connsiteY202" fmla="*/ 1009343 h 2879859"/>
                  <a:gd name="connsiteX203" fmla="*/ 29865 w 1560414"/>
                  <a:gd name="connsiteY203" fmla="*/ 987304 h 2879859"/>
                  <a:gd name="connsiteX204" fmla="*/ 27107 w 1560414"/>
                  <a:gd name="connsiteY204" fmla="*/ 985512 h 2879859"/>
                  <a:gd name="connsiteX205" fmla="*/ 20554 w 1560414"/>
                  <a:gd name="connsiteY205" fmla="*/ 987940 h 2879859"/>
                  <a:gd name="connsiteX206" fmla="*/ 18409 w 1560414"/>
                  <a:gd name="connsiteY206" fmla="*/ 984970 h 2879859"/>
                  <a:gd name="connsiteX207" fmla="*/ 24420 w 1560414"/>
                  <a:gd name="connsiteY207" fmla="*/ 976673 h 2879859"/>
                  <a:gd name="connsiteX208" fmla="*/ 24962 w 1560414"/>
                  <a:gd name="connsiteY208" fmla="*/ 960574 h 2879859"/>
                  <a:gd name="connsiteX209" fmla="*/ 21709 w 1560414"/>
                  <a:gd name="connsiteY209" fmla="*/ 957015 h 2879859"/>
                  <a:gd name="connsiteX210" fmla="*/ 24396 w 1560414"/>
                  <a:gd name="connsiteY210" fmla="*/ 951664 h 2879859"/>
                  <a:gd name="connsiteX211" fmla="*/ 17278 w 1560414"/>
                  <a:gd name="connsiteY211" fmla="*/ 905747 h 2879859"/>
                  <a:gd name="connsiteX212" fmla="*/ 23830 w 1560414"/>
                  <a:gd name="connsiteY212" fmla="*/ 900349 h 2879859"/>
                  <a:gd name="connsiteX213" fmla="*/ 26518 w 1560414"/>
                  <a:gd name="connsiteY213" fmla="*/ 893160 h 2879859"/>
                  <a:gd name="connsiteX214" fmla="*/ 17820 w 1560414"/>
                  <a:gd name="connsiteY214" fmla="*/ 880668 h 2879859"/>
                  <a:gd name="connsiteX215" fmla="*/ 6364 w 1560414"/>
                  <a:gd name="connsiteY215" fmla="*/ 877108 h 2879859"/>
                  <a:gd name="connsiteX216" fmla="*/ 18386 w 1560414"/>
                  <a:gd name="connsiteY216" fmla="*/ 850897 h 2879859"/>
                  <a:gd name="connsiteX217" fmla="*/ 9617 w 1560414"/>
                  <a:gd name="connsiteY217" fmla="*/ 837226 h 2879859"/>
                  <a:gd name="connsiteX218" fmla="*/ 1391 w 1560414"/>
                  <a:gd name="connsiteY218" fmla="*/ 840219 h 2879859"/>
                  <a:gd name="connsiteX219" fmla="*/ 0 w 1560414"/>
                  <a:gd name="connsiteY219" fmla="*/ 834327 h 2879859"/>
                  <a:gd name="connsiteX220" fmla="*/ 0 w 1560414"/>
                  <a:gd name="connsiteY220" fmla="*/ 827137 h 2879859"/>
                  <a:gd name="connsiteX221" fmla="*/ 11526 w 1560414"/>
                  <a:gd name="connsiteY221" fmla="*/ 806277 h 2879859"/>
                  <a:gd name="connsiteX222" fmla="*/ 8768 w 1560414"/>
                  <a:gd name="connsiteY222" fmla="*/ 790178 h 2879859"/>
                  <a:gd name="connsiteX223" fmla="*/ 15887 w 1560414"/>
                  <a:gd name="connsiteY223" fmla="*/ 774715 h 2879859"/>
                  <a:gd name="connsiteX224" fmla="*/ 23076 w 1560414"/>
                  <a:gd name="connsiteY224" fmla="*/ 747302 h 2879859"/>
                  <a:gd name="connsiteX225" fmla="*/ 23618 w 1560414"/>
                  <a:gd name="connsiteY225" fmla="*/ 727078 h 2879859"/>
                  <a:gd name="connsiteX226" fmla="*/ 38398 w 1560414"/>
                  <a:gd name="connsiteY226" fmla="*/ 690071 h 2879859"/>
                  <a:gd name="connsiteX227" fmla="*/ 35640 w 1560414"/>
                  <a:gd name="connsiteY227" fmla="*/ 685333 h 2879859"/>
                  <a:gd name="connsiteX228" fmla="*/ 36748 w 1560414"/>
                  <a:gd name="connsiteY228" fmla="*/ 674019 h 2879859"/>
                  <a:gd name="connsiteX229" fmla="*/ 31774 w 1560414"/>
                  <a:gd name="connsiteY229" fmla="*/ 663907 h 2879859"/>
                  <a:gd name="connsiteX230" fmla="*/ 23618 w 1560414"/>
                  <a:gd name="connsiteY230" fmla="*/ 657896 h 2879859"/>
                  <a:gd name="connsiteX231" fmla="*/ 15321 w 1560414"/>
                  <a:gd name="connsiteY231" fmla="*/ 666900 h 2879859"/>
                  <a:gd name="connsiteX232" fmla="*/ 12634 w 1560414"/>
                  <a:gd name="connsiteY232" fmla="*/ 657377 h 2879859"/>
                  <a:gd name="connsiteX233" fmla="*/ 20295 w 1560414"/>
                  <a:gd name="connsiteY233" fmla="*/ 652027 h 2879859"/>
                  <a:gd name="connsiteX234" fmla="*/ 27413 w 1560414"/>
                  <a:gd name="connsiteY234" fmla="*/ 640713 h 2879859"/>
                  <a:gd name="connsiteX235" fmla="*/ 49853 w 1560414"/>
                  <a:gd name="connsiteY235" fmla="*/ 630553 h 2879859"/>
                  <a:gd name="connsiteX236" fmla="*/ 52611 w 1560414"/>
                  <a:gd name="connsiteY236" fmla="*/ 625203 h 2879859"/>
                  <a:gd name="connsiteX237" fmla="*/ 62417 w 1560414"/>
                  <a:gd name="connsiteY237" fmla="*/ 622822 h 2879859"/>
                  <a:gd name="connsiteX238" fmla="*/ 68498 w 1560414"/>
                  <a:gd name="connsiteY238" fmla="*/ 615020 h 2879859"/>
                  <a:gd name="connsiteX239" fmla="*/ 76724 w 1560414"/>
                  <a:gd name="connsiteY239" fmla="*/ 613229 h 2879859"/>
                  <a:gd name="connsiteX240" fmla="*/ 82735 w 1560414"/>
                  <a:gd name="connsiteY240" fmla="*/ 606676 h 2879859"/>
                  <a:gd name="connsiteX241" fmla="*/ 77290 w 1560414"/>
                  <a:gd name="connsiteY241" fmla="*/ 604248 h 2879859"/>
                  <a:gd name="connsiteX242" fmla="*/ 79435 w 1560414"/>
                  <a:gd name="connsiteY242" fmla="*/ 597695 h 2879859"/>
                  <a:gd name="connsiteX243" fmla="*/ 98080 w 1560414"/>
                  <a:gd name="connsiteY243" fmla="*/ 600665 h 2879859"/>
                  <a:gd name="connsiteX244" fmla="*/ 110101 w 1560414"/>
                  <a:gd name="connsiteY244" fmla="*/ 623317 h 2879859"/>
                  <a:gd name="connsiteX245" fmla="*/ 117832 w 1560414"/>
                  <a:gd name="connsiteY245" fmla="*/ 628055 h 2879859"/>
                  <a:gd name="connsiteX246" fmla="*/ 121085 w 1560414"/>
                  <a:gd name="connsiteY246" fmla="*/ 648986 h 2879859"/>
                  <a:gd name="connsiteX247" fmla="*/ 126530 w 1560414"/>
                  <a:gd name="connsiteY247" fmla="*/ 656128 h 2879859"/>
                  <a:gd name="connsiteX248" fmla="*/ 124385 w 1560414"/>
                  <a:gd name="connsiteY248" fmla="*/ 660890 h 2879859"/>
                  <a:gd name="connsiteX249" fmla="*/ 126530 w 1560414"/>
                  <a:gd name="connsiteY249" fmla="*/ 670412 h 2879859"/>
                  <a:gd name="connsiteX250" fmla="*/ 140767 w 1560414"/>
                  <a:gd name="connsiteY250" fmla="*/ 675763 h 2879859"/>
                  <a:gd name="connsiteX251" fmla="*/ 145199 w 1560414"/>
                  <a:gd name="connsiteY251" fmla="*/ 694856 h 2879859"/>
                  <a:gd name="connsiteX252" fmla="*/ 139754 w 1560414"/>
                  <a:gd name="connsiteY252" fmla="*/ 703247 h 2879859"/>
                  <a:gd name="connsiteX253" fmla="*/ 142441 w 1560414"/>
                  <a:gd name="connsiteY253" fmla="*/ 707985 h 2879859"/>
                  <a:gd name="connsiteX254" fmla="*/ 146307 w 1560414"/>
                  <a:gd name="connsiteY254" fmla="*/ 738439 h 2879859"/>
                  <a:gd name="connsiteX255" fmla="*/ 165918 w 1560414"/>
                  <a:gd name="connsiteY255" fmla="*/ 748551 h 2879859"/>
                  <a:gd name="connsiteX256" fmla="*/ 168676 w 1560414"/>
                  <a:gd name="connsiteY256" fmla="*/ 745557 h 2879859"/>
                  <a:gd name="connsiteX257" fmla="*/ 176407 w 1560414"/>
                  <a:gd name="connsiteY257" fmla="*/ 746759 h 2879859"/>
                  <a:gd name="connsiteX258" fmla="*/ 193873 w 1560414"/>
                  <a:gd name="connsiteY258" fmla="*/ 736647 h 2879859"/>
                  <a:gd name="connsiteX259" fmla="*/ 195523 w 1560414"/>
                  <a:gd name="connsiteY259" fmla="*/ 730637 h 2879859"/>
                  <a:gd name="connsiteX260" fmla="*/ 191163 w 1560414"/>
                  <a:gd name="connsiteY260" fmla="*/ 726488 h 2879859"/>
                  <a:gd name="connsiteX261" fmla="*/ 193850 w 1560414"/>
                  <a:gd name="connsiteY261" fmla="*/ 720548 h 2879859"/>
                  <a:gd name="connsiteX262" fmla="*/ 187297 w 1560414"/>
                  <a:gd name="connsiteY262" fmla="*/ 716989 h 2879859"/>
                  <a:gd name="connsiteX263" fmla="*/ 183973 w 1560414"/>
                  <a:gd name="connsiteY263" fmla="*/ 718191 h 2879859"/>
                  <a:gd name="connsiteX264" fmla="*/ 182865 w 1560414"/>
                  <a:gd name="connsiteY264" fmla="*/ 709800 h 2879859"/>
                  <a:gd name="connsiteX265" fmla="*/ 173602 w 1560414"/>
                  <a:gd name="connsiteY265" fmla="*/ 702611 h 2879859"/>
                  <a:gd name="connsiteX266" fmla="*/ 170278 w 1560414"/>
                  <a:gd name="connsiteY266" fmla="*/ 703224 h 2879859"/>
                  <a:gd name="connsiteX267" fmla="*/ 168628 w 1560414"/>
                  <a:gd name="connsiteY267" fmla="*/ 696034 h 2879859"/>
                  <a:gd name="connsiteX268" fmla="*/ 163184 w 1560414"/>
                  <a:gd name="connsiteY268" fmla="*/ 690684 h 2879859"/>
                  <a:gd name="connsiteX269" fmla="*/ 166978 w 1560414"/>
                  <a:gd name="connsiteY269" fmla="*/ 688892 h 2879859"/>
                  <a:gd name="connsiteX270" fmla="*/ 165871 w 1560414"/>
                  <a:gd name="connsiteY270" fmla="*/ 685922 h 2879859"/>
                  <a:gd name="connsiteX271" fmla="*/ 172494 w 1560414"/>
                  <a:gd name="connsiteY271" fmla="*/ 687714 h 2879859"/>
                  <a:gd name="connsiteX272" fmla="*/ 176926 w 1560414"/>
                  <a:gd name="connsiteY272" fmla="*/ 684767 h 2879859"/>
                  <a:gd name="connsiteX273" fmla="*/ 180721 w 1560414"/>
                  <a:gd name="connsiteY273" fmla="*/ 686606 h 2879859"/>
                  <a:gd name="connsiteX274" fmla="*/ 183973 w 1560414"/>
                  <a:gd name="connsiteY274" fmla="*/ 684767 h 2879859"/>
                  <a:gd name="connsiteX275" fmla="*/ 183431 w 1560414"/>
                  <a:gd name="connsiteY275" fmla="*/ 680595 h 2879859"/>
                  <a:gd name="connsiteX276" fmla="*/ 173083 w 1560414"/>
                  <a:gd name="connsiteY276" fmla="*/ 668692 h 2879859"/>
                  <a:gd name="connsiteX277" fmla="*/ 174191 w 1560414"/>
                  <a:gd name="connsiteY277" fmla="*/ 666900 h 2879859"/>
                  <a:gd name="connsiteX278" fmla="*/ 162665 w 1560414"/>
                  <a:gd name="connsiteY278" fmla="*/ 656788 h 2879859"/>
                  <a:gd name="connsiteX279" fmla="*/ 170891 w 1560414"/>
                  <a:gd name="connsiteY279" fmla="*/ 648986 h 2879859"/>
                  <a:gd name="connsiteX280" fmla="*/ 170891 w 1560414"/>
                  <a:gd name="connsiteY280" fmla="*/ 640642 h 2879859"/>
                  <a:gd name="connsiteX281" fmla="*/ 161015 w 1560414"/>
                  <a:gd name="connsiteY281" fmla="*/ 627513 h 2879859"/>
                  <a:gd name="connsiteX282" fmla="*/ 155004 w 1560414"/>
                  <a:gd name="connsiteY282" fmla="*/ 624472 h 2879859"/>
                  <a:gd name="connsiteX283" fmla="*/ 151139 w 1560414"/>
                  <a:gd name="connsiteY283" fmla="*/ 611979 h 2879859"/>
                  <a:gd name="connsiteX284" fmla="*/ 138009 w 1560414"/>
                  <a:gd name="connsiteY284" fmla="*/ 613158 h 2879859"/>
                  <a:gd name="connsiteX285" fmla="*/ 135794 w 1560414"/>
                  <a:gd name="connsiteY285" fmla="*/ 610188 h 2879859"/>
                  <a:gd name="connsiteX286" fmla="*/ 138009 w 1560414"/>
                  <a:gd name="connsiteY286" fmla="*/ 597695 h 2879859"/>
                  <a:gd name="connsiteX287" fmla="*/ 146236 w 1560414"/>
                  <a:gd name="connsiteY287" fmla="*/ 580983 h 2879859"/>
                  <a:gd name="connsiteX288" fmla="*/ 144586 w 1560414"/>
                  <a:gd name="connsiteY288" fmla="*/ 573794 h 2879859"/>
                  <a:gd name="connsiteX289" fmla="*/ 157786 w 1560414"/>
                  <a:gd name="connsiteY289" fmla="*/ 569056 h 2879859"/>
                  <a:gd name="connsiteX290" fmla="*/ 168133 w 1560414"/>
                  <a:gd name="connsiteY290" fmla="*/ 549963 h 2879859"/>
                  <a:gd name="connsiteX291" fmla="*/ 168133 w 1560414"/>
                  <a:gd name="connsiteY291" fmla="*/ 543411 h 2879859"/>
                  <a:gd name="connsiteX292" fmla="*/ 161651 w 1560414"/>
                  <a:gd name="connsiteY292" fmla="*/ 536221 h 2879859"/>
                  <a:gd name="connsiteX293" fmla="*/ 162689 w 1560414"/>
                  <a:gd name="connsiteY293" fmla="*/ 532073 h 2879859"/>
                  <a:gd name="connsiteX294" fmla="*/ 170349 w 1560414"/>
                  <a:gd name="connsiteY294" fmla="*/ 526675 h 2879859"/>
                  <a:gd name="connsiteX295" fmla="*/ 168699 w 1560414"/>
                  <a:gd name="connsiteY295" fmla="*/ 511142 h 2879859"/>
                  <a:gd name="connsiteX296" fmla="*/ 165941 w 1560414"/>
                  <a:gd name="connsiteY296" fmla="*/ 508714 h 2879859"/>
                  <a:gd name="connsiteX297" fmla="*/ 167591 w 1560414"/>
                  <a:gd name="connsiteY297" fmla="*/ 503952 h 2879859"/>
                  <a:gd name="connsiteX298" fmla="*/ 150196 w 1560414"/>
                  <a:gd name="connsiteY298" fmla="*/ 467606 h 2879859"/>
                  <a:gd name="connsiteX299" fmla="*/ 154556 w 1560414"/>
                  <a:gd name="connsiteY299" fmla="*/ 465178 h 2879859"/>
                  <a:gd name="connsiteX300" fmla="*/ 153449 w 1560414"/>
                  <a:gd name="connsiteY300" fmla="*/ 456786 h 2879859"/>
                  <a:gd name="connsiteX301" fmla="*/ 145788 w 1560414"/>
                  <a:gd name="connsiteY301" fmla="*/ 452025 h 2879859"/>
                  <a:gd name="connsiteX302" fmla="*/ 130467 w 1560414"/>
                  <a:gd name="connsiteY302" fmla="*/ 452638 h 2879859"/>
                  <a:gd name="connsiteX303" fmla="*/ 110855 w 1560414"/>
                  <a:gd name="connsiteY303" fmla="*/ 468171 h 2879859"/>
                  <a:gd name="connsiteX304" fmla="*/ 102558 w 1560414"/>
                  <a:gd name="connsiteY304" fmla="*/ 464612 h 2879859"/>
                  <a:gd name="connsiteX305" fmla="*/ 96548 w 1560414"/>
                  <a:gd name="connsiteY305" fmla="*/ 465225 h 2879859"/>
                  <a:gd name="connsiteX306" fmla="*/ 92753 w 1560414"/>
                  <a:gd name="connsiteY306" fmla="*/ 461666 h 2879859"/>
                  <a:gd name="connsiteX307" fmla="*/ 92753 w 1560414"/>
                  <a:gd name="connsiteY307" fmla="*/ 455113 h 2879859"/>
                  <a:gd name="connsiteX308" fmla="*/ 87237 w 1560414"/>
                  <a:gd name="connsiteY308" fmla="*/ 453911 h 2879859"/>
                  <a:gd name="connsiteX309" fmla="*/ 85021 w 1560414"/>
                  <a:gd name="connsiteY309" fmla="*/ 450352 h 2879859"/>
                  <a:gd name="connsiteX310" fmla="*/ 97113 w 1560414"/>
                  <a:gd name="connsiteY310" fmla="*/ 428831 h 2879859"/>
                  <a:gd name="connsiteX311" fmla="*/ 95534 w 1560414"/>
                  <a:gd name="connsiteY311" fmla="*/ 426403 h 2879859"/>
                  <a:gd name="connsiteX312" fmla="*/ 99895 w 1560414"/>
                  <a:gd name="connsiteY312" fmla="*/ 416291 h 2879859"/>
                  <a:gd name="connsiteX313" fmla="*/ 105340 w 1560414"/>
                  <a:gd name="connsiteY313" fmla="*/ 415042 h 2879859"/>
                  <a:gd name="connsiteX314" fmla="*/ 109771 w 1560414"/>
                  <a:gd name="connsiteY314" fmla="*/ 418083 h 2879859"/>
                  <a:gd name="connsiteX315" fmla="*/ 115216 w 1560414"/>
                  <a:gd name="connsiteY315" fmla="*/ 413321 h 2879859"/>
                  <a:gd name="connsiteX316" fmla="*/ 125092 w 1560414"/>
                  <a:gd name="connsiteY316" fmla="*/ 413934 h 2879859"/>
                  <a:gd name="connsiteX317" fmla="*/ 129453 w 1560414"/>
                  <a:gd name="connsiteY317" fmla="*/ 410375 h 2879859"/>
                  <a:gd name="connsiteX318" fmla="*/ 128911 w 1560414"/>
                  <a:gd name="connsiteY318" fmla="*/ 403822 h 2879859"/>
                  <a:gd name="connsiteX319" fmla="*/ 132164 w 1560414"/>
                  <a:gd name="connsiteY319" fmla="*/ 401983 h 2879859"/>
                  <a:gd name="connsiteX320" fmla="*/ 138245 w 1560414"/>
                  <a:gd name="connsiteY320" fmla="*/ 403186 h 2879859"/>
                  <a:gd name="connsiteX321" fmla="*/ 138245 w 1560414"/>
                  <a:gd name="connsiteY321" fmla="*/ 406179 h 2879859"/>
                  <a:gd name="connsiteX322" fmla="*/ 133814 w 1560414"/>
                  <a:gd name="connsiteY322" fmla="*/ 409220 h 2879859"/>
                  <a:gd name="connsiteX323" fmla="*/ 134922 w 1560414"/>
                  <a:gd name="connsiteY323" fmla="*/ 413368 h 2879859"/>
                  <a:gd name="connsiteX324" fmla="*/ 140437 w 1560414"/>
                  <a:gd name="connsiteY324" fmla="*/ 410941 h 2879859"/>
                  <a:gd name="connsiteX325" fmla="*/ 144798 w 1560414"/>
                  <a:gd name="connsiteY325" fmla="*/ 400192 h 2879859"/>
                  <a:gd name="connsiteX326" fmla="*/ 154132 w 1560414"/>
                  <a:gd name="connsiteY326" fmla="*/ 402643 h 2879859"/>
                  <a:gd name="connsiteX327" fmla="*/ 167803 w 1560414"/>
                  <a:gd name="connsiteY327" fmla="*/ 400192 h 2879859"/>
                  <a:gd name="connsiteX328" fmla="*/ 171127 w 1560414"/>
                  <a:gd name="connsiteY328" fmla="*/ 407381 h 2879859"/>
                  <a:gd name="connsiteX329" fmla="*/ 181475 w 1560414"/>
                  <a:gd name="connsiteY329" fmla="*/ 418695 h 2879859"/>
                  <a:gd name="connsiteX330" fmla="*/ 183690 w 1560414"/>
                  <a:gd name="connsiteY330" fmla="*/ 418106 h 2879859"/>
                  <a:gd name="connsiteX331" fmla="*/ 171669 w 1560414"/>
                  <a:gd name="connsiteY331" fmla="*/ 404977 h 2879859"/>
                  <a:gd name="connsiteX332" fmla="*/ 169453 w 1560414"/>
                  <a:gd name="connsiteY332" fmla="*/ 396586 h 2879859"/>
                  <a:gd name="connsiteX333" fmla="*/ 183125 w 1560414"/>
                  <a:gd name="connsiteY333" fmla="*/ 395973 h 2879859"/>
                  <a:gd name="connsiteX334" fmla="*/ 191893 w 1560414"/>
                  <a:gd name="connsiteY334" fmla="*/ 399532 h 2879859"/>
                  <a:gd name="connsiteX335" fmla="*/ 191398 w 1560414"/>
                  <a:gd name="connsiteY335" fmla="*/ 396538 h 2879859"/>
                  <a:gd name="connsiteX336" fmla="*/ 180343 w 1560414"/>
                  <a:gd name="connsiteY336" fmla="*/ 392390 h 2879859"/>
                  <a:gd name="connsiteX337" fmla="*/ 179848 w 1560414"/>
                  <a:gd name="connsiteY337" fmla="*/ 387629 h 2879859"/>
                  <a:gd name="connsiteX338" fmla="*/ 183101 w 1560414"/>
                  <a:gd name="connsiteY338" fmla="*/ 388218 h 2879859"/>
                  <a:gd name="connsiteX339" fmla="*/ 179848 w 1560414"/>
                  <a:gd name="connsiteY339" fmla="*/ 382278 h 2879859"/>
                  <a:gd name="connsiteX340" fmla="*/ 171080 w 1560414"/>
                  <a:gd name="connsiteY340" fmla="*/ 378695 h 2879859"/>
                  <a:gd name="connsiteX341" fmla="*/ 182535 w 1560414"/>
                  <a:gd name="connsiteY341" fmla="*/ 375725 h 2879859"/>
                  <a:gd name="connsiteX342" fmla="*/ 184185 w 1560414"/>
                  <a:gd name="connsiteY342" fmla="*/ 370327 h 2879859"/>
                  <a:gd name="connsiteX343" fmla="*/ 187509 w 1560414"/>
                  <a:gd name="connsiteY343" fmla="*/ 369125 h 2879859"/>
                  <a:gd name="connsiteX344" fmla="*/ 182535 w 1560414"/>
                  <a:gd name="connsiteY344" fmla="*/ 362572 h 2879859"/>
                  <a:gd name="connsiteX345" fmla="*/ 182535 w 1560414"/>
                  <a:gd name="connsiteY345" fmla="*/ 358424 h 2879859"/>
                  <a:gd name="connsiteX346" fmla="*/ 187509 w 1560414"/>
                  <a:gd name="connsiteY346" fmla="*/ 355430 h 2879859"/>
                  <a:gd name="connsiteX347" fmla="*/ 182535 w 1560414"/>
                  <a:gd name="connsiteY347" fmla="*/ 345837 h 2879859"/>
                  <a:gd name="connsiteX348" fmla="*/ 184185 w 1560414"/>
                  <a:gd name="connsiteY348" fmla="*/ 339897 h 2879859"/>
                  <a:gd name="connsiteX349" fmla="*/ 189159 w 1560414"/>
                  <a:gd name="connsiteY349" fmla="*/ 336243 h 2879859"/>
                  <a:gd name="connsiteX350" fmla="*/ 194062 w 1560414"/>
                  <a:gd name="connsiteY350" fmla="*/ 337493 h 2879859"/>
                  <a:gd name="connsiteX351" fmla="*/ 191375 w 1560414"/>
                  <a:gd name="connsiteY351" fmla="*/ 340463 h 2879859"/>
                  <a:gd name="connsiteX352" fmla="*/ 190762 w 1560414"/>
                  <a:gd name="connsiteY352" fmla="*/ 348854 h 2879859"/>
                  <a:gd name="connsiteX353" fmla="*/ 196207 w 1560414"/>
                  <a:gd name="connsiteY353" fmla="*/ 365589 h 2879859"/>
                  <a:gd name="connsiteX354" fmla="*/ 209949 w 1560414"/>
                  <a:gd name="connsiteY354" fmla="*/ 367381 h 2879859"/>
                  <a:gd name="connsiteX355" fmla="*/ 212636 w 1560414"/>
                  <a:gd name="connsiteY355" fmla="*/ 364411 h 2879859"/>
                  <a:gd name="connsiteX356" fmla="*/ 222017 w 1560414"/>
                  <a:gd name="connsiteY356" fmla="*/ 363798 h 2879859"/>
                  <a:gd name="connsiteX357" fmla="*/ 226920 w 1560414"/>
                  <a:gd name="connsiteY357" fmla="*/ 366792 h 2879859"/>
                  <a:gd name="connsiteX358" fmla="*/ 230715 w 1560414"/>
                  <a:gd name="connsiteY358" fmla="*/ 375796 h 2879859"/>
                  <a:gd name="connsiteX359" fmla="*/ 229607 w 1560414"/>
                  <a:gd name="connsiteY359" fmla="*/ 379944 h 2879859"/>
                  <a:gd name="connsiteX360" fmla="*/ 235052 w 1560414"/>
                  <a:gd name="connsiteY360" fmla="*/ 381123 h 2879859"/>
                  <a:gd name="connsiteX361" fmla="*/ 237268 w 1560414"/>
                  <a:gd name="connsiteY361" fmla="*/ 385295 h 2879859"/>
                  <a:gd name="connsiteX362" fmla="*/ 240591 w 1560414"/>
                  <a:gd name="connsiteY362" fmla="*/ 385295 h 2879859"/>
                  <a:gd name="connsiteX363" fmla="*/ 241699 w 1560414"/>
                  <a:gd name="connsiteY363" fmla="*/ 380534 h 2879859"/>
                  <a:gd name="connsiteX364" fmla="*/ 244386 w 1560414"/>
                  <a:gd name="connsiteY364" fmla="*/ 379944 h 2879859"/>
                  <a:gd name="connsiteX365" fmla="*/ 256478 w 1560414"/>
                  <a:gd name="connsiteY365" fmla="*/ 384682 h 2879859"/>
                  <a:gd name="connsiteX366" fmla="*/ 255371 w 1560414"/>
                  <a:gd name="connsiteY366" fmla="*/ 397835 h 2879859"/>
                  <a:gd name="connsiteX367" fmla="*/ 253155 w 1560414"/>
                  <a:gd name="connsiteY367" fmla="*/ 399037 h 2879859"/>
                  <a:gd name="connsiteX368" fmla="*/ 255371 w 1560414"/>
                  <a:gd name="connsiteY368" fmla="*/ 408607 h 2879859"/>
                  <a:gd name="connsiteX369" fmla="*/ 252118 w 1560414"/>
                  <a:gd name="connsiteY369" fmla="*/ 417587 h 2879859"/>
                  <a:gd name="connsiteX370" fmla="*/ 244386 w 1560414"/>
                  <a:gd name="connsiteY370" fmla="*/ 425979 h 2879859"/>
                  <a:gd name="connsiteX371" fmla="*/ 245494 w 1560414"/>
                  <a:gd name="connsiteY371" fmla="*/ 433757 h 2879859"/>
                  <a:gd name="connsiteX372" fmla="*/ 240049 w 1560414"/>
                  <a:gd name="connsiteY372" fmla="*/ 446297 h 2879859"/>
                  <a:gd name="connsiteX373" fmla="*/ 240591 w 1560414"/>
                  <a:gd name="connsiteY373" fmla="*/ 452261 h 2879859"/>
                  <a:gd name="connsiteX374" fmla="*/ 232931 w 1560414"/>
                  <a:gd name="connsiteY374" fmla="*/ 468384 h 2879859"/>
                  <a:gd name="connsiteX375" fmla="*/ 225270 w 1560414"/>
                  <a:gd name="connsiteY375" fmla="*/ 471943 h 2879859"/>
                  <a:gd name="connsiteX376" fmla="*/ 215936 w 1560414"/>
                  <a:gd name="connsiteY376" fmla="*/ 486274 h 2879859"/>
                  <a:gd name="connsiteX377" fmla="*/ 218694 w 1560414"/>
                  <a:gd name="connsiteY377" fmla="*/ 491035 h 2879859"/>
                  <a:gd name="connsiteX378" fmla="*/ 217044 w 1560414"/>
                  <a:gd name="connsiteY378" fmla="*/ 506616 h 2879859"/>
                  <a:gd name="connsiteX379" fmla="*/ 226307 w 1560414"/>
                  <a:gd name="connsiteY379" fmla="*/ 512556 h 2879859"/>
                  <a:gd name="connsiteX380" fmla="*/ 236254 w 1560414"/>
                  <a:gd name="connsiteY380" fmla="*/ 510765 h 2879859"/>
                  <a:gd name="connsiteX381" fmla="*/ 235712 w 1560414"/>
                  <a:gd name="connsiteY381" fmla="*/ 519109 h 2879859"/>
                  <a:gd name="connsiteX382" fmla="*/ 240615 w 1560414"/>
                  <a:gd name="connsiteY382" fmla="*/ 530423 h 2879859"/>
                  <a:gd name="connsiteX383" fmla="*/ 232389 w 1560414"/>
                  <a:gd name="connsiteY383" fmla="*/ 571036 h 2879859"/>
                  <a:gd name="connsiteX384" fmla="*/ 237291 w 1560414"/>
                  <a:gd name="connsiteY384" fmla="*/ 575798 h 2879859"/>
                  <a:gd name="connsiteX385" fmla="*/ 241086 w 1560414"/>
                  <a:gd name="connsiteY385" fmla="*/ 572238 h 2879859"/>
                  <a:gd name="connsiteX386" fmla="*/ 254286 w 1560414"/>
                  <a:gd name="connsiteY386" fmla="*/ 570447 h 2879859"/>
                  <a:gd name="connsiteX387" fmla="*/ 256502 w 1560414"/>
                  <a:gd name="connsiteY387" fmla="*/ 576410 h 2879859"/>
                  <a:gd name="connsiteX388" fmla="*/ 252707 w 1560414"/>
                  <a:gd name="connsiteY388" fmla="*/ 575798 h 2879859"/>
                  <a:gd name="connsiteX389" fmla="*/ 252165 w 1560414"/>
                  <a:gd name="connsiteY389" fmla="*/ 579357 h 2879859"/>
                  <a:gd name="connsiteX390" fmla="*/ 256526 w 1560414"/>
                  <a:gd name="connsiteY390" fmla="*/ 585910 h 2879859"/>
                  <a:gd name="connsiteX391" fmla="*/ 264186 w 1560414"/>
                  <a:gd name="connsiteY391" fmla="*/ 583529 h 2879859"/>
                  <a:gd name="connsiteX392" fmla="*/ 265294 w 1560414"/>
                  <a:gd name="connsiteY392" fmla="*/ 586522 h 2879859"/>
                  <a:gd name="connsiteX393" fmla="*/ 276750 w 1560414"/>
                  <a:gd name="connsiteY393" fmla="*/ 587112 h 2879859"/>
                  <a:gd name="connsiteX394" fmla="*/ 277292 w 1560414"/>
                  <a:gd name="connsiteY394" fmla="*/ 596634 h 2879859"/>
                  <a:gd name="connsiteX395" fmla="*/ 286626 w 1560414"/>
                  <a:gd name="connsiteY395" fmla="*/ 600783 h 2879859"/>
                  <a:gd name="connsiteX396" fmla="*/ 293744 w 1560414"/>
                  <a:gd name="connsiteY396" fmla="*/ 609174 h 2879859"/>
                  <a:gd name="connsiteX397" fmla="*/ 289950 w 1560414"/>
                  <a:gd name="connsiteY397" fmla="*/ 626476 h 2879859"/>
                  <a:gd name="connsiteX398" fmla="*/ 311847 w 1560414"/>
                  <a:gd name="connsiteY398" fmla="*/ 641396 h 2879859"/>
                  <a:gd name="connsiteX399" fmla="*/ 312955 w 1560414"/>
                  <a:gd name="connsiteY399" fmla="*/ 637884 h 2879859"/>
                  <a:gd name="connsiteX400" fmla="*/ 317858 w 1560414"/>
                  <a:gd name="connsiteY400" fmla="*/ 638473 h 2879859"/>
                  <a:gd name="connsiteX401" fmla="*/ 318400 w 1560414"/>
                  <a:gd name="connsiteY401" fmla="*/ 633123 h 2879859"/>
                  <a:gd name="connsiteX402" fmla="*/ 306308 w 1560414"/>
                  <a:gd name="connsiteY402" fmla="*/ 620583 h 2879859"/>
                  <a:gd name="connsiteX403" fmla="*/ 307416 w 1560414"/>
                  <a:gd name="connsiteY403" fmla="*/ 616411 h 2879859"/>
                  <a:gd name="connsiteX404" fmla="*/ 319508 w 1560414"/>
                  <a:gd name="connsiteY404" fmla="*/ 608066 h 2879859"/>
                  <a:gd name="connsiteX405" fmla="*/ 323303 w 1560414"/>
                  <a:gd name="connsiteY405" fmla="*/ 594914 h 2879859"/>
                  <a:gd name="connsiteX406" fmla="*/ 318400 w 1560414"/>
                  <a:gd name="connsiteY406" fmla="*/ 586569 h 2879859"/>
                  <a:gd name="connsiteX407" fmla="*/ 312389 w 1560414"/>
                  <a:gd name="connsiteY407" fmla="*/ 583576 h 2879859"/>
                  <a:gd name="connsiteX408" fmla="*/ 310174 w 1560414"/>
                  <a:gd name="connsiteY408" fmla="*/ 576387 h 2879859"/>
                  <a:gd name="connsiteX409" fmla="*/ 318400 w 1560414"/>
                  <a:gd name="connsiteY409" fmla="*/ 569198 h 2879859"/>
                  <a:gd name="connsiteX410" fmla="*/ 317363 w 1560414"/>
                  <a:gd name="connsiteY410" fmla="*/ 557294 h 2879859"/>
                  <a:gd name="connsiteX411" fmla="*/ 321653 w 1560414"/>
                  <a:gd name="connsiteY411" fmla="*/ 549516 h 2879859"/>
                  <a:gd name="connsiteX412" fmla="*/ 321653 w 1560414"/>
                  <a:gd name="connsiteY412" fmla="*/ 533416 h 2879859"/>
                  <a:gd name="connsiteX413" fmla="*/ 334853 w 1560414"/>
                  <a:gd name="connsiteY413" fmla="*/ 520287 h 2879859"/>
                  <a:gd name="connsiteX414" fmla="*/ 324976 w 1560414"/>
                  <a:gd name="connsiteY414" fmla="*/ 505932 h 2879859"/>
                  <a:gd name="connsiteX415" fmla="*/ 327734 w 1560414"/>
                  <a:gd name="connsiteY415" fmla="*/ 498743 h 2879859"/>
                  <a:gd name="connsiteX416" fmla="*/ 322761 w 1560414"/>
                  <a:gd name="connsiteY416" fmla="*/ 491601 h 2879859"/>
                  <a:gd name="connsiteX417" fmla="*/ 330987 w 1560414"/>
                  <a:gd name="connsiteY417" fmla="*/ 488608 h 2879859"/>
                  <a:gd name="connsiteX418" fmla="*/ 324434 w 1560414"/>
                  <a:gd name="connsiteY418" fmla="*/ 484436 h 2879859"/>
                  <a:gd name="connsiteX419" fmla="*/ 333203 w 1560414"/>
                  <a:gd name="connsiteY419" fmla="*/ 484436 h 2879859"/>
                  <a:gd name="connsiteX420" fmla="*/ 345766 w 1560414"/>
                  <a:gd name="connsiteY420" fmla="*/ 470717 h 2879859"/>
                  <a:gd name="connsiteX421" fmla="*/ 339213 w 1560414"/>
                  <a:gd name="connsiteY421" fmla="*/ 469468 h 2879859"/>
                  <a:gd name="connsiteX422" fmla="*/ 341429 w 1560414"/>
                  <a:gd name="connsiteY422" fmla="*/ 463528 h 2879859"/>
                  <a:gd name="connsiteX423" fmla="*/ 333768 w 1560414"/>
                  <a:gd name="connsiteY423" fmla="*/ 457564 h 2879859"/>
                  <a:gd name="connsiteX424" fmla="*/ 342537 w 1560414"/>
                  <a:gd name="connsiteY424" fmla="*/ 447994 h 2879859"/>
                  <a:gd name="connsiteX425" fmla="*/ 341995 w 1560414"/>
                  <a:gd name="connsiteY425" fmla="*/ 445567 h 2879859"/>
                  <a:gd name="connsiteX426" fmla="*/ 351329 w 1560414"/>
                  <a:gd name="connsiteY426" fmla="*/ 447358 h 2879859"/>
                  <a:gd name="connsiteX427" fmla="*/ 360097 w 1560414"/>
                  <a:gd name="connsiteY427" fmla="*/ 437246 h 2879859"/>
                  <a:gd name="connsiteX428" fmla="*/ 357882 w 1560414"/>
                  <a:gd name="connsiteY428" fmla="*/ 430057 h 2879859"/>
                  <a:gd name="connsiteX429" fmla="*/ 351329 w 1560414"/>
                  <a:gd name="connsiteY429" fmla="*/ 426497 h 2879859"/>
                  <a:gd name="connsiteX430" fmla="*/ 355124 w 1560414"/>
                  <a:gd name="connsiteY430" fmla="*/ 423527 h 2879859"/>
                  <a:gd name="connsiteX431" fmla="*/ 358447 w 1560414"/>
                  <a:gd name="connsiteY431" fmla="*/ 425295 h 2879859"/>
                  <a:gd name="connsiteX432" fmla="*/ 363892 w 1560414"/>
                  <a:gd name="connsiteY432" fmla="*/ 422915 h 2879859"/>
                  <a:gd name="connsiteX433" fmla="*/ 365542 w 1560414"/>
                  <a:gd name="connsiteY433" fmla="*/ 434229 h 2879859"/>
                  <a:gd name="connsiteX434" fmla="*/ 374877 w 1560414"/>
                  <a:gd name="connsiteY434" fmla="*/ 436657 h 2879859"/>
                  <a:gd name="connsiteX435" fmla="*/ 377092 w 1560414"/>
                  <a:gd name="connsiteY435" fmla="*/ 430693 h 2879859"/>
                  <a:gd name="connsiteX436" fmla="*/ 375984 w 1560414"/>
                  <a:gd name="connsiteY436" fmla="*/ 426521 h 2879859"/>
                  <a:gd name="connsiteX437" fmla="*/ 372661 w 1560414"/>
                  <a:gd name="connsiteY437" fmla="*/ 425932 h 2879859"/>
                  <a:gd name="connsiteX438" fmla="*/ 373203 w 1560414"/>
                  <a:gd name="connsiteY438" fmla="*/ 421170 h 2879859"/>
                  <a:gd name="connsiteX439" fmla="*/ 374853 w 1560414"/>
                  <a:gd name="connsiteY439" fmla="*/ 419968 h 2879859"/>
                  <a:gd name="connsiteX440" fmla="*/ 377069 w 1560414"/>
                  <a:gd name="connsiteY440" fmla="*/ 424188 h 2879859"/>
                  <a:gd name="connsiteX441" fmla="*/ 380322 w 1560414"/>
                  <a:gd name="connsiteY441" fmla="*/ 421241 h 2879859"/>
                  <a:gd name="connsiteX442" fmla="*/ 378742 w 1560414"/>
                  <a:gd name="connsiteY442" fmla="*/ 433145 h 2879859"/>
                  <a:gd name="connsiteX443" fmla="*/ 386898 w 1560414"/>
                  <a:gd name="connsiteY443" fmla="*/ 440334 h 2879859"/>
                  <a:gd name="connsiteX444" fmla="*/ 390764 w 1560414"/>
                  <a:gd name="connsiteY444" fmla="*/ 452284 h 2879859"/>
                  <a:gd name="connsiteX445" fmla="*/ 396774 w 1560414"/>
                  <a:gd name="connsiteY445" fmla="*/ 452874 h 2879859"/>
                  <a:gd name="connsiteX446" fmla="*/ 401206 w 1560414"/>
                  <a:gd name="connsiteY446" fmla="*/ 460016 h 2879859"/>
                  <a:gd name="connsiteX447" fmla="*/ 425178 w 1560414"/>
                  <a:gd name="connsiteY447" fmla="*/ 458224 h 2879859"/>
                  <a:gd name="connsiteX448" fmla="*/ 434512 w 1560414"/>
                  <a:gd name="connsiteY448" fmla="*/ 449244 h 2879859"/>
                  <a:gd name="connsiteX449" fmla="*/ 431259 w 1560414"/>
                  <a:gd name="connsiteY449" fmla="*/ 428312 h 2879859"/>
                  <a:gd name="connsiteX450" fmla="*/ 424140 w 1560414"/>
                  <a:gd name="connsiteY450" fmla="*/ 424164 h 2879859"/>
                  <a:gd name="connsiteX451" fmla="*/ 426828 w 1560414"/>
                  <a:gd name="connsiteY451" fmla="*/ 416975 h 2879859"/>
                  <a:gd name="connsiteX452" fmla="*/ 435667 w 1560414"/>
                  <a:gd name="connsiteY452" fmla="*/ 412237 h 2879859"/>
                  <a:gd name="connsiteX453" fmla="*/ 441607 w 1560414"/>
                  <a:gd name="connsiteY453" fmla="*/ 400286 h 2879859"/>
                  <a:gd name="connsiteX454" fmla="*/ 449267 w 1560414"/>
                  <a:gd name="connsiteY454" fmla="*/ 396727 h 2879859"/>
                  <a:gd name="connsiteX455" fmla="*/ 451554 w 1560414"/>
                  <a:gd name="connsiteY455" fmla="*/ 390787 h 2879859"/>
                  <a:gd name="connsiteX456" fmla="*/ 447122 w 1560414"/>
                  <a:gd name="connsiteY456" fmla="*/ 386026 h 2879859"/>
                  <a:gd name="connsiteX457" fmla="*/ 448230 w 1560414"/>
                  <a:gd name="connsiteY457" fmla="*/ 380062 h 2879859"/>
                  <a:gd name="connsiteX458" fmla="*/ 442715 w 1560414"/>
                  <a:gd name="connsiteY458" fmla="*/ 381901 h 2879859"/>
                  <a:gd name="connsiteX459" fmla="*/ 443822 w 1560414"/>
                  <a:gd name="connsiteY459" fmla="*/ 386049 h 2879859"/>
                  <a:gd name="connsiteX460" fmla="*/ 440499 w 1560414"/>
                  <a:gd name="connsiteY460" fmla="*/ 392602 h 2879859"/>
                  <a:gd name="connsiteX461" fmla="*/ 423645 w 1560414"/>
                  <a:gd name="connsiteY461" fmla="*/ 400946 h 2879859"/>
                  <a:gd name="connsiteX462" fmla="*/ 415348 w 1560414"/>
                  <a:gd name="connsiteY462" fmla="*/ 399768 h 2879859"/>
                  <a:gd name="connsiteX463" fmla="*/ 415961 w 1560414"/>
                  <a:gd name="connsiteY463" fmla="*/ 403351 h 2879859"/>
                  <a:gd name="connsiteX464" fmla="*/ 396821 w 1560414"/>
                  <a:gd name="connsiteY464" fmla="*/ 400923 h 2879859"/>
                  <a:gd name="connsiteX465" fmla="*/ 385908 w 1560414"/>
                  <a:gd name="connsiteY465" fmla="*/ 391942 h 2879859"/>
                  <a:gd name="connsiteX466" fmla="*/ 369479 w 1560414"/>
                  <a:gd name="connsiteY466" fmla="*/ 404505 h 2879859"/>
                  <a:gd name="connsiteX467" fmla="*/ 359673 w 1560414"/>
                  <a:gd name="connsiteY467" fmla="*/ 402078 h 2879859"/>
                  <a:gd name="connsiteX468" fmla="*/ 353592 w 1560414"/>
                  <a:gd name="connsiteY468" fmla="*/ 403869 h 2879859"/>
                  <a:gd name="connsiteX469" fmla="*/ 345931 w 1560414"/>
                  <a:gd name="connsiteY469" fmla="*/ 390127 h 2879859"/>
                  <a:gd name="connsiteX470" fmla="*/ 333839 w 1560414"/>
                  <a:gd name="connsiteY470" fmla="*/ 387699 h 2879859"/>
                  <a:gd name="connsiteX471" fmla="*/ 332802 w 1560414"/>
                  <a:gd name="connsiteY471" fmla="*/ 384187 h 2879859"/>
                  <a:gd name="connsiteX472" fmla="*/ 321276 w 1560414"/>
                  <a:gd name="connsiteY472" fmla="*/ 376385 h 2879859"/>
                  <a:gd name="connsiteX473" fmla="*/ 313686 w 1560414"/>
                  <a:gd name="connsiteY473" fmla="*/ 362643 h 2879859"/>
                  <a:gd name="connsiteX474" fmla="*/ 309254 w 1560414"/>
                  <a:gd name="connsiteY474" fmla="*/ 364482 h 2879859"/>
                  <a:gd name="connsiteX475" fmla="*/ 309796 w 1560414"/>
                  <a:gd name="connsiteY475" fmla="*/ 357292 h 2879859"/>
                  <a:gd name="connsiteX476" fmla="*/ 299920 w 1560414"/>
                  <a:gd name="connsiteY476" fmla="*/ 346591 h 2879859"/>
                  <a:gd name="connsiteX477" fmla="*/ 299378 w 1560414"/>
                  <a:gd name="connsiteY477" fmla="*/ 341830 h 2879859"/>
                  <a:gd name="connsiteX478" fmla="*/ 300486 w 1560414"/>
                  <a:gd name="connsiteY478" fmla="*/ 334640 h 2879859"/>
                  <a:gd name="connsiteX479" fmla="*/ 305389 w 1560414"/>
                  <a:gd name="connsiteY479" fmla="*/ 334640 h 2879859"/>
                  <a:gd name="connsiteX480" fmla="*/ 297728 w 1560414"/>
                  <a:gd name="connsiteY480" fmla="*/ 319696 h 2879859"/>
                  <a:gd name="connsiteX481" fmla="*/ 298907 w 1560414"/>
                  <a:gd name="connsiteY481" fmla="*/ 314346 h 2879859"/>
                  <a:gd name="connsiteX482" fmla="*/ 294475 w 1560414"/>
                  <a:gd name="connsiteY482" fmla="*/ 294640 h 2879859"/>
                  <a:gd name="connsiteX483" fmla="*/ 296691 w 1560414"/>
                  <a:gd name="connsiteY483" fmla="*/ 281511 h 2879859"/>
                  <a:gd name="connsiteX484" fmla="*/ 301594 w 1560414"/>
                  <a:gd name="connsiteY484" fmla="*/ 275571 h 2879859"/>
                  <a:gd name="connsiteX485" fmla="*/ 295041 w 1560414"/>
                  <a:gd name="connsiteY485" fmla="*/ 264823 h 2879859"/>
                  <a:gd name="connsiteX486" fmla="*/ 290610 w 1560414"/>
                  <a:gd name="connsiteY486" fmla="*/ 249878 h 2879859"/>
                  <a:gd name="connsiteX487" fmla="*/ 292825 w 1560414"/>
                  <a:gd name="connsiteY487" fmla="*/ 245117 h 2879859"/>
                  <a:gd name="connsiteX488" fmla="*/ 290610 w 1560414"/>
                  <a:gd name="connsiteY488" fmla="*/ 242689 h 2879859"/>
                  <a:gd name="connsiteX489" fmla="*/ 295041 w 1560414"/>
                  <a:gd name="connsiteY489" fmla="*/ 238541 h 2879859"/>
                  <a:gd name="connsiteX490" fmla="*/ 288960 w 1560414"/>
                  <a:gd name="connsiteY490" fmla="*/ 229560 h 2879859"/>
                  <a:gd name="connsiteX491" fmla="*/ 280262 w 1560414"/>
                  <a:gd name="connsiteY491" fmla="*/ 227132 h 2879859"/>
                  <a:gd name="connsiteX492" fmla="*/ 285707 w 1560414"/>
                  <a:gd name="connsiteY492" fmla="*/ 221192 h 2879859"/>
                  <a:gd name="connsiteX493" fmla="*/ 281912 w 1560414"/>
                  <a:gd name="connsiteY493" fmla="*/ 219354 h 2879859"/>
                  <a:gd name="connsiteX494" fmla="*/ 281912 w 1560414"/>
                  <a:gd name="connsiteY494" fmla="*/ 209171 h 2879859"/>
                  <a:gd name="connsiteX495" fmla="*/ 285165 w 1560414"/>
                  <a:gd name="connsiteY495" fmla="*/ 200827 h 2879859"/>
                  <a:gd name="connsiteX496" fmla="*/ 290067 w 1560414"/>
                  <a:gd name="connsiteY496" fmla="*/ 198399 h 2879859"/>
                  <a:gd name="connsiteX497" fmla="*/ 290610 w 1560414"/>
                  <a:gd name="connsiteY497" fmla="*/ 192435 h 2879859"/>
                  <a:gd name="connsiteX498" fmla="*/ 301028 w 1560414"/>
                  <a:gd name="connsiteY498" fmla="*/ 186472 h 2879859"/>
                  <a:gd name="connsiteX499" fmla="*/ 299378 w 1560414"/>
                  <a:gd name="connsiteY499" fmla="*/ 170349 h 2879859"/>
                  <a:gd name="connsiteX500" fmla="*/ 317481 w 1560414"/>
                  <a:gd name="connsiteY500" fmla="*/ 163749 h 2879859"/>
                  <a:gd name="connsiteX501" fmla="*/ 319696 w 1560414"/>
                  <a:gd name="connsiteY501" fmla="*/ 159011 h 2879859"/>
                  <a:gd name="connsiteX502" fmla="*/ 328465 w 1560414"/>
                  <a:gd name="connsiteY502" fmla="*/ 154250 h 2879859"/>
                  <a:gd name="connsiteX503" fmla="*/ 327923 w 1560414"/>
                  <a:gd name="connsiteY503" fmla="*/ 146472 h 2879859"/>
                  <a:gd name="connsiteX504" fmla="*/ 331788 w 1560414"/>
                  <a:gd name="connsiteY504" fmla="*/ 144680 h 2879859"/>
                  <a:gd name="connsiteX505" fmla="*/ 327923 w 1560414"/>
                  <a:gd name="connsiteY505" fmla="*/ 143431 h 2879859"/>
                  <a:gd name="connsiteX506" fmla="*/ 327923 w 1560414"/>
                  <a:gd name="connsiteY506" fmla="*/ 139282 h 2879859"/>
                  <a:gd name="connsiteX507" fmla="*/ 331788 w 1560414"/>
                  <a:gd name="connsiteY507" fmla="*/ 136289 h 2879859"/>
                  <a:gd name="connsiteX508" fmla="*/ 321299 w 1560414"/>
                  <a:gd name="connsiteY508" fmla="*/ 135087 h 2879859"/>
                  <a:gd name="connsiteX509" fmla="*/ 324057 w 1560414"/>
                  <a:gd name="connsiteY509" fmla="*/ 129147 h 2879859"/>
                  <a:gd name="connsiteX510" fmla="*/ 321841 w 1560414"/>
                  <a:gd name="connsiteY510" fmla="*/ 126106 h 2879859"/>
                  <a:gd name="connsiteX511" fmla="*/ 316939 w 1560414"/>
                  <a:gd name="connsiteY511" fmla="*/ 126106 h 2879859"/>
                  <a:gd name="connsiteX512" fmla="*/ 316396 w 1560414"/>
                  <a:gd name="connsiteY512" fmla="*/ 118327 h 2879859"/>
                  <a:gd name="connsiteX513" fmla="*/ 312036 w 1560414"/>
                  <a:gd name="connsiteY513" fmla="*/ 115334 h 2879859"/>
                  <a:gd name="connsiteX514" fmla="*/ 308712 w 1560414"/>
                  <a:gd name="connsiteY514" fmla="*/ 106353 h 2879859"/>
                  <a:gd name="connsiteX515" fmla="*/ 306496 w 1560414"/>
                  <a:gd name="connsiteY515" fmla="*/ 96171 h 2879859"/>
                  <a:gd name="connsiteX516" fmla="*/ 308712 w 1560414"/>
                  <a:gd name="connsiteY516" fmla="*/ 92022 h 2879859"/>
                  <a:gd name="connsiteX517" fmla="*/ 305954 w 1560414"/>
                  <a:gd name="connsiteY517" fmla="*/ 90183 h 2879859"/>
                  <a:gd name="connsiteX518" fmla="*/ 310928 w 1560414"/>
                  <a:gd name="connsiteY518" fmla="*/ 77644 h 2879859"/>
                  <a:gd name="connsiteX519" fmla="*/ 308712 w 1560414"/>
                  <a:gd name="connsiteY519" fmla="*/ 66282 h 2879859"/>
                  <a:gd name="connsiteX520" fmla="*/ 312578 w 1560414"/>
                  <a:gd name="connsiteY520" fmla="*/ 63242 h 2879859"/>
                  <a:gd name="connsiteX521" fmla="*/ 309254 w 1560414"/>
                  <a:gd name="connsiteY521" fmla="*/ 59093 h 2879859"/>
                  <a:gd name="connsiteX522" fmla="*/ 312578 w 1560414"/>
                  <a:gd name="connsiteY522" fmla="*/ 54921 h 2879859"/>
                  <a:gd name="connsiteX523" fmla="*/ 317481 w 1560414"/>
                  <a:gd name="connsiteY523" fmla="*/ 53130 h 2879859"/>
                  <a:gd name="connsiteX524" fmla="*/ 320239 w 1560414"/>
                  <a:gd name="connsiteY524" fmla="*/ 54921 h 2879859"/>
                  <a:gd name="connsiteX525" fmla="*/ 322383 w 1560414"/>
                  <a:gd name="connsiteY525" fmla="*/ 50183 h 2879859"/>
                  <a:gd name="connsiteX526" fmla="*/ 335583 w 1560414"/>
                  <a:gd name="connsiteY526" fmla="*/ 44220 h 2879859"/>
                  <a:gd name="connsiteX527" fmla="*/ 339378 w 1560414"/>
                  <a:gd name="connsiteY527" fmla="*/ 38869 h 2879859"/>
                  <a:gd name="connsiteX528" fmla="*/ 338271 w 1560414"/>
                  <a:gd name="connsiteY528" fmla="*/ 35239 h 2879859"/>
                  <a:gd name="connsiteX529" fmla="*/ 343786 w 1560414"/>
                  <a:gd name="connsiteY529" fmla="*/ 34037 h 2879859"/>
                  <a:gd name="connsiteX530" fmla="*/ 353592 w 1560414"/>
                  <a:gd name="connsiteY530" fmla="*/ 4172 h 2879859"/>
                  <a:gd name="connsiteX531" fmla="*/ 360569 w 1560414"/>
                  <a:gd name="connsiteY531" fmla="*/ 0 h 2879859"/>
                  <a:gd name="connsiteX532" fmla="*/ 1415239 w 1560414"/>
                  <a:gd name="connsiteY532" fmla="*/ 1196852 h 2879859"/>
                  <a:gd name="connsiteX533" fmla="*/ 1441474 w 1560414"/>
                  <a:gd name="connsiteY533" fmla="*/ 1236074 h 2879859"/>
                  <a:gd name="connsiteX534" fmla="*/ 1449889 w 1560414"/>
                  <a:gd name="connsiteY534" fmla="*/ 1227447 h 2879859"/>
                  <a:gd name="connsiteX535" fmla="*/ 1426954 w 1560414"/>
                  <a:gd name="connsiteY535" fmla="*/ 1190228 h 2879859"/>
                  <a:gd name="connsiteX536" fmla="*/ 1415216 w 1560414"/>
                  <a:gd name="connsiteY536" fmla="*/ 1196852 h 28798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</a:cxnLst>
                <a:rect l="l" t="t" r="r" b="b"/>
                <a:pathLst>
                  <a:path w="1560414" h="2879859">
                    <a:moveTo>
                      <a:pt x="63383" y="601820"/>
                    </a:moveTo>
                    <a:lnTo>
                      <a:pt x="65033" y="605969"/>
                    </a:lnTo>
                    <a:lnTo>
                      <a:pt x="61780" y="606558"/>
                    </a:lnTo>
                    <a:lnTo>
                      <a:pt x="60130" y="603046"/>
                    </a:lnTo>
                    <a:lnTo>
                      <a:pt x="63383" y="601844"/>
                    </a:lnTo>
                    <a:close/>
                    <a:moveTo>
                      <a:pt x="333533" y="402455"/>
                    </a:moveTo>
                    <a:lnTo>
                      <a:pt x="336290" y="407216"/>
                    </a:lnTo>
                    <a:lnTo>
                      <a:pt x="340156" y="407216"/>
                    </a:lnTo>
                    <a:lnTo>
                      <a:pt x="341193" y="410846"/>
                    </a:lnTo>
                    <a:lnTo>
                      <a:pt x="346638" y="412638"/>
                    </a:lnTo>
                    <a:lnTo>
                      <a:pt x="347746" y="420416"/>
                    </a:lnTo>
                    <a:lnTo>
                      <a:pt x="342301" y="418578"/>
                    </a:lnTo>
                    <a:lnTo>
                      <a:pt x="339614" y="412025"/>
                    </a:lnTo>
                    <a:lnTo>
                      <a:pt x="334641" y="411435"/>
                    </a:lnTo>
                    <a:lnTo>
                      <a:pt x="331883" y="404836"/>
                    </a:lnTo>
                    <a:lnTo>
                      <a:pt x="333533" y="402455"/>
                    </a:lnTo>
                    <a:close/>
                    <a:moveTo>
                      <a:pt x="360404" y="236"/>
                    </a:moveTo>
                    <a:lnTo>
                      <a:pt x="370822" y="4455"/>
                    </a:lnTo>
                    <a:lnTo>
                      <a:pt x="375725" y="3276"/>
                    </a:lnTo>
                    <a:lnTo>
                      <a:pt x="380628" y="14025"/>
                    </a:lnTo>
                    <a:lnTo>
                      <a:pt x="385059" y="15227"/>
                    </a:lnTo>
                    <a:lnTo>
                      <a:pt x="387817" y="12233"/>
                    </a:lnTo>
                    <a:lnTo>
                      <a:pt x="391612" y="23618"/>
                    </a:lnTo>
                    <a:lnTo>
                      <a:pt x="400381" y="34414"/>
                    </a:lnTo>
                    <a:lnTo>
                      <a:pt x="404741" y="35003"/>
                    </a:lnTo>
                    <a:lnTo>
                      <a:pt x="403633" y="39741"/>
                    </a:lnTo>
                    <a:lnTo>
                      <a:pt x="407428" y="40354"/>
                    </a:lnTo>
                    <a:lnTo>
                      <a:pt x="410752" y="47543"/>
                    </a:lnTo>
                    <a:lnTo>
                      <a:pt x="413510" y="48132"/>
                    </a:lnTo>
                    <a:lnTo>
                      <a:pt x="411860" y="54096"/>
                    </a:lnTo>
                    <a:lnTo>
                      <a:pt x="415183" y="60059"/>
                    </a:lnTo>
                    <a:lnTo>
                      <a:pt x="414641" y="66612"/>
                    </a:lnTo>
                    <a:lnTo>
                      <a:pt x="404223" y="79152"/>
                    </a:lnTo>
                    <a:lnTo>
                      <a:pt x="404223" y="100036"/>
                    </a:lnTo>
                    <a:lnTo>
                      <a:pt x="399320" y="97090"/>
                    </a:lnTo>
                    <a:lnTo>
                      <a:pt x="396562" y="99518"/>
                    </a:lnTo>
                    <a:lnTo>
                      <a:pt x="397670" y="103737"/>
                    </a:lnTo>
                    <a:lnTo>
                      <a:pt x="399886" y="100107"/>
                    </a:lnTo>
                    <a:lnTo>
                      <a:pt x="407004" y="103100"/>
                    </a:lnTo>
                    <a:lnTo>
                      <a:pt x="405896" y="97750"/>
                    </a:lnTo>
                    <a:lnTo>
                      <a:pt x="408112" y="95911"/>
                    </a:lnTo>
                    <a:lnTo>
                      <a:pt x="419025" y="97161"/>
                    </a:lnTo>
                    <a:lnTo>
                      <a:pt x="428902" y="93531"/>
                    </a:lnTo>
                    <a:lnTo>
                      <a:pt x="431118" y="89358"/>
                    </a:lnTo>
                    <a:lnTo>
                      <a:pt x="429468" y="80378"/>
                    </a:lnTo>
                    <a:lnTo>
                      <a:pt x="441489" y="82216"/>
                    </a:lnTo>
                    <a:lnTo>
                      <a:pt x="451907" y="76866"/>
                    </a:lnTo>
                    <a:lnTo>
                      <a:pt x="459568" y="68851"/>
                    </a:lnTo>
                    <a:lnTo>
                      <a:pt x="720053" y="68851"/>
                    </a:lnTo>
                    <a:lnTo>
                      <a:pt x="720053" y="191728"/>
                    </a:lnTo>
                    <a:lnTo>
                      <a:pt x="1031500" y="191823"/>
                    </a:lnTo>
                    <a:lnTo>
                      <a:pt x="1002295" y="223856"/>
                    </a:lnTo>
                    <a:lnTo>
                      <a:pt x="1004016" y="238706"/>
                    </a:lnTo>
                    <a:lnTo>
                      <a:pt x="999655" y="301971"/>
                    </a:lnTo>
                    <a:lnTo>
                      <a:pt x="970026" y="395690"/>
                    </a:lnTo>
                    <a:lnTo>
                      <a:pt x="1015047" y="469350"/>
                    </a:lnTo>
                    <a:lnTo>
                      <a:pt x="1015047" y="469350"/>
                    </a:lnTo>
                    <a:lnTo>
                      <a:pt x="1014694" y="891463"/>
                    </a:lnTo>
                    <a:lnTo>
                      <a:pt x="1148319" y="894716"/>
                    </a:lnTo>
                    <a:lnTo>
                      <a:pt x="1203782" y="900868"/>
                    </a:lnTo>
                    <a:lnTo>
                      <a:pt x="1280365" y="926891"/>
                    </a:lnTo>
                    <a:lnTo>
                      <a:pt x="1280506" y="976367"/>
                    </a:lnTo>
                    <a:lnTo>
                      <a:pt x="1321732" y="976956"/>
                    </a:lnTo>
                    <a:lnTo>
                      <a:pt x="1315722" y="949613"/>
                    </a:lnTo>
                    <a:lnTo>
                      <a:pt x="1322133" y="947091"/>
                    </a:lnTo>
                    <a:lnTo>
                      <a:pt x="1342027" y="948364"/>
                    </a:lnTo>
                    <a:lnTo>
                      <a:pt x="1351762" y="956661"/>
                    </a:lnTo>
                    <a:lnTo>
                      <a:pt x="1359847" y="975447"/>
                    </a:lnTo>
                    <a:lnTo>
                      <a:pt x="1378138" y="965147"/>
                    </a:lnTo>
                    <a:lnTo>
                      <a:pt x="1378138" y="965147"/>
                    </a:lnTo>
                    <a:lnTo>
                      <a:pt x="1404514" y="1018253"/>
                    </a:lnTo>
                    <a:lnTo>
                      <a:pt x="1415004" y="1047387"/>
                    </a:lnTo>
                    <a:lnTo>
                      <a:pt x="1427284" y="1110510"/>
                    </a:lnTo>
                    <a:lnTo>
                      <a:pt x="1469477" y="1165054"/>
                    </a:lnTo>
                    <a:lnTo>
                      <a:pt x="1445505" y="1183558"/>
                    </a:lnTo>
                    <a:lnTo>
                      <a:pt x="1465399" y="1194400"/>
                    </a:lnTo>
                    <a:lnTo>
                      <a:pt x="1514568" y="1229404"/>
                    </a:lnTo>
                    <a:lnTo>
                      <a:pt x="1546201" y="1245974"/>
                    </a:lnTo>
                    <a:lnTo>
                      <a:pt x="1558482" y="1248331"/>
                    </a:lnTo>
                    <a:lnTo>
                      <a:pt x="1560414" y="1257595"/>
                    </a:lnTo>
                    <a:lnTo>
                      <a:pt x="1560414" y="1257595"/>
                    </a:lnTo>
                    <a:lnTo>
                      <a:pt x="1536796" y="1265114"/>
                    </a:lnTo>
                    <a:lnTo>
                      <a:pt x="1551434" y="1314896"/>
                    </a:lnTo>
                    <a:lnTo>
                      <a:pt x="1491916" y="1340990"/>
                    </a:lnTo>
                    <a:lnTo>
                      <a:pt x="1414650" y="1368686"/>
                    </a:lnTo>
                    <a:lnTo>
                      <a:pt x="1414650" y="1368686"/>
                    </a:lnTo>
                    <a:lnTo>
                      <a:pt x="1342074" y="1248732"/>
                    </a:lnTo>
                    <a:lnTo>
                      <a:pt x="1271361" y="1293140"/>
                    </a:lnTo>
                    <a:lnTo>
                      <a:pt x="1337384" y="1399753"/>
                    </a:lnTo>
                    <a:lnTo>
                      <a:pt x="1337384" y="1399753"/>
                    </a:lnTo>
                    <a:lnTo>
                      <a:pt x="1324254" y="1409488"/>
                    </a:lnTo>
                    <a:lnTo>
                      <a:pt x="1265703" y="1434285"/>
                    </a:lnTo>
                    <a:lnTo>
                      <a:pt x="1303417" y="1474073"/>
                    </a:lnTo>
                    <a:lnTo>
                      <a:pt x="1302805" y="1619861"/>
                    </a:lnTo>
                    <a:lnTo>
                      <a:pt x="1289204" y="1612742"/>
                    </a:lnTo>
                    <a:lnTo>
                      <a:pt x="1112703" y="1553555"/>
                    </a:lnTo>
                    <a:lnTo>
                      <a:pt x="912300" y="1497078"/>
                    </a:lnTo>
                    <a:lnTo>
                      <a:pt x="910910" y="1749337"/>
                    </a:lnTo>
                    <a:lnTo>
                      <a:pt x="715551" y="1749337"/>
                    </a:lnTo>
                    <a:lnTo>
                      <a:pt x="718238" y="2699139"/>
                    </a:lnTo>
                    <a:lnTo>
                      <a:pt x="721138" y="2877997"/>
                    </a:lnTo>
                    <a:lnTo>
                      <a:pt x="721138" y="2877997"/>
                    </a:lnTo>
                    <a:lnTo>
                      <a:pt x="688892" y="2879860"/>
                    </a:lnTo>
                    <a:lnTo>
                      <a:pt x="484412" y="2810725"/>
                    </a:lnTo>
                    <a:lnTo>
                      <a:pt x="348100" y="2716464"/>
                    </a:lnTo>
                    <a:lnTo>
                      <a:pt x="206814" y="2432101"/>
                    </a:lnTo>
                    <a:lnTo>
                      <a:pt x="114132" y="2288199"/>
                    </a:lnTo>
                    <a:lnTo>
                      <a:pt x="145010" y="2280609"/>
                    </a:lnTo>
                    <a:lnTo>
                      <a:pt x="171740" y="2260644"/>
                    </a:lnTo>
                    <a:lnTo>
                      <a:pt x="208959" y="2239854"/>
                    </a:lnTo>
                    <a:lnTo>
                      <a:pt x="217727" y="2227432"/>
                    </a:lnTo>
                    <a:lnTo>
                      <a:pt x="225883" y="2191863"/>
                    </a:lnTo>
                    <a:lnTo>
                      <a:pt x="233614" y="2183566"/>
                    </a:lnTo>
                    <a:lnTo>
                      <a:pt x="235830" y="2160443"/>
                    </a:lnTo>
                    <a:lnTo>
                      <a:pt x="228641" y="2140289"/>
                    </a:lnTo>
                    <a:lnTo>
                      <a:pt x="224846" y="2139677"/>
                    </a:lnTo>
                    <a:lnTo>
                      <a:pt x="209996" y="2120678"/>
                    </a:lnTo>
                    <a:lnTo>
                      <a:pt x="203514" y="2096918"/>
                    </a:lnTo>
                    <a:lnTo>
                      <a:pt x="204551" y="2085651"/>
                    </a:lnTo>
                    <a:lnTo>
                      <a:pt x="211669" y="2077307"/>
                    </a:lnTo>
                    <a:lnTo>
                      <a:pt x="211127" y="2067855"/>
                    </a:lnTo>
                    <a:lnTo>
                      <a:pt x="217751" y="2041125"/>
                    </a:lnTo>
                    <a:lnTo>
                      <a:pt x="217751" y="2034643"/>
                    </a:lnTo>
                    <a:lnTo>
                      <a:pt x="210020" y="2023376"/>
                    </a:lnTo>
                    <a:lnTo>
                      <a:pt x="214451" y="2017978"/>
                    </a:lnTo>
                    <a:lnTo>
                      <a:pt x="214993" y="1998980"/>
                    </a:lnTo>
                    <a:lnTo>
                      <a:pt x="220509" y="1994289"/>
                    </a:lnTo>
                    <a:lnTo>
                      <a:pt x="214993" y="1990707"/>
                    </a:lnTo>
                    <a:lnTo>
                      <a:pt x="216643" y="1974678"/>
                    </a:lnTo>
                    <a:lnTo>
                      <a:pt x="211669" y="1968738"/>
                    </a:lnTo>
                    <a:lnTo>
                      <a:pt x="213319" y="1946228"/>
                    </a:lnTo>
                    <a:lnTo>
                      <a:pt x="212212" y="1943328"/>
                    </a:lnTo>
                    <a:lnTo>
                      <a:pt x="207780" y="1942715"/>
                    </a:lnTo>
                    <a:lnTo>
                      <a:pt x="206743" y="1936163"/>
                    </a:lnTo>
                    <a:lnTo>
                      <a:pt x="195759" y="1925532"/>
                    </a:lnTo>
                    <a:lnTo>
                      <a:pt x="197975" y="1908891"/>
                    </a:lnTo>
                    <a:lnTo>
                      <a:pt x="183738" y="1897624"/>
                    </a:lnTo>
                    <a:lnTo>
                      <a:pt x="179306" y="1889892"/>
                    </a:lnTo>
                    <a:lnTo>
                      <a:pt x="174946" y="1888714"/>
                    </a:lnTo>
                    <a:lnTo>
                      <a:pt x="172801" y="1877447"/>
                    </a:lnTo>
                    <a:lnTo>
                      <a:pt x="166719" y="1873298"/>
                    </a:lnTo>
                    <a:lnTo>
                      <a:pt x="156843" y="1872685"/>
                    </a:lnTo>
                    <a:lnTo>
                      <a:pt x="150832" y="1865567"/>
                    </a:lnTo>
                    <a:lnTo>
                      <a:pt x="142606" y="1827594"/>
                    </a:lnTo>
                    <a:lnTo>
                      <a:pt x="126719" y="1817435"/>
                    </a:lnTo>
                    <a:lnTo>
                      <a:pt x="123395" y="1807346"/>
                    </a:lnTo>
                    <a:lnTo>
                      <a:pt x="115735" y="1804376"/>
                    </a:lnTo>
                    <a:lnTo>
                      <a:pt x="101498" y="1785448"/>
                    </a:lnTo>
                    <a:lnTo>
                      <a:pt x="100956" y="1778895"/>
                    </a:lnTo>
                    <a:lnTo>
                      <a:pt x="92729" y="1772956"/>
                    </a:lnTo>
                    <a:lnTo>
                      <a:pt x="91150" y="1748017"/>
                    </a:lnTo>
                    <a:lnTo>
                      <a:pt x="94403" y="1737387"/>
                    </a:lnTo>
                    <a:lnTo>
                      <a:pt x="91716" y="1733804"/>
                    </a:lnTo>
                    <a:lnTo>
                      <a:pt x="92258" y="1711835"/>
                    </a:lnTo>
                    <a:lnTo>
                      <a:pt x="100413" y="1692224"/>
                    </a:lnTo>
                    <a:lnTo>
                      <a:pt x="97726" y="1689254"/>
                    </a:lnTo>
                    <a:lnTo>
                      <a:pt x="103171" y="1679732"/>
                    </a:lnTo>
                    <a:lnTo>
                      <a:pt x="120708" y="1664339"/>
                    </a:lnTo>
                    <a:lnTo>
                      <a:pt x="125140" y="1655430"/>
                    </a:lnTo>
                    <a:lnTo>
                      <a:pt x="120166" y="1615029"/>
                    </a:lnTo>
                    <a:lnTo>
                      <a:pt x="109818" y="1591198"/>
                    </a:lnTo>
                    <a:lnTo>
                      <a:pt x="109818" y="1578705"/>
                    </a:lnTo>
                    <a:lnTo>
                      <a:pt x="98292" y="1565034"/>
                    </a:lnTo>
                    <a:lnTo>
                      <a:pt x="95039" y="1556737"/>
                    </a:lnTo>
                    <a:lnTo>
                      <a:pt x="79647" y="1562677"/>
                    </a:lnTo>
                    <a:lnTo>
                      <a:pt x="81297" y="1559094"/>
                    </a:lnTo>
                    <a:lnTo>
                      <a:pt x="93861" y="1555582"/>
                    </a:lnTo>
                    <a:lnTo>
                      <a:pt x="90066" y="1546672"/>
                    </a:lnTo>
                    <a:lnTo>
                      <a:pt x="70879" y="1524091"/>
                    </a:lnTo>
                    <a:lnTo>
                      <a:pt x="45752" y="1508062"/>
                    </a:lnTo>
                    <a:lnTo>
                      <a:pt x="40307" y="1497361"/>
                    </a:lnTo>
                    <a:lnTo>
                      <a:pt x="41886" y="1472352"/>
                    </a:lnTo>
                    <a:lnTo>
                      <a:pt x="46860" y="1452128"/>
                    </a:lnTo>
                    <a:lnTo>
                      <a:pt x="45752" y="1440248"/>
                    </a:lnTo>
                    <a:lnTo>
                      <a:pt x="49617" y="1429547"/>
                    </a:lnTo>
                    <a:lnTo>
                      <a:pt x="45752" y="1418845"/>
                    </a:lnTo>
                    <a:lnTo>
                      <a:pt x="50183" y="1405716"/>
                    </a:lnTo>
                    <a:lnTo>
                      <a:pt x="47967" y="1389075"/>
                    </a:lnTo>
                    <a:lnTo>
                      <a:pt x="34296" y="1347495"/>
                    </a:lnTo>
                    <a:lnTo>
                      <a:pt x="35333" y="1343913"/>
                    </a:lnTo>
                    <a:lnTo>
                      <a:pt x="31538" y="1342734"/>
                    </a:lnTo>
                    <a:lnTo>
                      <a:pt x="33754" y="1329675"/>
                    </a:lnTo>
                    <a:lnTo>
                      <a:pt x="28238" y="1308815"/>
                    </a:lnTo>
                    <a:lnTo>
                      <a:pt x="34862" y="1293282"/>
                    </a:lnTo>
                    <a:lnTo>
                      <a:pt x="34862" y="1290312"/>
                    </a:lnTo>
                    <a:lnTo>
                      <a:pt x="30996" y="1289133"/>
                    </a:lnTo>
                    <a:lnTo>
                      <a:pt x="31538" y="1278974"/>
                    </a:lnTo>
                    <a:lnTo>
                      <a:pt x="27107" y="1273647"/>
                    </a:lnTo>
                    <a:lnTo>
                      <a:pt x="34838" y="1233811"/>
                    </a:lnTo>
                    <a:lnTo>
                      <a:pt x="27720" y="1224831"/>
                    </a:lnTo>
                    <a:lnTo>
                      <a:pt x="29865" y="1219504"/>
                    </a:lnTo>
                    <a:lnTo>
                      <a:pt x="24962" y="1195060"/>
                    </a:lnTo>
                    <a:lnTo>
                      <a:pt x="26541" y="1177241"/>
                    </a:lnTo>
                    <a:lnTo>
                      <a:pt x="23288" y="1167718"/>
                    </a:lnTo>
                    <a:lnTo>
                      <a:pt x="27720" y="1159421"/>
                    </a:lnTo>
                    <a:lnTo>
                      <a:pt x="24962" y="1140352"/>
                    </a:lnTo>
                    <a:lnTo>
                      <a:pt x="26541" y="1118312"/>
                    </a:lnTo>
                    <a:lnTo>
                      <a:pt x="35923" y="1104641"/>
                    </a:lnTo>
                    <a:lnTo>
                      <a:pt x="38068" y="1083781"/>
                    </a:lnTo>
                    <a:lnTo>
                      <a:pt x="31515" y="1043875"/>
                    </a:lnTo>
                    <a:lnTo>
                      <a:pt x="33165" y="1027823"/>
                    </a:lnTo>
                    <a:lnTo>
                      <a:pt x="29299" y="1024263"/>
                    </a:lnTo>
                    <a:lnTo>
                      <a:pt x="31515" y="1009343"/>
                    </a:lnTo>
                    <a:lnTo>
                      <a:pt x="29865" y="987304"/>
                    </a:lnTo>
                    <a:lnTo>
                      <a:pt x="27107" y="985512"/>
                    </a:lnTo>
                    <a:lnTo>
                      <a:pt x="20554" y="987940"/>
                    </a:lnTo>
                    <a:lnTo>
                      <a:pt x="18409" y="984970"/>
                    </a:lnTo>
                    <a:lnTo>
                      <a:pt x="24420" y="976673"/>
                    </a:lnTo>
                    <a:lnTo>
                      <a:pt x="24962" y="960574"/>
                    </a:lnTo>
                    <a:lnTo>
                      <a:pt x="21709" y="957015"/>
                    </a:lnTo>
                    <a:lnTo>
                      <a:pt x="24396" y="951664"/>
                    </a:lnTo>
                    <a:lnTo>
                      <a:pt x="17278" y="905747"/>
                    </a:lnTo>
                    <a:lnTo>
                      <a:pt x="23830" y="900349"/>
                    </a:lnTo>
                    <a:lnTo>
                      <a:pt x="26518" y="893160"/>
                    </a:lnTo>
                    <a:lnTo>
                      <a:pt x="17820" y="880668"/>
                    </a:lnTo>
                    <a:lnTo>
                      <a:pt x="6364" y="877108"/>
                    </a:lnTo>
                    <a:lnTo>
                      <a:pt x="18386" y="850897"/>
                    </a:lnTo>
                    <a:lnTo>
                      <a:pt x="9617" y="837226"/>
                    </a:lnTo>
                    <a:lnTo>
                      <a:pt x="1391" y="840219"/>
                    </a:lnTo>
                    <a:lnTo>
                      <a:pt x="0" y="834327"/>
                    </a:lnTo>
                    <a:lnTo>
                      <a:pt x="0" y="827137"/>
                    </a:lnTo>
                    <a:lnTo>
                      <a:pt x="11526" y="806277"/>
                    </a:lnTo>
                    <a:lnTo>
                      <a:pt x="8768" y="790178"/>
                    </a:lnTo>
                    <a:lnTo>
                      <a:pt x="15887" y="774715"/>
                    </a:lnTo>
                    <a:lnTo>
                      <a:pt x="23076" y="747302"/>
                    </a:lnTo>
                    <a:lnTo>
                      <a:pt x="23618" y="727078"/>
                    </a:lnTo>
                    <a:lnTo>
                      <a:pt x="38398" y="690071"/>
                    </a:lnTo>
                    <a:lnTo>
                      <a:pt x="35640" y="685333"/>
                    </a:lnTo>
                    <a:lnTo>
                      <a:pt x="36748" y="674019"/>
                    </a:lnTo>
                    <a:lnTo>
                      <a:pt x="31774" y="663907"/>
                    </a:lnTo>
                    <a:lnTo>
                      <a:pt x="23618" y="657896"/>
                    </a:lnTo>
                    <a:lnTo>
                      <a:pt x="15321" y="666900"/>
                    </a:lnTo>
                    <a:lnTo>
                      <a:pt x="12634" y="657377"/>
                    </a:lnTo>
                    <a:lnTo>
                      <a:pt x="20295" y="652027"/>
                    </a:lnTo>
                    <a:lnTo>
                      <a:pt x="27413" y="640713"/>
                    </a:lnTo>
                    <a:lnTo>
                      <a:pt x="49853" y="630553"/>
                    </a:lnTo>
                    <a:lnTo>
                      <a:pt x="52611" y="625203"/>
                    </a:lnTo>
                    <a:lnTo>
                      <a:pt x="62417" y="622822"/>
                    </a:lnTo>
                    <a:lnTo>
                      <a:pt x="68498" y="615020"/>
                    </a:lnTo>
                    <a:lnTo>
                      <a:pt x="76724" y="613229"/>
                    </a:lnTo>
                    <a:lnTo>
                      <a:pt x="82735" y="606676"/>
                    </a:lnTo>
                    <a:lnTo>
                      <a:pt x="77290" y="604248"/>
                    </a:lnTo>
                    <a:lnTo>
                      <a:pt x="79435" y="597695"/>
                    </a:lnTo>
                    <a:lnTo>
                      <a:pt x="98080" y="600665"/>
                    </a:lnTo>
                    <a:lnTo>
                      <a:pt x="110101" y="623317"/>
                    </a:lnTo>
                    <a:lnTo>
                      <a:pt x="117832" y="628055"/>
                    </a:lnTo>
                    <a:lnTo>
                      <a:pt x="121085" y="648986"/>
                    </a:lnTo>
                    <a:lnTo>
                      <a:pt x="126530" y="656128"/>
                    </a:lnTo>
                    <a:lnTo>
                      <a:pt x="124385" y="660890"/>
                    </a:lnTo>
                    <a:lnTo>
                      <a:pt x="126530" y="670412"/>
                    </a:lnTo>
                    <a:lnTo>
                      <a:pt x="140767" y="675763"/>
                    </a:lnTo>
                    <a:lnTo>
                      <a:pt x="145199" y="694856"/>
                    </a:lnTo>
                    <a:lnTo>
                      <a:pt x="139754" y="703247"/>
                    </a:lnTo>
                    <a:lnTo>
                      <a:pt x="142441" y="707985"/>
                    </a:lnTo>
                    <a:lnTo>
                      <a:pt x="146307" y="738439"/>
                    </a:lnTo>
                    <a:lnTo>
                      <a:pt x="165918" y="748551"/>
                    </a:lnTo>
                    <a:lnTo>
                      <a:pt x="168676" y="745557"/>
                    </a:lnTo>
                    <a:lnTo>
                      <a:pt x="176407" y="746759"/>
                    </a:lnTo>
                    <a:lnTo>
                      <a:pt x="193873" y="736647"/>
                    </a:lnTo>
                    <a:lnTo>
                      <a:pt x="195523" y="730637"/>
                    </a:lnTo>
                    <a:lnTo>
                      <a:pt x="191163" y="726488"/>
                    </a:lnTo>
                    <a:lnTo>
                      <a:pt x="193850" y="720548"/>
                    </a:lnTo>
                    <a:lnTo>
                      <a:pt x="187297" y="716989"/>
                    </a:lnTo>
                    <a:lnTo>
                      <a:pt x="183973" y="718191"/>
                    </a:lnTo>
                    <a:lnTo>
                      <a:pt x="182865" y="709800"/>
                    </a:lnTo>
                    <a:lnTo>
                      <a:pt x="173602" y="702611"/>
                    </a:lnTo>
                    <a:lnTo>
                      <a:pt x="170278" y="703224"/>
                    </a:lnTo>
                    <a:lnTo>
                      <a:pt x="168628" y="696034"/>
                    </a:lnTo>
                    <a:lnTo>
                      <a:pt x="163184" y="690684"/>
                    </a:lnTo>
                    <a:lnTo>
                      <a:pt x="166978" y="688892"/>
                    </a:lnTo>
                    <a:lnTo>
                      <a:pt x="165871" y="685922"/>
                    </a:lnTo>
                    <a:lnTo>
                      <a:pt x="172494" y="687714"/>
                    </a:lnTo>
                    <a:lnTo>
                      <a:pt x="176926" y="684767"/>
                    </a:lnTo>
                    <a:lnTo>
                      <a:pt x="180721" y="686606"/>
                    </a:lnTo>
                    <a:lnTo>
                      <a:pt x="183973" y="684767"/>
                    </a:lnTo>
                    <a:lnTo>
                      <a:pt x="183431" y="680595"/>
                    </a:lnTo>
                    <a:lnTo>
                      <a:pt x="173083" y="668692"/>
                    </a:lnTo>
                    <a:lnTo>
                      <a:pt x="174191" y="666900"/>
                    </a:lnTo>
                    <a:lnTo>
                      <a:pt x="162665" y="656788"/>
                    </a:lnTo>
                    <a:lnTo>
                      <a:pt x="170891" y="648986"/>
                    </a:lnTo>
                    <a:lnTo>
                      <a:pt x="170891" y="640642"/>
                    </a:lnTo>
                    <a:lnTo>
                      <a:pt x="161015" y="627513"/>
                    </a:lnTo>
                    <a:lnTo>
                      <a:pt x="155004" y="624472"/>
                    </a:lnTo>
                    <a:lnTo>
                      <a:pt x="151139" y="611979"/>
                    </a:lnTo>
                    <a:lnTo>
                      <a:pt x="138009" y="613158"/>
                    </a:lnTo>
                    <a:lnTo>
                      <a:pt x="135794" y="610188"/>
                    </a:lnTo>
                    <a:lnTo>
                      <a:pt x="138009" y="597695"/>
                    </a:lnTo>
                    <a:lnTo>
                      <a:pt x="146236" y="580983"/>
                    </a:lnTo>
                    <a:lnTo>
                      <a:pt x="144586" y="573794"/>
                    </a:lnTo>
                    <a:lnTo>
                      <a:pt x="157786" y="569056"/>
                    </a:lnTo>
                    <a:lnTo>
                      <a:pt x="168133" y="549963"/>
                    </a:lnTo>
                    <a:lnTo>
                      <a:pt x="168133" y="543411"/>
                    </a:lnTo>
                    <a:lnTo>
                      <a:pt x="161651" y="536221"/>
                    </a:lnTo>
                    <a:lnTo>
                      <a:pt x="162689" y="532073"/>
                    </a:lnTo>
                    <a:lnTo>
                      <a:pt x="170349" y="526675"/>
                    </a:lnTo>
                    <a:lnTo>
                      <a:pt x="168699" y="511142"/>
                    </a:lnTo>
                    <a:lnTo>
                      <a:pt x="165941" y="508714"/>
                    </a:lnTo>
                    <a:lnTo>
                      <a:pt x="167591" y="503952"/>
                    </a:lnTo>
                    <a:lnTo>
                      <a:pt x="150196" y="467606"/>
                    </a:lnTo>
                    <a:lnTo>
                      <a:pt x="154556" y="465178"/>
                    </a:lnTo>
                    <a:lnTo>
                      <a:pt x="153449" y="456786"/>
                    </a:lnTo>
                    <a:lnTo>
                      <a:pt x="145788" y="452025"/>
                    </a:lnTo>
                    <a:lnTo>
                      <a:pt x="130467" y="452638"/>
                    </a:lnTo>
                    <a:lnTo>
                      <a:pt x="110855" y="468171"/>
                    </a:lnTo>
                    <a:lnTo>
                      <a:pt x="102558" y="464612"/>
                    </a:lnTo>
                    <a:lnTo>
                      <a:pt x="96548" y="465225"/>
                    </a:lnTo>
                    <a:lnTo>
                      <a:pt x="92753" y="461666"/>
                    </a:lnTo>
                    <a:lnTo>
                      <a:pt x="92753" y="455113"/>
                    </a:lnTo>
                    <a:lnTo>
                      <a:pt x="87237" y="453911"/>
                    </a:lnTo>
                    <a:lnTo>
                      <a:pt x="85021" y="450352"/>
                    </a:lnTo>
                    <a:lnTo>
                      <a:pt x="97113" y="428831"/>
                    </a:lnTo>
                    <a:lnTo>
                      <a:pt x="95534" y="426403"/>
                    </a:lnTo>
                    <a:lnTo>
                      <a:pt x="99895" y="416291"/>
                    </a:lnTo>
                    <a:lnTo>
                      <a:pt x="105340" y="415042"/>
                    </a:lnTo>
                    <a:lnTo>
                      <a:pt x="109771" y="418083"/>
                    </a:lnTo>
                    <a:lnTo>
                      <a:pt x="115216" y="413321"/>
                    </a:lnTo>
                    <a:lnTo>
                      <a:pt x="125092" y="413934"/>
                    </a:lnTo>
                    <a:lnTo>
                      <a:pt x="129453" y="410375"/>
                    </a:lnTo>
                    <a:lnTo>
                      <a:pt x="128911" y="403822"/>
                    </a:lnTo>
                    <a:lnTo>
                      <a:pt x="132164" y="401983"/>
                    </a:lnTo>
                    <a:lnTo>
                      <a:pt x="138245" y="403186"/>
                    </a:lnTo>
                    <a:lnTo>
                      <a:pt x="138245" y="406179"/>
                    </a:lnTo>
                    <a:lnTo>
                      <a:pt x="133814" y="409220"/>
                    </a:lnTo>
                    <a:lnTo>
                      <a:pt x="134922" y="413368"/>
                    </a:lnTo>
                    <a:lnTo>
                      <a:pt x="140437" y="410941"/>
                    </a:lnTo>
                    <a:lnTo>
                      <a:pt x="144798" y="400192"/>
                    </a:lnTo>
                    <a:lnTo>
                      <a:pt x="154132" y="402643"/>
                    </a:lnTo>
                    <a:lnTo>
                      <a:pt x="167803" y="400192"/>
                    </a:lnTo>
                    <a:lnTo>
                      <a:pt x="171127" y="407381"/>
                    </a:lnTo>
                    <a:lnTo>
                      <a:pt x="181475" y="418695"/>
                    </a:lnTo>
                    <a:lnTo>
                      <a:pt x="183690" y="418106"/>
                    </a:lnTo>
                    <a:lnTo>
                      <a:pt x="171669" y="404977"/>
                    </a:lnTo>
                    <a:lnTo>
                      <a:pt x="169453" y="396586"/>
                    </a:lnTo>
                    <a:lnTo>
                      <a:pt x="183125" y="395973"/>
                    </a:lnTo>
                    <a:lnTo>
                      <a:pt x="191893" y="399532"/>
                    </a:lnTo>
                    <a:lnTo>
                      <a:pt x="191398" y="396538"/>
                    </a:lnTo>
                    <a:lnTo>
                      <a:pt x="180343" y="392390"/>
                    </a:lnTo>
                    <a:lnTo>
                      <a:pt x="179848" y="387629"/>
                    </a:lnTo>
                    <a:lnTo>
                      <a:pt x="183101" y="388218"/>
                    </a:lnTo>
                    <a:lnTo>
                      <a:pt x="179848" y="382278"/>
                    </a:lnTo>
                    <a:lnTo>
                      <a:pt x="171080" y="378695"/>
                    </a:lnTo>
                    <a:lnTo>
                      <a:pt x="182535" y="375725"/>
                    </a:lnTo>
                    <a:lnTo>
                      <a:pt x="184185" y="370327"/>
                    </a:lnTo>
                    <a:lnTo>
                      <a:pt x="187509" y="369125"/>
                    </a:lnTo>
                    <a:lnTo>
                      <a:pt x="182535" y="362572"/>
                    </a:lnTo>
                    <a:lnTo>
                      <a:pt x="182535" y="358424"/>
                    </a:lnTo>
                    <a:lnTo>
                      <a:pt x="187509" y="355430"/>
                    </a:lnTo>
                    <a:lnTo>
                      <a:pt x="182535" y="345837"/>
                    </a:lnTo>
                    <a:lnTo>
                      <a:pt x="184185" y="339897"/>
                    </a:lnTo>
                    <a:lnTo>
                      <a:pt x="189159" y="336243"/>
                    </a:lnTo>
                    <a:lnTo>
                      <a:pt x="194062" y="337493"/>
                    </a:lnTo>
                    <a:lnTo>
                      <a:pt x="191375" y="340463"/>
                    </a:lnTo>
                    <a:lnTo>
                      <a:pt x="190762" y="348854"/>
                    </a:lnTo>
                    <a:lnTo>
                      <a:pt x="196207" y="365589"/>
                    </a:lnTo>
                    <a:lnTo>
                      <a:pt x="209949" y="367381"/>
                    </a:lnTo>
                    <a:lnTo>
                      <a:pt x="212636" y="364411"/>
                    </a:lnTo>
                    <a:lnTo>
                      <a:pt x="222017" y="363798"/>
                    </a:lnTo>
                    <a:lnTo>
                      <a:pt x="226920" y="366792"/>
                    </a:lnTo>
                    <a:lnTo>
                      <a:pt x="230715" y="375796"/>
                    </a:lnTo>
                    <a:lnTo>
                      <a:pt x="229607" y="379944"/>
                    </a:lnTo>
                    <a:lnTo>
                      <a:pt x="235052" y="381123"/>
                    </a:lnTo>
                    <a:lnTo>
                      <a:pt x="237268" y="385295"/>
                    </a:lnTo>
                    <a:lnTo>
                      <a:pt x="240591" y="385295"/>
                    </a:lnTo>
                    <a:lnTo>
                      <a:pt x="241699" y="380534"/>
                    </a:lnTo>
                    <a:lnTo>
                      <a:pt x="244386" y="379944"/>
                    </a:lnTo>
                    <a:lnTo>
                      <a:pt x="256478" y="384682"/>
                    </a:lnTo>
                    <a:lnTo>
                      <a:pt x="255371" y="397835"/>
                    </a:lnTo>
                    <a:lnTo>
                      <a:pt x="253155" y="399037"/>
                    </a:lnTo>
                    <a:lnTo>
                      <a:pt x="255371" y="408607"/>
                    </a:lnTo>
                    <a:lnTo>
                      <a:pt x="252118" y="417587"/>
                    </a:lnTo>
                    <a:lnTo>
                      <a:pt x="244386" y="425979"/>
                    </a:lnTo>
                    <a:lnTo>
                      <a:pt x="245494" y="433757"/>
                    </a:lnTo>
                    <a:lnTo>
                      <a:pt x="240049" y="446297"/>
                    </a:lnTo>
                    <a:lnTo>
                      <a:pt x="240591" y="452261"/>
                    </a:lnTo>
                    <a:lnTo>
                      <a:pt x="232931" y="468384"/>
                    </a:lnTo>
                    <a:lnTo>
                      <a:pt x="225270" y="471943"/>
                    </a:lnTo>
                    <a:lnTo>
                      <a:pt x="215936" y="486274"/>
                    </a:lnTo>
                    <a:lnTo>
                      <a:pt x="218694" y="491035"/>
                    </a:lnTo>
                    <a:lnTo>
                      <a:pt x="217044" y="506616"/>
                    </a:lnTo>
                    <a:lnTo>
                      <a:pt x="226307" y="512556"/>
                    </a:lnTo>
                    <a:lnTo>
                      <a:pt x="236254" y="510765"/>
                    </a:lnTo>
                    <a:lnTo>
                      <a:pt x="235712" y="519109"/>
                    </a:lnTo>
                    <a:lnTo>
                      <a:pt x="240615" y="530423"/>
                    </a:lnTo>
                    <a:lnTo>
                      <a:pt x="232389" y="571036"/>
                    </a:lnTo>
                    <a:lnTo>
                      <a:pt x="237291" y="575798"/>
                    </a:lnTo>
                    <a:lnTo>
                      <a:pt x="241086" y="572238"/>
                    </a:lnTo>
                    <a:lnTo>
                      <a:pt x="254286" y="570447"/>
                    </a:lnTo>
                    <a:lnTo>
                      <a:pt x="256502" y="576410"/>
                    </a:lnTo>
                    <a:lnTo>
                      <a:pt x="252707" y="575798"/>
                    </a:lnTo>
                    <a:lnTo>
                      <a:pt x="252165" y="579357"/>
                    </a:lnTo>
                    <a:lnTo>
                      <a:pt x="256526" y="585910"/>
                    </a:lnTo>
                    <a:lnTo>
                      <a:pt x="264186" y="583529"/>
                    </a:lnTo>
                    <a:lnTo>
                      <a:pt x="265294" y="586522"/>
                    </a:lnTo>
                    <a:lnTo>
                      <a:pt x="276750" y="587112"/>
                    </a:lnTo>
                    <a:lnTo>
                      <a:pt x="277292" y="596634"/>
                    </a:lnTo>
                    <a:lnTo>
                      <a:pt x="286626" y="600783"/>
                    </a:lnTo>
                    <a:lnTo>
                      <a:pt x="293744" y="609174"/>
                    </a:lnTo>
                    <a:lnTo>
                      <a:pt x="289950" y="626476"/>
                    </a:lnTo>
                    <a:lnTo>
                      <a:pt x="311847" y="641396"/>
                    </a:lnTo>
                    <a:lnTo>
                      <a:pt x="312955" y="637884"/>
                    </a:lnTo>
                    <a:lnTo>
                      <a:pt x="317858" y="638473"/>
                    </a:lnTo>
                    <a:lnTo>
                      <a:pt x="318400" y="633123"/>
                    </a:lnTo>
                    <a:lnTo>
                      <a:pt x="306308" y="620583"/>
                    </a:lnTo>
                    <a:lnTo>
                      <a:pt x="307416" y="616411"/>
                    </a:lnTo>
                    <a:lnTo>
                      <a:pt x="319508" y="608066"/>
                    </a:lnTo>
                    <a:lnTo>
                      <a:pt x="323303" y="594914"/>
                    </a:lnTo>
                    <a:lnTo>
                      <a:pt x="318400" y="586569"/>
                    </a:lnTo>
                    <a:lnTo>
                      <a:pt x="312389" y="583576"/>
                    </a:lnTo>
                    <a:lnTo>
                      <a:pt x="310174" y="576387"/>
                    </a:lnTo>
                    <a:lnTo>
                      <a:pt x="318400" y="569198"/>
                    </a:lnTo>
                    <a:lnTo>
                      <a:pt x="317363" y="557294"/>
                    </a:lnTo>
                    <a:lnTo>
                      <a:pt x="321653" y="549516"/>
                    </a:lnTo>
                    <a:lnTo>
                      <a:pt x="321653" y="533416"/>
                    </a:lnTo>
                    <a:lnTo>
                      <a:pt x="334853" y="520287"/>
                    </a:lnTo>
                    <a:lnTo>
                      <a:pt x="324976" y="505932"/>
                    </a:lnTo>
                    <a:lnTo>
                      <a:pt x="327734" y="498743"/>
                    </a:lnTo>
                    <a:lnTo>
                      <a:pt x="322761" y="491601"/>
                    </a:lnTo>
                    <a:lnTo>
                      <a:pt x="330987" y="488608"/>
                    </a:lnTo>
                    <a:lnTo>
                      <a:pt x="324434" y="484436"/>
                    </a:lnTo>
                    <a:lnTo>
                      <a:pt x="333203" y="484436"/>
                    </a:lnTo>
                    <a:lnTo>
                      <a:pt x="345766" y="470717"/>
                    </a:lnTo>
                    <a:lnTo>
                      <a:pt x="339213" y="469468"/>
                    </a:lnTo>
                    <a:lnTo>
                      <a:pt x="341429" y="463528"/>
                    </a:lnTo>
                    <a:lnTo>
                      <a:pt x="333768" y="457564"/>
                    </a:lnTo>
                    <a:lnTo>
                      <a:pt x="342537" y="447994"/>
                    </a:lnTo>
                    <a:lnTo>
                      <a:pt x="341995" y="445567"/>
                    </a:lnTo>
                    <a:lnTo>
                      <a:pt x="351329" y="447358"/>
                    </a:lnTo>
                    <a:lnTo>
                      <a:pt x="360097" y="437246"/>
                    </a:lnTo>
                    <a:lnTo>
                      <a:pt x="357882" y="430057"/>
                    </a:lnTo>
                    <a:lnTo>
                      <a:pt x="351329" y="426497"/>
                    </a:lnTo>
                    <a:lnTo>
                      <a:pt x="355124" y="423527"/>
                    </a:lnTo>
                    <a:lnTo>
                      <a:pt x="358447" y="425295"/>
                    </a:lnTo>
                    <a:lnTo>
                      <a:pt x="363892" y="422915"/>
                    </a:lnTo>
                    <a:lnTo>
                      <a:pt x="365542" y="434229"/>
                    </a:lnTo>
                    <a:lnTo>
                      <a:pt x="374877" y="436657"/>
                    </a:lnTo>
                    <a:lnTo>
                      <a:pt x="377092" y="430693"/>
                    </a:lnTo>
                    <a:lnTo>
                      <a:pt x="375984" y="426521"/>
                    </a:lnTo>
                    <a:lnTo>
                      <a:pt x="372661" y="425932"/>
                    </a:lnTo>
                    <a:lnTo>
                      <a:pt x="373203" y="421170"/>
                    </a:lnTo>
                    <a:lnTo>
                      <a:pt x="374853" y="419968"/>
                    </a:lnTo>
                    <a:lnTo>
                      <a:pt x="377069" y="424188"/>
                    </a:lnTo>
                    <a:lnTo>
                      <a:pt x="380322" y="421241"/>
                    </a:lnTo>
                    <a:lnTo>
                      <a:pt x="378742" y="433145"/>
                    </a:lnTo>
                    <a:lnTo>
                      <a:pt x="386898" y="440334"/>
                    </a:lnTo>
                    <a:lnTo>
                      <a:pt x="390764" y="452284"/>
                    </a:lnTo>
                    <a:lnTo>
                      <a:pt x="396774" y="452874"/>
                    </a:lnTo>
                    <a:lnTo>
                      <a:pt x="401206" y="460016"/>
                    </a:lnTo>
                    <a:lnTo>
                      <a:pt x="425178" y="458224"/>
                    </a:lnTo>
                    <a:lnTo>
                      <a:pt x="434512" y="449244"/>
                    </a:lnTo>
                    <a:lnTo>
                      <a:pt x="431259" y="428312"/>
                    </a:lnTo>
                    <a:lnTo>
                      <a:pt x="424140" y="424164"/>
                    </a:lnTo>
                    <a:lnTo>
                      <a:pt x="426828" y="416975"/>
                    </a:lnTo>
                    <a:lnTo>
                      <a:pt x="435667" y="412237"/>
                    </a:lnTo>
                    <a:lnTo>
                      <a:pt x="441607" y="400286"/>
                    </a:lnTo>
                    <a:lnTo>
                      <a:pt x="449267" y="396727"/>
                    </a:lnTo>
                    <a:lnTo>
                      <a:pt x="451554" y="390787"/>
                    </a:lnTo>
                    <a:lnTo>
                      <a:pt x="447122" y="386026"/>
                    </a:lnTo>
                    <a:lnTo>
                      <a:pt x="448230" y="380062"/>
                    </a:lnTo>
                    <a:lnTo>
                      <a:pt x="442715" y="381901"/>
                    </a:lnTo>
                    <a:lnTo>
                      <a:pt x="443822" y="386049"/>
                    </a:lnTo>
                    <a:lnTo>
                      <a:pt x="440499" y="392602"/>
                    </a:lnTo>
                    <a:lnTo>
                      <a:pt x="423645" y="400946"/>
                    </a:lnTo>
                    <a:lnTo>
                      <a:pt x="415348" y="399768"/>
                    </a:lnTo>
                    <a:lnTo>
                      <a:pt x="415961" y="403351"/>
                    </a:lnTo>
                    <a:lnTo>
                      <a:pt x="396821" y="400923"/>
                    </a:lnTo>
                    <a:lnTo>
                      <a:pt x="385908" y="391942"/>
                    </a:lnTo>
                    <a:lnTo>
                      <a:pt x="369479" y="404505"/>
                    </a:lnTo>
                    <a:lnTo>
                      <a:pt x="359673" y="402078"/>
                    </a:lnTo>
                    <a:lnTo>
                      <a:pt x="353592" y="403869"/>
                    </a:lnTo>
                    <a:lnTo>
                      <a:pt x="345931" y="390127"/>
                    </a:lnTo>
                    <a:lnTo>
                      <a:pt x="333839" y="387699"/>
                    </a:lnTo>
                    <a:lnTo>
                      <a:pt x="332802" y="384187"/>
                    </a:lnTo>
                    <a:lnTo>
                      <a:pt x="321276" y="376385"/>
                    </a:lnTo>
                    <a:lnTo>
                      <a:pt x="313686" y="362643"/>
                    </a:lnTo>
                    <a:lnTo>
                      <a:pt x="309254" y="364482"/>
                    </a:lnTo>
                    <a:lnTo>
                      <a:pt x="309796" y="357292"/>
                    </a:lnTo>
                    <a:lnTo>
                      <a:pt x="299920" y="346591"/>
                    </a:lnTo>
                    <a:lnTo>
                      <a:pt x="299378" y="341830"/>
                    </a:lnTo>
                    <a:lnTo>
                      <a:pt x="300486" y="334640"/>
                    </a:lnTo>
                    <a:lnTo>
                      <a:pt x="305389" y="334640"/>
                    </a:lnTo>
                    <a:lnTo>
                      <a:pt x="297728" y="319696"/>
                    </a:lnTo>
                    <a:lnTo>
                      <a:pt x="298907" y="314346"/>
                    </a:lnTo>
                    <a:lnTo>
                      <a:pt x="294475" y="294640"/>
                    </a:lnTo>
                    <a:lnTo>
                      <a:pt x="296691" y="281511"/>
                    </a:lnTo>
                    <a:lnTo>
                      <a:pt x="301594" y="275571"/>
                    </a:lnTo>
                    <a:lnTo>
                      <a:pt x="295041" y="264823"/>
                    </a:lnTo>
                    <a:lnTo>
                      <a:pt x="290610" y="249878"/>
                    </a:lnTo>
                    <a:lnTo>
                      <a:pt x="292825" y="245117"/>
                    </a:lnTo>
                    <a:lnTo>
                      <a:pt x="290610" y="242689"/>
                    </a:lnTo>
                    <a:lnTo>
                      <a:pt x="295041" y="238541"/>
                    </a:lnTo>
                    <a:lnTo>
                      <a:pt x="288960" y="229560"/>
                    </a:lnTo>
                    <a:lnTo>
                      <a:pt x="280262" y="227132"/>
                    </a:lnTo>
                    <a:lnTo>
                      <a:pt x="285707" y="221192"/>
                    </a:lnTo>
                    <a:lnTo>
                      <a:pt x="281912" y="219354"/>
                    </a:lnTo>
                    <a:lnTo>
                      <a:pt x="281912" y="209171"/>
                    </a:lnTo>
                    <a:lnTo>
                      <a:pt x="285165" y="200827"/>
                    </a:lnTo>
                    <a:lnTo>
                      <a:pt x="290067" y="198399"/>
                    </a:lnTo>
                    <a:lnTo>
                      <a:pt x="290610" y="192435"/>
                    </a:lnTo>
                    <a:lnTo>
                      <a:pt x="301028" y="186472"/>
                    </a:lnTo>
                    <a:lnTo>
                      <a:pt x="299378" y="170349"/>
                    </a:lnTo>
                    <a:lnTo>
                      <a:pt x="317481" y="163749"/>
                    </a:lnTo>
                    <a:lnTo>
                      <a:pt x="319696" y="159011"/>
                    </a:lnTo>
                    <a:lnTo>
                      <a:pt x="328465" y="154250"/>
                    </a:lnTo>
                    <a:lnTo>
                      <a:pt x="327923" y="146472"/>
                    </a:lnTo>
                    <a:lnTo>
                      <a:pt x="331788" y="144680"/>
                    </a:lnTo>
                    <a:lnTo>
                      <a:pt x="327923" y="143431"/>
                    </a:lnTo>
                    <a:lnTo>
                      <a:pt x="327923" y="139282"/>
                    </a:lnTo>
                    <a:lnTo>
                      <a:pt x="331788" y="136289"/>
                    </a:lnTo>
                    <a:lnTo>
                      <a:pt x="321299" y="135087"/>
                    </a:lnTo>
                    <a:lnTo>
                      <a:pt x="324057" y="129147"/>
                    </a:lnTo>
                    <a:lnTo>
                      <a:pt x="321841" y="126106"/>
                    </a:lnTo>
                    <a:lnTo>
                      <a:pt x="316939" y="126106"/>
                    </a:lnTo>
                    <a:lnTo>
                      <a:pt x="316396" y="118327"/>
                    </a:lnTo>
                    <a:lnTo>
                      <a:pt x="312036" y="115334"/>
                    </a:lnTo>
                    <a:lnTo>
                      <a:pt x="308712" y="106353"/>
                    </a:lnTo>
                    <a:lnTo>
                      <a:pt x="306496" y="96171"/>
                    </a:lnTo>
                    <a:lnTo>
                      <a:pt x="308712" y="92022"/>
                    </a:lnTo>
                    <a:lnTo>
                      <a:pt x="305954" y="90183"/>
                    </a:lnTo>
                    <a:lnTo>
                      <a:pt x="310928" y="77644"/>
                    </a:lnTo>
                    <a:lnTo>
                      <a:pt x="308712" y="66282"/>
                    </a:lnTo>
                    <a:lnTo>
                      <a:pt x="312578" y="63242"/>
                    </a:lnTo>
                    <a:lnTo>
                      <a:pt x="309254" y="59093"/>
                    </a:lnTo>
                    <a:lnTo>
                      <a:pt x="312578" y="54921"/>
                    </a:lnTo>
                    <a:lnTo>
                      <a:pt x="317481" y="53130"/>
                    </a:lnTo>
                    <a:lnTo>
                      <a:pt x="320239" y="54921"/>
                    </a:lnTo>
                    <a:lnTo>
                      <a:pt x="322383" y="50183"/>
                    </a:lnTo>
                    <a:lnTo>
                      <a:pt x="335583" y="44220"/>
                    </a:lnTo>
                    <a:lnTo>
                      <a:pt x="339378" y="38869"/>
                    </a:lnTo>
                    <a:lnTo>
                      <a:pt x="338271" y="35239"/>
                    </a:lnTo>
                    <a:lnTo>
                      <a:pt x="343786" y="34037"/>
                    </a:lnTo>
                    <a:lnTo>
                      <a:pt x="353592" y="4172"/>
                    </a:lnTo>
                    <a:lnTo>
                      <a:pt x="360569" y="0"/>
                    </a:lnTo>
                    <a:close/>
                    <a:moveTo>
                      <a:pt x="1415239" y="1196852"/>
                    </a:moveTo>
                    <a:lnTo>
                      <a:pt x="1441474" y="1236074"/>
                    </a:lnTo>
                    <a:lnTo>
                      <a:pt x="1449889" y="1227447"/>
                    </a:lnTo>
                    <a:lnTo>
                      <a:pt x="1426954" y="1190228"/>
                    </a:lnTo>
                    <a:lnTo>
                      <a:pt x="1415216" y="1196852"/>
                    </a:lnTo>
                    <a:close/>
                  </a:path>
                </a:pathLst>
              </a:custGeom>
              <a:grpFill/>
              <a:ln w="12700" cap="flat">
                <a:solidFill>
                  <a:srgbClr val="35001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8" name="Freeform: Shape 197">
                <a:extLst>
                  <a:ext uri="{FF2B5EF4-FFF2-40B4-BE49-F238E27FC236}">
                    <a16:creationId xmlns:a16="http://schemas.microsoft.com/office/drawing/2014/main" id="{D2B29674-12A9-024B-9864-FBBD07EDE94B}"/>
                  </a:ext>
                </a:extLst>
              </p:cNvPr>
              <p:cNvSpPr/>
              <p:nvPr/>
            </p:nvSpPr>
            <p:spPr>
              <a:xfrm>
                <a:off x="6118903" y="3371586"/>
                <a:ext cx="363303" cy="507535"/>
              </a:xfrm>
              <a:custGeom>
                <a:avLst/>
                <a:gdLst>
                  <a:gd name="connsiteX0" fmla="*/ 354 w 363303"/>
                  <a:gd name="connsiteY0" fmla="*/ 0 h 507535"/>
                  <a:gd name="connsiteX1" fmla="*/ 104562 w 363303"/>
                  <a:gd name="connsiteY1" fmla="*/ 61214 h 507535"/>
                  <a:gd name="connsiteX2" fmla="*/ 292872 w 363303"/>
                  <a:gd name="connsiteY2" fmla="*/ 50419 h 507535"/>
                  <a:gd name="connsiteX3" fmla="*/ 292872 w 363303"/>
                  <a:gd name="connsiteY3" fmla="*/ 50419 h 507535"/>
                  <a:gd name="connsiteX4" fmla="*/ 282383 w 363303"/>
                  <a:gd name="connsiteY4" fmla="*/ 165258 h 507535"/>
                  <a:gd name="connsiteX5" fmla="*/ 284175 w 363303"/>
                  <a:gd name="connsiteY5" fmla="*/ 301924 h 507535"/>
                  <a:gd name="connsiteX6" fmla="*/ 290586 w 363303"/>
                  <a:gd name="connsiteY6" fmla="*/ 331930 h 507535"/>
                  <a:gd name="connsiteX7" fmla="*/ 360262 w 363303"/>
                  <a:gd name="connsiteY7" fmla="*/ 483398 h 507535"/>
                  <a:gd name="connsiteX8" fmla="*/ 360262 w 363303"/>
                  <a:gd name="connsiteY8" fmla="*/ 483398 h 507535"/>
                  <a:gd name="connsiteX9" fmla="*/ 363303 w 363303"/>
                  <a:gd name="connsiteY9" fmla="*/ 495679 h 507535"/>
                  <a:gd name="connsiteX10" fmla="*/ 363303 w 363303"/>
                  <a:gd name="connsiteY10" fmla="*/ 495679 h 507535"/>
                  <a:gd name="connsiteX11" fmla="*/ 345083 w 363303"/>
                  <a:gd name="connsiteY11" fmla="*/ 505980 h 507535"/>
                  <a:gd name="connsiteX12" fmla="*/ 336927 w 363303"/>
                  <a:gd name="connsiteY12" fmla="*/ 487170 h 507535"/>
                  <a:gd name="connsiteX13" fmla="*/ 327263 w 363303"/>
                  <a:gd name="connsiteY13" fmla="*/ 478849 h 507535"/>
                  <a:gd name="connsiteX14" fmla="*/ 307369 w 363303"/>
                  <a:gd name="connsiteY14" fmla="*/ 477600 h 507535"/>
                  <a:gd name="connsiteX15" fmla="*/ 300887 w 363303"/>
                  <a:gd name="connsiteY15" fmla="*/ 480122 h 507535"/>
                  <a:gd name="connsiteX16" fmla="*/ 307039 w 363303"/>
                  <a:gd name="connsiteY16" fmla="*/ 507535 h 507535"/>
                  <a:gd name="connsiteX17" fmla="*/ 265742 w 363303"/>
                  <a:gd name="connsiteY17" fmla="*/ 506946 h 507535"/>
                  <a:gd name="connsiteX18" fmla="*/ 265671 w 363303"/>
                  <a:gd name="connsiteY18" fmla="*/ 457470 h 507535"/>
                  <a:gd name="connsiteX19" fmla="*/ 189018 w 363303"/>
                  <a:gd name="connsiteY19" fmla="*/ 431495 h 507535"/>
                  <a:gd name="connsiteX20" fmla="*/ 133555 w 363303"/>
                  <a:gd name="connsiteY20" fmla="*/ 425343 h 507535"/>
                  <a:gd name="connsiteX21" fmla="*/ 0 w 363303"/>
                  <a:gd name="connsiteY21" fmla="*/ 422066 h 507535"/>
                  <a:gd name="connsiteX22" fmla="*/ 354 w 363303"/>
                  <a:gd name="connsiteY22" fmla="*/ 0 h 5075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363303" h="507535">
                    <a:moveTo>
                      <a:pt x="354" y="0"/>
                    </a:moveTo>
                    <a:lnTo>
                      <a:pt x="104562" y="61214"/>
                    </a:lnTo>
                    <a:lnTo>
                      <a:pt x="292872" y="50419"/>
                    </a:lnTo>
                    <a:lnTo>
                      <a:pt x="292872" y="50419"/>
                    </a:lnTo>
                    <a:lnTo>
                      <a:pt x="282383" y="165258"/>
                    </a:lnTo>
                    <a:lnTo>
                      <a:pt x="284175" y="301924"/>
                    </a:lnTo>
                    <a:lnTo>
                      <a:pt x="290586" y="331930"/>
                    </a:lnTo>
                    <a:lnTo>
                      <a:pt x="360262" y="483398"/>
                    </a:lnTo>
                    <a:lnTo>
                      <a:pt x="360262" y="483398"/>
                    </a:lnTo>
                    <a:lnTo>
                      <a:pt x="363303" y="495679"/>
                    </a:lnTo>
                    <a:lnTo>
                      <a:pt x="363303" y="495679"/>
                    </a:lnTo>
                    <a:lnTo>
                      <a:pt x="345083" y="505980"/>
                    </a:lnTo>
                    <a:lnTo>
                      <a:pt x="336927" y="487170"/>
                    </a:lnTo>
                    <a:lnTo>
                      <a:pt x="327263" y="478849"/>
                    </a:lnTo>
                    <a:lnTo>
                      <a:pt x="307369" y="477600"/>
                    </a:lnTo>
                    <a:lnTo>
                      <a:pt x="300887" y="480122"/>
                    </a:lnTo>
                    <a:lnTo>
                      <a:pt x="307039" y="507535"/>
                    </a:lnTo>
                    <a:lnTo>
                      <a:pt x="265742" y="506946"/>
                    </a:lnTo>
                    <a:lnTo>
                      <a:pt x="265671" y="457470"/>
                    </a:lnTo>
                    <a:lnTo>
                      <a:pt x="189018" y="431495"/>
                    </a:lnTo>
                    <a:lnTo>
                      <a:pt x="133555" y="425343"/>
                    </a:lnTo>
                    <a:lnTo>
                      <a:pt x="0" y="422066"/>
                    </a:lnTo>
                    <a:lnTo>
                      <a:pt x="354" y="0"/>
                    </a:lnTo>
                    <a:close/>
                  </a:path>
                </a:pathLst>
              </a:custGeom>
              <a:grpFill/>
              <a:ln w="12700" cap="flat">
                <a:solidFill>
                  <a:srgbClr val="35001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9" name="Freeform: Shape 198">
                <a:extLst>
                  <a:ext uri="{FF2B5EF4-FFF2-40B4-BE49-F238E27FC236}">
                    <a16:creationId xmlns:a16="http://schemas.microsoft.com/office/drawing/2014/main" id="{F0CD1590-D3BA-5DBE-FD45-088A4E8C988C}"/>
                  </a:ext>
                </a:extLst>
              </p:cNvPr>
              <p:cNvSpPr/>
              <p:nvPr/>
            </p:nvSpPr>
            <p:spPr>
              <a:xfrm>
                <a:off x="5819218" y="4137485"/>
                <a:ext cx="1016414" cy="1643408"/>
              </a:xfrm>
              <a:custGeom>
                <a:avLst/>
                <a:gdLst>
                  <a:gd name="connsiteX0" fmla="*/ 255842 w 1016414"/>
                  <a:gd name="connsiteY0" fmla="*/ 1265468 h 1643408"/>
                  <a:gd name="connsiteX1" fmla="*/ 254663 w 1016414"/>
                  <a:gd name="connsiteY1" fmla="*/ 1277819 h 1643408"/>
                  <a:gd name="connsiteX2" fmla="*/ 250868 w 1016414"/>
                  <a:gd name="connsiteY2" fmla="*/ 1277206 h 1643408"/>
                  <a:gd name="connsiteX3" fmla="*/ 247003 w 1016414"/>
                  <a:gd name="connsiteY3" fmla="*/ 1268909 h 1643408"/>
                  <a:gd name="connsiteX4" fmla="*/ 255842 w 1016414"/>
                  <a:gd name="connsiteY4" fmla="*/ 1265468 h 1643408"/>
                  <a:gd name="connsiteX5" fmla="*/ 962153 w 1016414"/>
                  <a:gd name="connsiteY5" fmla="*/ 141 h 1643408"/>
                  <a:gd name="connsiteX6" fmla="*/ 962695 w 1016414"/>
                  <a:gd name="connsiteY6" fmla="*/ 11456 h 1643408"/>
                  <a:gd name="connsiteX7" fmla="*/ 967669 w 1016414"/>
                  <a:gd name="connsiteY7" fmla="*/ 17466 h 1643408"/>
                  <a:gd name="connsiteX8" fmla="*/ 969319 w 1016414"/>
                  <a:gd name="connsiteY8" fmla="*/ 25763 h 1643408"/>
                  <a:gd name="connsiteX9" fmla="*/ 974764 w 1016414"/>
                  <a:gd name="connsiteY9" fmla="*/ 30525 h 1643408"/>
                  <a:gd name="connsiteX10" fmla="*/ 974764 w 1016414"/>
                  <a:gd name="connsiteY10" fmla="*/ 34673 h 1643408"/>
                  <a:gd name="connsiteX11" fmla="*/ 980775 w 1016414"/>
                  <a:gd name="connsiteY11" fmla="*/ 34673 h 1643408"/>
                  <a:gd name="connsiteX12" fmla="*/ 992796 w 1016414"/>
                  <a:gd name="connsiteY12" fmla="*/ 47166 h 1643408"/>
                  <a:gd name="connsiteX13" fmla="*/ 999419 w 1016414"/>
                  <a:gd name="connsiteY13" fmla="*/ 48957 h 1643408"/>
                  <a:gd name="connsiteX14" fmla="*/ 1000527 w 1016414"/>
                  <a:gd name="connsiteY14" fmla="*/ 56689 h 1643408"/>
                  <a:gd name="connsiteX15" fmla="*/ 1009838 w 1016414"/>
                  <a:gd name="connsiteY15" fmla="*/ 59046 h 1643408"/>
                  <a:gd name="connsiteX16" fmla="*/ 1008659 w 1016414"/>
                  <a:gd name="connsiteY16" fmla="*/ 63807 h 1643408"/>
                  <a:gd name="connsiteX17" fmla="*/ 1003262 w 1016414"/>
                  <a:gd name="connsiteY17" fmla="*/ 60908 h 1643408"/>
                  <a:gd name="connsiteX18" fmla="*/ 998288 w 1016414"/>
                  <a:gd name="connsiteY18" fmla="*/ 63336 h 1643408"/>
                  <a:gd name="connsiteX19" fmla="*/ 997180 w 1016414"/>
                  <a:gd name="connsiteY19" fmla="*/ 78799 h 1643408"/>
                  <a:gd name="connsiteX20" fmla="*/ 1000504 w 1016414"/>
                  <a:gd name="connsiteY20" fmla="*/ 95511 h 1643408"/>
                  <a:gd name="connsiteX21" fmla="*/ 993314 w 1016414"/>
                  <a:gd name="connsiteY21" fmla="*/ 106141 h 1643408"/>
                  <a:gd name="connsiteX22" fmla="*/ 995530 w 1016414"/>
                  <a:gd name="connsiteY22" fmla="*/ 112765 h 1643408"/>
                  <a:gd name="connsiteX23" fmla="*/ 991735 w 1016414"/>
                  <a:gd name="connsiteY23" fmla="*/ 116913 h 1643408"/>
                  <a:gd name="connsiteX24" fmla="*/ 991735 w 1016414"/>
                  <a:gd name="connsiteY24" fmla="*/ 121675 h 1643408"/>
                  <a:gd name="connsiteX25" fmla="*/ 994988 w 1016414"/>
                  <a:gd name="connsiteY25" fmla="*/ 124645 h 1643408"/>
                  <a:gd name="connsiteX26" fmla="*/ 981859 w 1016414"/>
                  <a:gd name="connsiteY26" fmla="*/ 130584 h 1643408"/>
                  <a:gd name="connsiteX27" fmla="*/ 986832 w 1016414"/>
                  <a:gd name="connsiteY27" fmla="*/ 135982 h 1643408"/>
                  <a:gd name="connsiteX28" fmla="*/ 982425 w 1016414"/>
                  <a:gd name="connsiteY28" fmla="*/ 139494 h 1643408"/>
                  <a:gd name="connsiteX29" fmla="*/ 982425 w 1016414"/>
                  <a:gd name="connsiteY29" fmla="*/ 144256 h 1643408"/>
                  <a:gd name="connsiteX30" fmla="*/ 993880 w 1016414"/>
                  <a:gd name="connsiteY30" fmla="*/ 151987 h 1643408"/>
                  <a:gd name="connsiteX31" fmla="*/ 995530 w 1016414"/>
                  <a:gd name="connsiteY31" fmla="*/ 157927 h 1643408"/>
                  <a:gd name="connsiteX32" fmla="*/ 985182 w 1016414"/>
                  <a:gd name="connsiteY32" fmla="*/ 147839 h 1643408"/>
                  <a:gd name="connsiteX33" fmla="*/ 980209 w 1016414"/>
                  <a:gd name="connsiteY33" fmla="*/ 149017 h 1643408"/>
                  <a:gd name="connsiteX34" fmla="*/ 976414 w 1016414"/>
                  <a:gd name="connsiteY34" fmla="*/ 154344 h 1643408"/>
                  <a:gd name="connsiteX35" fmla="*/ 978559 w 1016414"/>
                  <a:gd name="connsiteY35" fmla="*/ 160968 h 1643408"/>
                  <a:gd name="connsiteX36" fmla="*/ 989543 w 1016414"/>
                  <a:gd name="connsiteY36" fmla="*/ 168699 h 1643408"/>
                  <a:gd name="connsiteX37" fmla="*/ 1002177 w 1016414"/>
                  <a:gd name="connsiteY37" fmla="*/ 188923 h 1643408"/>
                  <a:gd name="connsiteX38" fmla="*/ 1000527 w 1016414"/>
                  <a:gd name="connsiteY38" fmla="*/ 200190 h 1643408"/>
                  <a:gd name="connsiteX39" fmla="*/ 992796 w 1016414"/>
                  <a:gd name="connsiteY39" fmla="*/ 217444 h 1643408"/>
                  <a:gd name="connsiteX40" fmla="*/ 1000527 w 1016414"/>
                  <a:gd name="connsiteY40" fmla="*/ 240638 h 1643408"/>
                  <a:gd name="connsiteX41" fmla="*/ 999419 w 1016414"/>
                  <a:gd name="connsiteY41" fmla="*/ 266190 h 1643408"/>
                  <a:gd name="connsiteX42" fmla="*/ 995554 w 1016414"/>
                  <a:gd name="connsiteY42" fmla="*/ 280474 h 1643408"/>
                  <a:gd name="connsiteX43" fmla="*/ 1002743 w 1016414"/>
                  <a:gd name="connsiteY43" fmla="*/ 306025 h 1643408"/>
                  <a:gd name="connsiteX44" fmla="*/ 999419 w 1016414"/>
                  <a:gd name="connsiteY44" fmla="*/ 308995 h 1643408"/>
                  <a:gd name="connsiteX45" fmla="*/ 998312 w 1016414"/>
                  <a:gd name="connsiteY45" fmla="*/ 323845 h 1643408"/>
                  <a:gd name="connsiteX46" fmla="*/ 994988 w 1016414"/>
                  <a:gd name="connsiteY46" fmla="*/ 334546 h 1643408"/>
                  <a:gd name="connsiteX47" fmla="*/ 988977 w 1016414"/>
                  <a:gd name="connsiteY47" fmla="*/ 341735 h 1643408"/>
                  <a:gd name="connsiteX48" fmla="*/ 986832 w 1016414"/>
                  <a:gd name="connsiteY48" fmla="*/ 353615 h 1643408"/>
                  <a:gd name="connsiteX49" fmla="*/ 984075 w 1016414"/>
                  <a:gd name="connsiteY49" fmla="*/ 354157 h 1643408"/>
                  <a:gd name="connsiteX50" fmla="*/ 982425 w 1016414"/>
                  <a:gd name="connsiteY50" fmla="*/ 361889 h 1643408"/>
                  <a:gd name="connsiteX51" fmla="*/ 976980 w 1016414"/>
                  <a:gd name="connsiteY51" fmla="*/ 360710 h 1643408"/>
                  <a:gd name="connsiteX52" fmla="*/ 974222 w 1016414"/>
                  <a:gd name="connsiteY52" fmla="*/ 363680 h 1643408"/>
                  <a:gd name="connsiteX53" fmla="*/ 985206 w 1016414"/>
                  <a:gd name="connsiteY53" fmla="*/ 385012 h 1643408"/>
                  <a:gd name="connsiteX54" fmla="*/ 992796 w 1016414"/>
                  <a:gd name="connsiteY54" fmla="*/ 428454 h 1643408"/>
                  <a:gd name="connsiteX55" fmla="*/ 997769 w 1016414"/>
                  <a:gd name="connsiteY55" fmla="*/ 437976 h 1643408"/>
                  <a:gd name="connsiteX56" fmla="*/ 1016414 w 1016414"/>
                  <a:gd name="connsiteY56" fmla="*/ 457588 h 1643408"/>
                  <a:gd name="connsiteX57" fmla="*/ 1012006 w 1016414"/>
                  <a:gd name="connsiteY57" fmla="*/ 473616 h 1643408"/>
                  <a:gd name="connsiteX58" fmla="*/ 1008141 w 1016414"/>
                  <a:gd name="connsiteY58" fmla="*/ 476516 h 1643408"/>
                  <a:gd name="connsiteX59" fmla="*/ 1005454 w 1016414"/>
                  <a:gd name="connsiteY59" fmla="*/ 500888 h 1643408"/>
                  <a:gd name="connsiteX60" fmla="*/ 996685 w 1016414"/>
                  <a:gd name="connsiteY60" fmla="*/ 511519 h 1643408"/>
                  <a:gd name="connsiteX61" fmla="*/ 984122 w 1016414"/>
                  <a:gd name="connsiteY61" fmla="*/ 515102 h 1643408"/>
                  <a:gd name="connsiteX62" fmla="*/ 970993 w 1016414"/>
                  <a:gd name="connsiteY62" fmla="*/ 537683 h 1643408"/>
                  <a:gd name="connsiteX63" fmla="*/ 963261 w 1016414"/>
                  <a:gd name="connsiteY63" fmla="*/ 534784 h 1643408"/>
                  <a:gd name="connsiteX64" fmla="*/ 958358 w 1016414"/>
                  <a:gd name="connsiteY64" fmla="*/ 541266 h 1643408"/>
                  <a:gd name="connsiteX65" fmla="*/ 952348 w 1016414"/>
                  <a:gd name="connsiteY65" fmla="*/ 540653 h 1643408"/>
                  <a:gd name="connsiteX66" fmla="*/ 930521 w 1016414"/>
                  <a:gd name="connsiteY66" fmla="*/ 560806 h 1643408"/>
                  <a:gd name="connsiteX67" fmla="*/ 925005 w 1016414"/>
                  <a:gd name="connsiteY67" fmla="*/ 570965 h 1643408"/>
                  <a:gd name="connsiteX68" fmla="*/ 923897 w 1016414"/>
                  <a:gd name="connsiteY68" fmla="*/ 579875 h 1643408"/>
                  <a:gd name="connsiteX69" fmla="*/ 938676 w 1016414"/>
                  <a:gd name="connsiteY69" fmla="*/ 583387 h 1643408"/>
                  <a:gd name="connsiteX70" fmla="*/ 944192 w 1016414"/>
                  <a:gd name="connsiteY70" fmla="*/ 578697 h 1643408"/>
                  <a:gd name="connsiteX71" fmla="*/ 950745 w 1016414"/>
                  <a:gd name="connsiteY71" fmla="*/ 585745 h 1643408"/>
                  <a:gd name="connsiteX72" fmla="*/ 944734 w 1016414"/>
                  <a:gd name="connsiteY72" fmla="*/ 603564 h 1643408"/>
                  <a:gd name="connsiteX73" fmla="*/ 927197 w 1016414"/>
                  <a:gd name="connsiteY73" fmla="*/ 624967 h 1643408"/>
                  <a:gd name="connsiteX74" fmla="*/ 924982 w 1016414"/>
                  <a:gd name="connsiteY74" fmla="*/ 635126 h 1643408"/>
                  <a:gd name="connsiteX75" fmla="*/ 916213 w 1016414"/>
                  <a:gd name="connsiteY75" fmla="*/ 646393 h 1643408"/>
                  <a:gd name="connsiteX76" fmla="*/ 903650 w 1016414"/>
                  <a:gd name="connsiteY76" fmla="*/ 671331 h 1643408"/>
                  <a:gd name="connsiteX77" fmla="*/ 909095 w 1016414"/>
                  <a:gd name="connsiteY77" fmla="*/ 678450 h 1643408"/>
                  <a:gd name="connsiteX78" fmla="*/ 905842 w 1016414"/>
                  <a:gd name="connsiteY78" fmla="*/ 679063 h 1643408"/>
                  <a:gd name="connsiteX79" fmla="*/ 900397 w 1016414"/>
                  <a:gd name="connsiteY79" fmla="*/ 673665 h 1643408"/>
                  <a:gd name="connsiteX80" fmla="*/ 897073 w 1016414"/>
                  <a:gd name="connsiteY80" fmla="*/ 680218 h 1643408"/>
                  <a:gd name="connsiteX81" fmla="*/ 903626 w 1016414"/>
                  <a:gd name="connsiteY81" fmla="*/ 686700 h 1643408"/>
                  <a:gd name="connsiteX82" fmla="*/ 895965 w 1016414"/>
                  <a:gd name="connsiteY82" fmla="*/ 682551 h 1643408"/>
                  <a:gd name="connsiteX83" fmla="*/ 883873 w 1016414"/>
                  <a:gd name="connsiteY83" fmla="*/ 703271 h 1643408"/>
                  <a:gd name="connsiteX84" fmla="*/ 888281 w 1016414"/>
                  <a:gd name="connsiteY84" fmla="*/ 708668 h 1643408"/>
                  <a:gd name="connsiteX85" fmla="*/ 887173 w 1016414"/>
                  <a:gd name="connsiteY85" fmla="*/ 711638 h 1643408"/>
                  <a:gd name="connsiteX86" fmla="*/ 883850 w 1016414"/>
                  <a:gd name="connsiteY86" fmla="*/ 712251 h 1643408"/>
                  <a:gd name="connsiteX87" fmla="*/ 882271 w 1016414"/>
                  <a:gd name="connsiteY87" fmla="*/ 708032 h 1643408"/>
                  <a:gd name="connsiteX88" fmla="*/ 875647 w 1016414"/>
                  <a:gd name="connsiteY88" fmla="*/ 706241 h 1643408"/>
                  <a:gd name="connsiteX89" fmla="*/ 873502 w 1016414"/>
                  <a:gd name="connsiteY89" fmla="*/ 710389 h 1643408"/>
                  <a:gd name="connsiteX90" fmla="*/ 875647 w 1016414"/>
                  <a:gd name="connsiteY90" fmla="*/ 716942 h 1643408"/>
                  <a:gd name="connsiteX91" fmla="*/ 869707 w 1016414"/>
                  <a:gd name="connsiteY91" fmla="*/ 723990 h 1643408"/>
                  <a:gd name="connsiteX92" fmla="*/ 864734 w 1016414"/>
                  <a:gd name="connsiteY92" fmla="*/ 723990 h 1643408"/>
                  <a:gd name="connsiteX93" fmla="*/ 841257 w 1016414"/>
                  <a:gd name="connsiteY93" fmla="*/ 756730 h 1643408"/>
                  <a:gd name="connsiteX94" fmla="*/ 838499 w 1016414"/>
                  <a:gd name="connsiteY94" fmla="*/ 756730 h 1643408"/>
                  <a:gd name="connsiteX95" fmla="*/ 828693 w 1016414"/>
                  <a:gd name="connsiteY95" fmla="*/ 775658 h 1643408"/>
                  <a:gd name="connsiteX96" fmla="*/ 819854 w 1016414"/>
                  <a:gd name="connsiteY96" fmla="*/ 784568 h 1643408"/>
                  <a:gd name="connsiteX97" fmla="*/ 814456 w 1016414"/>
                  <a:gd name="connsiteY97" fmla="*/ 785817 h 1643408"/>
                  <a:gd name="connsiteX98" fmla="*/ 792016 w 1016414"/>
                  <a:gd name="connsiteY98" fmla="*/ 802458 h 1643408"/>
                  <a:gd name="connsiteX99" fmla="*/ 782682 w 1016414"/>
                  <a:gd name="connsiteY99" fmla="*/ 816130 h 1643408"/>
                  <a:gd name="connsiteX100" fmla="*/ 769553 w 1016414"/>
                  <a:gd name="connsiteY100" fmla="*/ 854668 h 1643408"/>
                  <a:gd name="connsiteX101" fmla="*/ 746618 w 1016414"/>
                  <a:gd name="connsiteY101" fmla="*/ 895069 h 1643408"/>
                  <a:gd name="connsiteX102" fmla="*/ 742210 w 1016414"/>
                  <a:gd name="connsiteY102" fmla="*/ 937120 h 1643408"/>
                  <a:gd name="connsiteX103" fmla="*/ 725781 w 1016414"/>
                  <a:gd name="connsiteY103" fmla="*/ 966820 h 1643408"/>
                  <a:gd name="connsiteX104" fmla="*/ 726323 w 1016414"/>
                  <a:gd name="connsiteY104" fmla="*/ 1009508 h 1643408"/>
                  <a:gd name="connsiteX105" fmla="*/ 723565 w 1016414"/>
                  <a:gd name="connsiteY105" fmla="*/ 1020138 h 1643408"/>
                  <a:gd name="connsiteX106" fmla="*/ 718663 w 1016414"/>
                  <a:gd name="connsiteY106" fmla="*/ 1033810 h 1643408"/>
                  <a:gd name="connsiteX107" fmla="*/ 706641 w 1016414"/>
                  <a:gd name="connsiteY107" fmla="*/ 1049838 h 1643408"/>
                  <a:gd name="connsiteX108" fmla="*/ 700631 w 1016414"/>
                  <a:gd name="connsiteY108" fmla="*/ 1062826 h 1643408"/>
                  <a:gd name="connsiteX109" fmla="*/ 681444 w 1016414"/>
                  <a:gd name="connsiteY109" fmla="*/ 1086586 h 1643408"/>
                  <a:gd name="connsiteX110" fmla="*/ 664048 w 1016414"/>
                  <a:gd name="connsiteY110" fmla="*/ 1121589 h 1643408"/>
                  <a:gd name="connsiteX111" fmla="*/ 660725 w 1016414"/>
                  <a:gd name="connsiteY111" fmla="*/ 1142921 h 1643408"/>
                  <a:gd name="connsiteX112" fmla="*/ 645946 w 1016414"/>
                  <a:gd name="connsiteY112" fmla="*/ 1182638 h 1643408"/>
                  <a:gd name="connsiteX113" fmla="*/ 644295 w 1016414"/>
                  <a:gd name="connsiteY113" fmla="*/ 1201000 h 1643408"/>
                  <a:gd name="connsiteX114" fmla="*/ 631732 w 1016414"/>
                  <a:gd name="connsiteY114" fmla="*/ 1239468 h 1643408"/>
                  <a:gd name="connsiteX115" fmla="*/ 624001 w 1016414"/>
                  <a:gd name="connsiteY115" fmla="*/ 1246587 h 1643408"/>
                  <a:gd name="connsiteX116" fmla="*/ 619169 w 1016414"/>
                  <a:gd name="connsiteY116" fmla="*/ 1247836 h 1643408"/>
                  <a:gd name="connsiteX117" fmla="*/ 619169 w 1016414"/>
                  <a:gd name="connsiteY117" fmla="*/ 1244725 h 1643408"/>
                  <a:gd name="connsiteX118" fmla="*/ 611979 w 1016414"/>
                  <a:gd name="connsiteY118" fmla="*/ 1246516 h 1643408"/>
                  <a:gd name="connsiteX119" fmla="*/ 599958 w 1016414"/>
                  <a:gd name="connsiteY119" fmla="*/ 1271384 h 1643408"/>
                  <a:gd name="connsiteX120" fmla="*/ 586829 w 1016414"/>
                  <a:gd name="connsiteY120" fmla="*/ 1274967 h 1643408"/>
                  <a:gd name="connsiteX121" fmla="*/ 574737 w 1016414"/>
                  <a:gd name="connsiteY121" fmla="*/ 1274354 h 1643408"/>
                  <a:gd name="connsiteX122" fmla="*/ 562645 w 1016414"/>
                  <a:gd name="connsiteY122" fmla="*/ 1280836 h 1643408"/>
                  <a:gd name="connsiteX123" fmla="*/ 551189 w 1016414"/>
                  <a:gd name="connsiteY123" fmla="*/ 1282015 h 1643408"/>
                  <a:gd name="connsiteX124" fmla="*/ 552839 w 1016414"/>
                  <a:gd name="connsiteY124" fmla="*/ 1273175 h 1643408"/>
                  <a:gd name="connsiteX125" fmla="*/ 549516 w 1016414"/>
                  <a:gd name="connsiteY125" fmla="*/ 1264336 h 1643408"/>
                  <a:gd name="connsiteX126" fmla="*/ 548974 w 1016414"/>
                  <a:gd name="connsiteY126" fmla="*/ 1268485 h 1643408"/>
                  <a:gd name="connsiteX127" fmla="*/ 546216 w 1016414"/>
                  <a:gd name="connsiteY127" fmla="*/ 1269098 h 1643408"/>
                  <a:gd name="connsiteX128" fmla="*/ 548974 w 1016414"/>
                  <a:gd name="connsiteY128" fmla="*/ 1281449 h 1643408"/>
                  <a:gd name="connsiteX129" fmla="*/ 541926 w 1016414"/>
                  <a:gd name="connsiteY129" fmla="*/ 1281449 h 1643408"/>
                  <a:gd name="connsiteX130" fmla="*/ 540205 w 1016414"/>
                  <a:gd name="connsiteY130" fmla="*/ 1277937 h 1643408"/>
                  <a:gd name="connsiteX131" fmla="*/ 533087 w 1016414"/>
                  <a:gd name="connsiteY131" fmla="*/ 1282085 h 1643408"/>
                  <a:gd name="connsiteX132" fmla="*/ 533087 w 1016414"/>
                  <a:gd name="connsiteY132" fmla="*/ 1295144 h 1643408"/>
                  <a:gd name="connsiteX133" fmla="*/ 518307 w 1016414"/>
                  <a:gd name="connsiteY133" fmla="*/ 1333612 h 1643408"/>
                  <a:gd name="connsiteX134" fmla="*/ 519957 w 1016414"/>
                  <a:gd name="connsiteY134" fmla="*/ 1351974 h 1643408"/>
                  <a:gd name="connsiteX135" fmla="*/ 517200 w 1016414"/>
                  <a:gd name="connsiteY135" fmla="*/ 1354944 h 1643408"/>
                  <a:gd name="connsiteX136" fmla="*/ 521607 w 1016414"/>
                  <a:gd name="connsiteY136" fmla="*/ 1370336 h 1643408"/>
                  <a:gd name="connsiteX137" fmla="*/ 518850 w 1016414"/>
                  <a:gd name="connsiteY137" fmla="*/ 1370949 h 1643408"/>
                  <a:gd name="connsiteX138" fmla="*/ 512839 w 1016414"/>
                  <a:gd name="connsiteY138" fmla="*/ 1370949 h 1643408"/>
                  <a:gd name="connsiteX139" fmla="*/ 514489 w 1016414"/>
                  <a:gd name="connsiteY139" fmla="*/ 1384549 h 1643408"/>
                  <a:gd name="connsiteX140" fmla="*/ 511731 w 1016414"/>
                  <a:gd name="connsiteY140" fmla="*/ 1385799 h 1643408"/>
                  <a:gd name="connsiteX141" fmla="*/ 512273 w 1016414"/>
                  <a:gd name="connsiteY141" fmla="*/ 1395250 h 1643408"/>
                  <a:gd name="connsiteX142" fmla="*/ 504047 w 1016414"/>
                  <a:gd name="connsiteY142" fmla="*/ 1400012 h 1643408"/>
                  <a:gd name="connsiteX143" fmla="*/ 493133 w 1016414"/>
                  <a:gd name="connsiteY143" fmla="*/ 1400012 h 1643408"/>
                  <a:gd name="connsiteX144" fmla="*/ 489810 w 1016414"/>
                  <a:gd name="connsiteY144" fmla="*/ 1402440 h 1643408"/>
                  <a:gd name="connsiteX145" fmla="*/ 485944 w 1016414"/>
                  <a:gd name="connsiteY145" fmla="*/ 1410100 h 1643408"/>
                  <a:gd name="connsiteX146" fmla="*/ 480499 w 1016414"/>
                  <a:gd name="connsiteY146" fmla="*/ 1410713 h 1643408"/>
                  <a:gd name="connsiteX147" fmla="*/ 470081 w 1016414"/>
                  <a:gd name="connsiteY147" fmla="*/ 1419010 h 1643408"/>
                  <a:gd name="connsiteX148" fmla="*/ 465720 w 1016414"/>
                  <a:gd name="connsiteY148" fmla="*/ 1427850 h 1643408"/>
                  <a:gd name="connsiteX149" fmla="*/ 445496 w 1016414"/>
                  <a:gd name="connsiteY149" fmla="*/ 1448003 h 1643408"/>
                  <a:gd name="connsiteX150" fmla="*/ 438448 w 1016414"/>
                  <a:gd name="connsiteY150" fmla="*/ 1449794 h 1643408"/>
                  <a:gd name="connsiteX151" fmla="*/ 431259 w 1016414"/>
                  <a:gd name="connsiteY151" fmla="*/ 1449794 h 1643408"/>
                  <a:gd name="connsiteX152" fmla="*/ 430717 w 1016414"/>
                  <a:gd name="connsiteY152" fmla="*/ 1447437 h 1643408"/>
                  <a:gd name="connsiteX153" fmla="*/ 438448 w 1016414"/>
                  <a:gd name="connsiteY153" fmla="*/ 1443289 h 1643408"/>
                  <a:gd name="connsiteX154" fmla="*/ 442738 w 1016414"/>
                  <a:gd name="connsiteY154" fmla="*/ 1411868 h 1643408"/>
                  <a:gd name="connsiteX155" fmla="*/ 437340 w 1016414"/>
                  <a:gd name="connsiteY155" fmla="*/ 1401238 h 1643408"/>
                  <a:gd name="connsiteX156" fmla="*/ 427959 w 1016414"/>
                  <a:gd name="connsiteY156" fmla="*/ 1395911 h 1643408"/>
                  <a:gd name="connsiteX157" fmla="*/ 426922 w 1016414"/>
                  <a:gd name="connsiteY157" fmla="*/ 1369888 h 1643408"/>
                  <a:gd name="connsiteX158" fmla="*/ 419803 w 1016414"/>
                  <a:gd name="connsiteY158" fmla="*/ 1365740 h 1643408"/>
                  <a:gd name="connsiteX159" fmla="*/ 417045 w 1016414"/>
                  <a:gd name="connsiteY159" fmla="*/ 1356900 h 1643408"/>
                  <a:gd name="connsiteX160" fmla="*/ 420369 w 1016414"/>
                  <a:gd name="connsiteY160" fmla="*/ 1347990 h 1643408"/>
                  <a:gd name="connsiteX161" fmla="*/ 419827 w 1016414"/>
                  <a:gd name="connsiteY161" fmla="*/ 1333140 h 1643408"/>
                  <a:gd name="connsiteX162" fmla="*/ 426945 w 1016414"/>
                  <a:gd name="connsiteY162" fmla="*/ 1328379 h 1643408"/>
                  <a:gd name="connsiteX163" fmla="*/ 437930 w 1016414"/>
                  <a:gd name="connsiteY163" fmla="*/ 1331962 h 1643408"/>
                  <a:gd name="connsiteX164" fmla="*/ 435714 w 1016414"/>
                  <a:gd name="connsiteY164" fmla="*/ 1336110 h 1643408"/>
                  <a:gd name="connsiteX165" fmla="*/ 436751 w 1016414"/>
                  <a:gd name="connsiteY165" fmla="*/ 1343842 h 1643408"/>
                  <a:gd name="connsiteX166" fmla="*/ 447169 w 1016414"/>
                  <a:gd name="connsiteY166" fmla="*/ 1347354 h 1643408"/>
                  <a:gd name="connsiteX167" fmla="*/ 448277 w 1016414"/>
                  <a:gd name="connsiteY167" fmla="*/ 1353836 h 1643408"/>
                  <a:gd name="connsiteX168" fmla="*/ 454830 w 1016414"/>
                  <a:gd name="connsiteY168" fmla="*/ 1355698 h 1643408"/>
                  <a:gd name="connsiteX169" fmla="*/ 451035 w 1016414"/>
                  <a:gd name="connsiteY169" fmla="*/ 1326069 h 1643408"/>
                  <a:gd name="connsiteX170" fmla="*/ 461949 w 1016414"/>
                  <a:gd name="connsiteY170" fmla="*/ 1321920 h 1643408"/>
                  <a:gd name="connsiteX171" fmla="*/ 459733 w 1016414"/>
                  <a:gd name="connsiteY171" fmla="*/ 1334908 h 1643408"/>
                  <a:gd name="connsiteX172" fmla="*/ 454830 w 1016414"/>
                  <a:gd name="connsiteY172" fmla="*/ 1338491 h 1643408"/>
                  <a:gd name="connsiteX173" fmla="*/ 455938 w 1016414"/>
                  <a:gd name="connsiteY173" fmla="*/ 1346152 h 1643408"/>
                  <a:gd name="connsiteX174" fmla="*/ 459262 w 1016414"/>
                  <a:gd name="connsiteY174" fmla="*/ 1343253 h 1643408"/>
                  <a:gd name="connsiteX175" fmla="*/ 461949 w 1016414"/>
                  <a:gd name="connsiteY175" fmla="*/ 1331938 h 1643408"/>
                  <a:gd name="connsiteX176" fmla="*/ 473475 w 1016414"/>
                  <a:gd name="connsiteY176" fmla="*/ 1321920 h 1643408"/>
                  <a:gd name="connsiteX177" fmla="*/ 477270 w 1016414"/>
                  <a:gd name="connsiteY177" fmla="*/ 1313553 h 1643408"/>
                  <a:gd name="connsiteX178" fmla="*/ 474512 w 1016414"/>
                  <a:gd name="connsiteY178" fmla="*/ 1307071 h 1643408"/>
                  <a:gd name="connsiteX179" fmla="*/ 476799 w 1016414"/>
                  <a:gd name="connsiteY179" fmla="*/ 1302309 h 1643408"/>
                  <a:gd name="connsiteX180" fmla="*/ 474512 w 1016414"/>
                  <a:gd name="connsiteY180" fmla="*/ 1294012 h 1643408"/>
                  <a:gd name="connsiteX181" fmla="*/ 479486 w 1016414"/>
                  <a:gd name="connsiteY181" fmla="*/ 1272680 h 1643408"/>
                  <a:gd name="connsiteX182" fmla="*/ 474512 w 1016414"/>
                  <a:gd name="connsiteY182" fmla="*/ 1267353 h 1643408"/>
                  <a:gd name="connsiteX183" fmla="*/ 469609 w 1016414"/>
                  <a:gd name="connsiteY183" fmla="*/ 1272114 h 1643408"/>
                  <a:gd name="connsiteX184" fmla="*/ 470717 w 1016414"/>
                  <a:gd name="connsiteY184" fmla="*/ 1283429 h 1643408"/>
                  <a:gd name="connsiteX185" fmla="*/ 466356 w 1016414"/>
                  <a:gd name="connsiteY185" fmla="*/ 1281567 h 1643408"/>
                  <a:gd name="connsiteX186" fmla="*/ 468006 w 1016414"/>
                  <a:gd name="connsiteY186" fmla="*/ 1300565 h 1643408"/>
                  <a:gd name="connsiteX187" fmla="*/ 464683 w 1016414"/>
                  <a:gd name="connsiteY187" fmla="*/ 1300565 h 1643408"/>
                  <a:gd name="connsiteX188" fmla="*/ 460817 w 1016414"/>
                  <a:gd name="connsiteY188" fmla="*/ 1294625 h 1643408"/>
                  <a:gd name="connsiteX189" fmla="*/ 461925 w 1016414"/>
                  <a:gd name="connsiteY189" fmla="*/ 1303464 h 1643408"/>
                  <a:gd name="connsiteX190" fmla="*/ 465791 w 1016414"/>
                  <a:gd name="connsiteY190" fmla="*/ 1309404 h 1643408"/>
                  <a:gd name="connsiteX191" fmla="*/ 463575 w 1016414"/>
                  <a:gd name="connsiteY191" fmla="*/ 1316523 h 1643408"/>
                  <a:gd name="connsiteX192" fmla="*/ 449338 w 1016414"/>
                  <a:gd name="connsiteY192" fmla="*/ 1324254 h 1643408"/>
                  <a:gd name="connsiteX193" fmla="*/ 449338 w 1016414"/>
                  <a:gd name="connsiteY193" fmla="*/ 1307684 h 1643408"/>
                  <a:gd name="connsiteX194" fmla="*/ 454783 w 1016414"/>
                  <a:gd name="connsiteY194" fmla="*/ 1294083 h 1643408"/>
                  <a:gd name="connsiteX195" fmla="*/ 456999 w 1016414"/>
                  <a:gd name="connsiteY195" fmla="*/ 1266811 h 1643408"/>
                  <a:gd name="connsiteX196" fmla="*/ 453204 w 1016414"/>
                  <a:gd name="connsiteY196" fmla="*/ 1263912 h 1643408"/>
                  <a:gd name="connsiteX197" fmla="*/ 455891 w 1016414"/>
                  <a:gd name="connsiteY197" fmla="*/ 1259150 h 1643408"/>
                  <a:gd name="connsiteX198" fmla="*/ 452638 w 1016414"/>
                  <a:gd name="connsiteY198" fmla="*/ 1256793 h 1643408"/>
                  <a:gd name="connsiteX199" fmla="*/ 452096 w 1016414"/>
                  <a:gd name="connsiteY199" fmla="*/ 1250311 h 1643408"/>
                  <a:gd name="connsiteX200" fmla="*/ 459214 w 1016414"/>
                  <a:gd name="connsiteY200" fmla="*/ 1246729 h 1643408"/>
                  <a:gd name="connsiteX201" fmla="*/ 459709 w 1016414"/>
                  <a:gd name="connsiteY201" fmla="*/ 1236640 h 1643408"/>
                  <a:gd name="connsiteX202" fmla="*/ 454264 w 1016414"/>
                  <a:gd name="connsiteY202" fmla="*/ 1236098 h 1643408"/>
                  <a:gd name="connsiteX203" fmla="*/ 452119 w 1016414"/>
                  <a:gd name="connsiteY203" fmla="*/ 1244395 h 1643408"/>
                  <a:gd name="connsiteX204" fmla="*/ 448254 w 1016414"/>
                  <a:gd name="connsiteY204" fmla="*/ 1243782 h 1643408"/>
                  <a:gd name="connsiteX205" fmla="*/ 436727 w 1016414"/>
                  <a:gd name="connsiteY205" fmla="*/ 1274590 h 1643408"/>
                  <a:gd name="connsiteX206" fmla="*/ 432367 w 1016414"/>
                  <a:gd name="connsiteY206" fmla="*/ 1273411 h 1643408"/>
                  <a:gd name="connsiteX207" fmla="*/ 436727 w 1016414"/>
                  <a:gd name="connsiteY207" fmla="*/ 1278809 h 1643408"/>
                  <a:gd name="connsiteX208" fmla="*/ 441701 w 1016414"/>
                  <a:gd name="connsiteY208" fmla="*/ 1278125 h 1643408"/>
                  <a:gd name="connsiteX209" fmla="*/ 443917 w 1016414"/>
                  <a:gd name="connsiteY209" fmla="*/ 1285315 h 1643408"/>
                  <a:gd name="connsiteX210" fmla="*/ 449362 w 1016414"/>
                  <a:gd name="connsiteY210" fmla="*/ 1288214 h 1643408"/>
                  <a:gd name="connsiteX211" fmla="*/ 449362 w 1016414"/>
                  <a:gd name="connsiteY211" fmla="*/ 1290571 h 1643408"/>
                  <a:gd name="connsiteX212" fmla="*/ 441701 w 1016414"/>
                  <a:gd name="connsiteY212" fmla="*/ 1288214 h 1643408"/>
                  <a:gd name="connsiteX213" fmla="*/ 447146 w 1016414"/>
                  <a:gd name="connsiteY213" fmla="*/ 1296558 h 1643408"/>
                  <a:gd name="connsiteX214" fmla="*/ 439485 w 1016414"/>
                  <a:gd name="connsiteY214" fmla="*/ 1294130 h 1643408"/>
                  <a:gd name="connsiteX215" fmla="*/ 437906 w 1016414"/>
                  <a:gd name="connsiteY215" fmla="*/ 1297713 h 1643408"/>
                  <a:gd name="connsiteX216" fmla="*/ 433498 w 1016414"/>
                  <a:gd name="connsiteY216" fmla="*/ 1297100 h 1643408"/>
                  <a:gd name="connsiteX217" fmla="*/ 430740 w 1016414"/>
                  <a:gd name="connsiteY217" fmla="*/ 1287082 h 1643408"/>
                  <a:gd name="connsiteX218" fmla="*/ 418719 w 1016414"/>
                  <a:gd name="connsiteY218" fmla="*/ 1270512 h 1643408"/>
                  <a:gd name="connsiteX219" fmla="*/ 421406 w 1016414"/>
                  <a:gd name="connsiteY219" fmla="*/ 1266363 h 1643408"/>
                  <a:gd name="connsiteX220" fmla="*/ 418153 w 1016414"/>
                  <a:gd name="connsiteY220" fmla="*/ 1266363 h 1643408"/>
                  <a:gd name="connsiteX221" fmla="*/ 417045 w 1016414"/>
                  <a:gd name="connsiteY221" fmla="*/ 1263393 h 1643408"/>
                  <a:gd name="connsiteX222" fmla="*/ 410493 w 1016414"/>
                  <a:gd name="connsiteY222" fmla="*/ 1266905 h 1643408"/>
                  <a:gd name="connsiteX223" fmla="*/ 412638 w 1016414"/>
                  <a:gd name="connsiteY223" fmla="*/ 1275886 h 1643408"/>
                  <a:gd name="connsiteX224" fmla="*/ 406627 w 1016414"/>
                  <a:gd name="connsiteY224" fmla="*/ 1276994 h 1643408"/>
                  <a:gd name="connsiteX225" fmla="*/ 398966 w 1016414"/>
                  <a:gd name="connsiteY225" fmla="*/ 1263464 h 1643408"/>
                  <a:gd name="connsiteX226" fmla="*/ 400074 w 1016414"/>
                  <a:gd name="connsiteY226" fmla="*/ 1275344 h 1643408"/>
                  <a:gd name="connsiteX227" fmla="*/ 392956 w 1016414"/>
                  <a:gd name="connsiteY227" fmla="*/ 1269404 h 1643408"/>
                  <a:gd name="connsiteX228" fmla="*/ 393498 w 1016414"/>
                  <a:gd name="connsiteY228" fmla="*/ 1264643 h 1643408"/>
                  <a:gd name="connsiteX229" fmla="*/ 388595 w 1016414"/>
                  <a:gd name="connsiteY229" fmla="*/ 1261130 h 1643408"/>
                  <a:gd name="connsiteX230" fmla="*/ 385837 w 1016414"/>
                  <a:gd name="connsiteY230" fmla="*/ 1267613 h 1643408"/>
                  <a:gd name="connsiteX231" fmla="*/ 381477 w 1016414"/>
                  <a:gd name="connsiteY231" fmla="*/ 1264643 h 1643408"/>
                  <a:gd name="connsiteX232" fmla="*/ 383622 w 1016414"/>
                  <a:gd name="connsiteY232" fmla="*/ 1274731 h 1643408"/>
                  <a:gd name="connsiteX233" fmla="*/ 378719 w 1016414"/>
                  <a:gd name="connsiteY233" fmla="*/ 1275910 h 1643408"/>
                  <a:gd name="connsiteX234" fmla="*/ 367734 w 1016414"/>
                  <a:gd name="connsiteY234" fmla="*/ 1262309 h 1643408"/>
                  <a:gd name="connsiteX235" fmla="*/ 368842 w 1016414"/>
                  <a:gd name="connsiteY235" fmla="*/ 1253470 h 1643408"/>
                  <a:gd name="connsiteX236" fmla="*/ 362290 w 1016414"/>
                  <a:gd name="connsiteY236" fmla="*/ 1251113 h 1643408"/>
                  <a:gd name="connsiteX237" fmla="*/ 361182 w 1016414"/>
                  <a:gd name="connsiteY237" fmla="*/ 1248143 h 1643408"/>
                  <a:gd name="connsiteX238" fmla="*/ 354629 w 1016414"/>
                  <a:gd name="connsiteY238" fmla="*/ 1252904 h 1643408"/>
                  <a:gd name="connsiteX239" fmla="*/ 350763 w 1016414"/>
                  <a:gd name="connsiteY239" fmla="*/ 1261201 h 1643408"/>
                  <a:gd name="connsiteX240" fmla="*/ 352979 w 1016414"/>
                  <a:gd name="connsiteY240" fmla="*/ 1261814 h 1643408"/>
                  <a:gd name="connsiteX241" fmla="*/ 350763 w 1016414"/>
                  <a:gd name="connsiteY241" fmla="*/ 1275485 h 1643408"/>
                  <a:gd name="connsiteX242" fmla="*/ 342065 w 1016414"/>
                  <a:gd name="connsiteY242" fmla="*/ 1283782 h 1643408"/>
                  <a:gd name="connsiteX243" fmla="*/ 343645 w 1016414"/>
                  <a:gd name="connsiteY243" fmla="*/ 1293800 h 1643408"/>
                  <a:gd name="connsiteX244" fmla="*/ 340392 w 1016414"/>
                  <a:gd name="connsiteY244" fmla="*/ 1295662 h 1643408"/>
                  <a:gd name="connsiteX245" fmla="*/ 338742 w 1016414"/>
                  <a:gd name="connsiteY245" fmla="*/ 1289110 h 1643408"/>
                  <a:gd name="connsiteX246" fmla="*/ 334876 w 1016414"/>
                  <a:gd name="connsiteY246" fmla="*/ 1288497 h 1643408"/>
                  <a:gd name="connsiteX247" fmla="*/ 335418 w 1016414"/>
                  <a:gd name="connsiteY247" fmla="*/ 1278479 h 1643408"/>
                  <a:gd name="connsiteX248" fmla="*/ 340934 w 1016414"/>
                  <a:gd name="connsiteY248" fmla="*/ 1271997 h 1643408"/>
                  <a:gd name="connsiteX249" fmla="*/ 344800 w 1016414"/>
                  <a:gd name="connsiteY249" fmla="*/ 1275509 h 1643408"/>
                  <a:gd name="connsiteX250" fmla="*/ 348524 w 1016414"/>
                  <a:gd name="connsiteY250" fmla="*/ 1258373 h 1643408"/>
                  <a:gd name="connsiteX251" fmla="*/ 355147 w 1016414"/>
                  <a:gd name="connsiteY251" fmla="*/ 1247671 h 1643408"/>
                  <a:gd name="connsiteX252" fmla="*/ 354605 w 1016414"/>
                  <a:gd name="connsiteY252" fmla="*/ 1238832 h 1643408"/>
                  <a:gd name="connsiteX253" fmla="*/ 357929 w 1016414"/>
                  <a:gd name="connsiteY253" fmla="*/ 1231714 h 1643408"/>
                  <a:gd name="connsiteX254" fmla="*/ 354063 w 1016414"/>
                  <a:gd name="connsiteY254" fmla="*/ 1226316 h 1643408"/>
                  <a:gd name="connsiteX255" fmla="*/ 353521 w 1016414"/>
                  <a:gd name="connsiteY255" fmla="*/ 1207954 h 1643408"/>
                  <a:gd name="connsiteX256" fmla="*/ 350197 w 1016414"/>
                  <a:gd name="connsiteY256" fmla="*/ 1202014 h 1643408"/>
                  <a:gd name="connsiteX257" fmla="*/ 342042 w 1016414"/>
                  <a:gd name="connsiteY257" fmla="*/ 1206846 h 1643408"/>
                  <a:gd name="connsiteX258" fmla="*/ 348524 w 1016414"/>
                  <a:gd name="connsiteY258" fmla="*/ 1219268 h 1643408"/>
                  <a:gd name="connsiteX259" fmla="*/ 349066 w 1016414"/>
                  <a:gd name="connsiteY259" fmla="*/ 1225750 h 1643408"/>
                  <a:gd name="connsiteX260" fmla="*/ 346921 w 1016414"/>
                  <a:gd name="connsiteY260" fmla="*/ 1228720 h 1643408"/>
                  <a:gd name="connsiteX261" fmla="*/ 343598 w 1016414"/>
                  <a:gd name="connsiteY261" fmla="*/ 1222238 h 1643408"/>
                  <a:gd name="connsiteX262" fmla="*/ 338695 w 1016414"/>
                  <a:gd name="connsiteY262" fmla="*/ 1220517 h 1643408"/>
                  <a:gd name="connsiteX263" fmla="*/ 338153 w 1016414"/>
                  <a:gd name="connsiteY263" fmla="*/ 1217547 h 1643408"/>
                  <a:gd name="connsiteX264" fmla="*/ 335395 w 1016414"/>
                  <a:gd name="connsiteY264" fmla="*/ 1218160 h 1643408"/>
                  <a:gd name="connsiteX265" fmla="*/ 337610 w 1016414"/>
                  <a:gd name="connsiteY265" fmla="*/ 1231761 h 1643408"/>
                  <a:gd name="connsiteX266" fmla="*/ 339260 w 1016414"/>
                  <a:gd name="connsiteY266" fmla="*/ 1234118 h 1643408"/>
                  <a:gd name="connsiteX267" fmla="*/ 336503 w 1016414"/>
                  <a:gd name="connsiteY267" fmla="*/ 1234731 h 1643408"/>
                  <a:gd name="connsiteX268" fmla="*/ 334287 w 1016414"/>
                  <a:gd name="connsiteY268" fmla="*/ 1255992 h 1643408"/>
                  <a:gd name="connsiteX269" fmla="*/ 320616 w 1016414"/>
                  <a:gd name="connsiteY269" fmla="*/ 1267306 h 1643408"/>
                  <a:gd name="connsiteX270" fmla="*/ 318400 w 1016414"/>
                  <a:gd name="connsiteY270" fmla="*/ 1267306 h 1643408"/>
                  <a:gd name="connsiteX271" fmla="*/ 320616 w 1016414"/>
                  <a:gd name="connsiteY271" fmla="*/ 1262474 h 1643408"/>
                  <a:gd name="connsiteX272" fmla="*/ 319508 w 1016414"/>
                  <a:gd name="connsiteY272" fmla="*/ 1251278 h 1643408"/>
                  <a:gd name="connsiteX273" fmla="*/ 312460 w 1016414"/>
                  <a:gd name="connsiteY273" fmla="*/ 1240576 h 1643408"/>
                  <a:gd name="connsiteX274" fmla="*/ 305271 w 1016414"/>
                  <a:gd name="connsiteY274" fmla="*/ 1240576 h 1643408"/>
                  <a:gd name="connsiteX275" fmla="*/ 288983 w 1016414"/>
                  <a:gd name="connsiteY275" fmla="*/ 1248237 h 1643408"/>
                  <a:gd name="connsiteX276" fmla="*/ 286225 w 1016414"/>
                  <a:gd name="connsiteY276" fmla="*/ 1253635 h 1643408"/>
                  <a:gd name="connsiteX277" fmla="*/ 287262 w 1016414"/>
                  <a:gd name="connsiteY277" fmla="*/ 1262003 h 1643408"/>
                  <a:gd name="connsiteX278" fmla="*/ 272483 w 1016414"/>
                  <a:gd name="connsiteY278" fmla="*/ 1252551 h 1643408"/>
                  <a:gd name="connsiteX279" fmla="*/ 255559 w 1016414"/>
                  <a:gd name="connsiteY279" fmla="*/ 1254342 h 1643408"/>
                  <a:gd name="connsiteX280" fmla="*/ 249548 w 1016414"/>
                  <a:gd name="connsiteY280" fmla="*/ 1257925 h 1643408"/>
                  <a:gd name="connsiteX281" fmla="*/ 245753 w 1016414"/>
                  <a:gd name="connsiteY281" fmla="*/ 1267943 h 1643408"/>
                  <a:gd name="connsiteX282" fmla="*/ 241322 w 1016414"/>
                  <a:gd name="connsiteY282" fmla="*/ 1268555 h 1643408"/>
                  <a:gd name="connsiteX283" fmla="*/ 234769 w 1016414"/>
                  <a:gd name="connsiteY283" fmla="*/ 1275037 h 1643408"/>
                  <a:gd name="connsiteX284" fmla="*/ 224893 w 1016414"/>
                  <a:gd name="connsiteY284" fmla="*/ 1270889 h 1643408"/>
                  <a:gd name="connsiteX285" fmla="*/ 224893 w 1016414"/>
                  <a:gd name="connsiteY285" fmla="*/ 1262592 h 1643408"/>
                  <a:gd name="connsiteX286" fmla="*/ 221027 w 1016414"/>
                  <a:gd name="connsiteY286" fmla="*/ 1258373 h 1643408"/>
                  <a:gd name="connsiteX287" fmla="*/ 216667 w 1016414"/>
                  <a:gd name="connsiteY287" fmla="*/ 1267283 h 1643408"/>
                  <a:gd name="connsiteX288" fmla="*/ 211764 w 1016414"/>
                  <a:gd name="connsiteY288" fmla="*/ 1266104 h 1643408"/>
                  <a:gd name="connsiteX289" fmla="*/ 210656 w 1016414"/>
                  <a:gd name="connsiteY289" fmla="*/ 1269074 h 1643408"/>
                  <a:gd name="connsiteX290" fmla="*/ 213979 w 1016414"/>
                  <a:gd name="connsiteY290" fmla="*/ 1274401 h 1643408"/>
                  <a:gd name="connsiteX291" fmla="*/ 218340 w 1016414"/>
                  <a:gd name="connsiteY291" fmla="*/ 1273223 h 1643408"/>
                  <a:gd name="connsiteX292" fmla="*/ 218882 w 1016414"/>
                  <a:gd name="connsiteY292" fmla="*/ 1276122 h 1643408"/>
                  <a:gd name="connsiteX293" fmla="*/ 206790 w 1016414"/>
                  <a:gd name="connsiteY293" fmla="*/ 1281519 h 1643408"/>
                  <a:gd name="connsiteX294" fmla="*/ 206248 w 1016414"/>
                  <a:gd name="connsiteY294" fmla="*/ 1287459 h 1643408"/>
                  <a:gd name="connsiteX295" fmla="*/ 202453 w 1016414"/>
                  <a:gd name="connsiteY295" fmla="*/ 1288001 h 1643408"/>
                  <a:gd name="connsiteX296" fmla="*/ 200874 w 1016414"/>
                  <a:gd name="connsiteY296" fmla="*/ 1292834 h 1643408"/>
                  <a:gd name="connsiteX297" fmla="*/ 200874 w 1016414"/>
                  <a:gd name="connsiteY297" fmla="*/ 1294625 h 1643408"/>
                  <a:gd name="connsiteX298" fmla="*/ 211787 w 1016414"/>
                  <a:gd name="connsiteY298" fmla="*/ 1294625 h 1643408"/>
                  <a:gd name="connsiteX299" fmla="*/ 212329 w 1016414"/>
                  <a:gd name="connsiteY299" fmla="*/ 1298774 h 1643408"/>
                  <a:gd name="connsiteX300" fmla="*/ 206814 w 1016414"/>
                  <a:gd name="connsiteY300" fmla="*/ 1304172 h 1643408"/>
                  <a:gd name="connsiteX301" fmla="*/ 206814 w 1016414"/>
                  <a:gd name="connsiteY301" fmla="*/ 1309499 h 1643408"/>
                  <a:gd name="connsiteX302" fmla="*/ 209030 w 1016414"/>
                  <a:gd name="connsiteY302" fmla="*/ 1310111 h 1643408"/>
                  <a:gd name="connsiteX303" fmla="*/ 208747 w 1016414"/>
                  <a:gd name="connsiteY303" fmla="*/ 1316476 h 1643408"/>
                  <a:gd name="connsiteX304" fmla="*/ 214545 w 1016414"/>
                  <a:gd name="connsiteY304" fmla="*/ 1320624 h 1643408"/>
                  <a:gd name="connsiteX305" fmla="*/ 226826 w 1016414"/>
                  <a:gd name="connsiteY305" fmla="*/ 1327177 h 1643408"/>
                  <a:gd name="connsiteX306" fmla="*/ 233237 w 1016414"/>
                  <a:gd name="connsiteY306" fmla="*/ 1325315 h 1643408"/>
                  <a:gd name="connsiteX307" fmla="*/ 242147 w 1016414"/>
                  <a:gd name="connsiteY307" fmla="*/ 1332009 h 1643408"/>
                  <a:gd name="connsiteX308" fmla="*/ 251340 w 1016414"/>
                  <a:gd name="connsiteY308" fmla="*/ 1332905 h 1643408"/>
                  <a:gd name="connsiteX309" fmla="*/ 268476 w 1016414"/>
                  <a:gd name="connsiteY309" fmla="*/ 1330689 h 1643408"/>
                  <a:gd name="connsiteX310" fmla="*/ 279319 w 1016414"/>
                  <a:gd name="connsiteY310" fmla="*/ 1332834 h 1643408"/>
                  <a:gd name="connsiteX311" fmla="*/ 300651 w 1016414"/>
                  <a:gd name="connsiteY311" fmla="*/ 1323853 h 1643408"/>
                  <a:gd name="connsiteX312" fmla="*/ 308311 w 1016414"/>
                  <a:gd name="connsiteY312" fmla="*/ 1327507 h 1643408"/>
                  <a:gd name="connsiteX313" fmla="*/ 313285 w 1016414"/>
                  <a:gd name="connsiteY313" fmla="*/ 1335380 h 1643408"/>
                  <a:gd name="connsiteX314" fmla="*/ 318683 w 1016414"/>
                  <a:gd name="connsiteY314" fmla="*/ 1336346 h 1643408"/>
                  <a:gd name="connsiteX315" fmla="*/ 331930 w 1016414"/>
                  <a:gd name="connsiteY315" fmla="*/ 1327012 h 1643408"/>
                  <a:gd name="connsiteX316" fmla="*/ 334287 w 1016414"/>
                  <a:gd name="connsiteY316" fmla="*/ 1330194 h 1643408"/>
                  <a:gd name="connsiteX317" fmla="*/ 331671 w 1016414"/>
                  <a:gd name="connsiteY317" fmla="*/ 1334201 h 1643408"/>
                  <a:gd name="connsiteX318" fmla="*/ 331953 w 1016414"/>
                  <a:gd name="connsiteY318" fmla="*/ 1346977 h 1643408"/>
                  <a:gd name="connsiteX319" fmla="*/ 351847 w 1016414"/>
                  <a:gd name="connsiteY319" fmla="*/ 1353600 h 1643408"/>
                  <a:gd name="connsiteX320" fmla="*/ 362902 w 1016414"/>
                  <a:gd name="connsiteY320" fmla="*/ 1377973 h 1643408"/>
                  <a:gd name="connsiteX321" fmla="*/ 376644 w 1016414"/>
                  <a:gd name="connsiteY321" fmla="*/ 1372174 h 1643408"/>
                  <a:gd name="connsiteX322" fmla="*/ 379332 w 1016414"/>
                  <a:gd name="connsiteY322" fmla="*/ 1358975 h 1643408"/>
                  <a:gd name="connsiteX323" fmla="*/ 382514 w 1016414"/>
                  <a:gd name="connsiteY323" fmla="*/ 1357867 h 1643408"/>
                  <a:gd name="connsiteX324" fmla="*/ 389279 w 1016414"/>
                  <a:gd name="connsiteY324" fmla="*/ 1363948 h 1643408"/>
                  <a:gd name="connsiteX325" fmla="*/ 392178 w 1016414"/>
                  <a:gd name="connsiteY325" fmla="*/ 1373683 h 1643408"/>
                  <a:gd name="connsiteX326" fmla="*/ 389962 w 1016414"/>
                  <a:gd name="connsiteY326" fmla="*/ 1380236 h 1643408"/>
                  <a:gd name="connsiteX327" fmla="*/ 376833 w 1016414"/>
                  <a:gd name="connsiteY327" fmla="*/ 1391550 h 1643408"/>
                  <a:gd name="connsiteX328" fmla="*/ 374287 w 1016414"/>
                  <a:gd name="connsiteY328" fmla="*/ 1404538 h 1643408"/>
                  <a:gd name="connsiteX329" fmla="*/ 366061 w 1016414"/>
                  <a:gd name="connsiteY329" fmla="*/ 1420283 h 1643408"/>
                  <a:gd name="connsiteX330" fmla="*/ 370139 w 1016414"/>
                  <a:gd name="connsiteY330" fmla="*/ 1462122 h 1643408"/>
                  <a:gd name="connsiteX331" fmla="*/ 367923 w 1016414"/>
                  <a:gd name="connsiteY331" fmla="*/ 1489748 h 1643408"/>
                  <a:gd name="connsiteX332" fmla="*/ 369785 w 1016414"/>
                  <a:gd name="connsiteY332" fmla="*/ 1510042 h 1643408"/>
                  <a:gd name="connsiteX333" fmla="*/ 356255 w 1016414"/>
                  <a:gd name="connsiteY333" fmla="*/ 1529936 h 1643408"/>
                  <a:gd name="connsiteX334" fmla="*/ 360121 w 1016414"/>
                  <a:gd name="connsiteY334" fmla="*/ 1552588 h 1643408"/>
                  <a:gd name="connsiteX335" fmla="*/ 366815 w 1016414"/>
                  <a:gd name="connsiteY335" fmla="*/ 1559919 h 1643408"/>
                  <a:gd name="connsiteX336" fmla="*/ 5586 w 1016414"/>
                  <a:gd name="connsiteY336" fmla="*/ 1643408 h 1643408"/>
                  <a:gd name="connsiteX337" fmla="*/ 5586 w 1016414"/>
                  <a:gd name="connsiteY337" fmla="*/ 1643408 h 1643408"/>
                  <a:gd name="connsiteX338" fmla="*/ 2687 w 1016414"/>
                  <a:gd name="connsiteY338" fmla="*/ 1464621 h 1643408"/>
                  <a:gd name="connsiteX339" fmla="*/ 0 w 1016414"/>
                  <a:gd name="connsiteY339" fmla="*/ 514819 h 1643408"/>
                  <a:gd name="connsiteX340" fmla="*/ 194957 w 1016414"/>
                  <a:gd name="connsiteY340" fmla="*/ 514819 h 1643408"/>
                  <a:gd name="connsiteX341" fmla="*/ 196419 w 1016414"/>
                  <a:gd name="connsiteY341" fmla="*/ 262489 h 1643408"/>
                  <a:gd name="connsiteX342" fmla="*/ 396892 w 1016414"/>
                  <a:gd name="connsiteY342" fmla="*/ 319036 h 1643408"/>
                  <a:gd name="connsiteX343" fmla="*/ 573323 w 1016414"/>
                  <a:gd name="connsiteY343" fmla="*/ 378224 h 1643408"/>
                  <a:gd name="connsiteX344" fmla="*/ 586923 w 1016414"/>
                  <a:gd name="connsiteY344" fmla="*/ 385271 h 1643408"/>
                  <a:gd name="connsiteX345" fmla="*/ 587607 w 1016414"/>
                  <a:gd name="connsiteY345" fmla="*/ 239554 h 1643408"/>
                  <a:gd name="connsiteX346" fmla="*/ 549893 w 1016414"/>
                  <a:gd name="connsiteY346" fmla="*/ 199766 h 1643408"/>
                  <a:gd name="connsiteX347" fmla="*/ 608444 w 1016414"/>
                  <a:gd name="connsiteY347" fmla="*/ 174969 h 1643408"/>
                  <a:gd name="connsiteX348" fmla="*/ 621502 w 1016414"/>
                  <a:gd name="connsiteY348" fmla="*/ 165234 h 1643408"/>
                  <a:gd name="connsiteX349" fmla="*/ 621502 w 1016414"/>
                  <a:gd name="connsiteY349" fmla="*/ 165234 h 1643408"/>
                  <a:gd name="connsiteX350" fmla="*/ 698839 w 1016414"/>
                  <a:gd name="connsiteY350" fmla="*/ 134167 h 1643408"/>
                  <a:gd name="connsiteX351" fmla="*/ 698839 w 1016414"/>
                  <a:gd name="connsiteY351" fmla="*/ 134167 h 1643408"/>
                  <a:gd name="connsiteX352" fmla="*/ 776106 w 1016414"/>
                  <a:gd name="connsiteY352" fmla="*/ 106471 h 1643408"/>
                  <a:gd name="connsiteX353" fmla="*/ 835552 w 1016414"/>
                  <a:gd name="connsiteY353" fmla="*/ 80378 h 1643408"/>
                  <a:gd name="connsiteX354" fmla="*/ 820985 w 1016414"/>
                  <a:gd name="connsiteY354" fmla="*/ 30595 h 1643408"/>
                  <a:gd name="connsiteX355" fmla="*/ 844533 w 1016414"/>
                  <a:gd name="connsiteY355" fmla="*/ 23076 h 1643408"/>
                  <a:gd name="connsiteX356" fmla="*/ 844533 w 1016414"/>
                  <a:gd name="connsiteY356" fmla="*/ 23076 h 1643408"/>
                  <a:gd name="connsiteX357" fmla="*/ 898605 w 1016414"/>
                  <a:gd name="connsiteY357" fmla="*/ 5822 h 1643408"/>
                  <a:gd name="connsiteX358" fmla="*/ 961517 w 1016414"/>
                  <a:gd name="connsiteY358" fmla="*/ 495 h 1643408"/>
                  <a:gd name="connsiteX359" fmla="*/ 962012 w 1016414"/>
                  <a:gd name="connsiteY359" fmla="*/ 495 h 1643408"/>
                  <a:gd name="connsiteX360" fmla="*/ 962012 w 1016414"/>
                  <a:gd name="connsiteY360" fmla="*/ 0 h 1643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</a:cxnLst>
                <a:rect l="l" t="t" r="r" b="b"/>
                <a:pathLst>
                  <a:path w="1016414" h="1643408">
                    <a:moveTo>
                      <a:pt x="255842" y="1265468"/>
                    </a:moveTo>
                    <a:lnTo>
                      <a:pt x="254663" y="1277819"/>
                    </a:lnTo>
                    <a:lnTo>
                      <a:pt x="250868" y="1277206"/>
                    </a:lnTo>
                    <a:lnTo>
                      <a:pt x="247003" y="1268909"/>
                    </a:lnTo>
                    <a:lnTo>
                      <a:pt x="255842" y="1265468"/>
                    </a:lnTo>
                    <a:close/>
                    <a:moveTo>
                      <a:pt x="962153" y="141"/>
                    </a:moveTo>
                    <a:lnTo>
                      <a:pt x="962695" y="11456"/>
                    </a:lnTo>
                    <a:lnTo>
                      <a:pt x="967669" y="17466"/>
                    </a:lnTo>
                    <a:lnTo>
                      <a:pt x="969319" y="25763"/>
                    </a:lnTo>
                    <a:lnTo>
                      <a:pt x="974764" y="30525"/>
                    </a:lnTo>
                    <a:lnTo>
                      <a:pt x="974764" y="34673"/>
                    </a:lnTo>
                    <a:lnTo>
                      <a:pt x="980775" y="34673"/>
                    </a:lnTo>
                    <a:lnTo>
                      <a:pt x="992796" y="47166"/>
                    </a:lnTo>
                    <a:lnTo>
                      <a:pt x="999419" y="48957"/>
                    </a:lnTo>
                    <a:lnTo>
                      <a:pt x="1000527" y="56689"/>
                    </a:lnTo>
                    <a:lnTo>
                      <a:pt x="1009838" y="59046"/>
                    </a:lnTo>
                    <a:lnTo>
                      <a:pt x="1008659" y="63807"/>
                    </a:lnTo>
                    <a:lnTo>
                      <a:pt x="1003262" y="60908"/>
                    </a:lnTo>
                    <a:lnTo>
                      <a:pt x="998288" y="63336"/>
                    </a:lnTo>
                    <a:lnTo>
                      <a:pt x="997180" y="78799"/>
                    </a:lnTo>
                    <a:lnTo>
                      <a:pt x="1000504" y="95511"/>
                    </a:lnTo>
                    <a:lnTo>
                      <a:pt x="993314" y="106141"/>
                    </a:lnTo>
                    <a:lnTo>
                      <a:pt x="995530" y="112765"/>
                    </a:lnTo>
                    <a:lnTo>
                      <a:pt x="991735" y="116913"/>
                    </a:lnTo>
                    <a:lnTo>
                      <a:pt x="991735" y="121675"/>
                    </a:lnTo>
                    <a:lnTo>
                      <a:pt x="994988" y="124645"/>
                    </a:lnTo>
                    <a:lnTo>
                      <a:pt x="981859" y="130584"/>
                    </a:lnTo>
                    <a:lnTo>
                      <a:pt x="986832" y="135982"/>
                    </a:lnTo>
                    <a:lnTo>
                      <a:pt x="982425" y="139494"/>
                    </a:lnTo>
                    <a:lnTo>
                      <a:pt x="982425" y="144256"/>
                    </a:lnTo>
                    <a:lnTo>
                      <a:pt x="993880" y="151987"/>
                    </a:lnTo>
                    <a:lnTo>
                      <a:pt x="995530" y="157927"/>
                    </a:lnTo>
                    <a:lnTo>
                      <a:pt x="985182" y="147839"/>
                    </a:lnTo>
                    <a:lnTo>
                      <a:pt x="980209" y="149017"/>
                    </a:lnTo>
                    <a:lnTo>
                      <a:pt x="976414" y="154344"/>
                    </a:lnTo>
                    <a:lnTo>
                      <a:pt x="978559" y="160968"/>
                    </a:lnTo>
                    <a:lnTo>
                      <a:pt x="989543" y="168699"/>
                    </a:lnTo>
                    <a:lnTo>
                      <a:pt x="1002177" y="188923"/>
                    </a:lnTo>
                    <a:lnTo>
                      <a:pt x="1000527" y="200190"/>
                    </a:lnTo>
                    <a:lnTo>
                      <a:pt x="992796" y="217444"/>
                    </a:lnTo>
                    <a:lnTo>
                      <a:pt x="1000527" y="240638"/>
                    </a:lnTo>
                    <a:lnTo>
                      <a:pt x="999419" y="266190"/>
                    </a:lnTo>
                    <a:lnTo>
                      <a:pt x="995554" y="280474"/>
                    </a:lnTo>
                    <a:lnTo>
                      <a:pt x="1002743" y="306025"/>
                    </a:lnTo>
                    <a:lnTo>
                      <a:pt x="999419" y="308995"/>
                    </a:lnTo>
                    <a:lnTo>
                      <a:pt x="998312" y="323845"/>
                    </a:lnTo>
                    <a:lnTo>
                      <a:pt x="994988" y="334546"/>
                    </a:lnTo>
                    <a:lnTo>
                      <a:pt x="988977" y="341735"/>
                    </a:lnTo>
                    <a:lnTo>
                      <a:pt x="986832" y="353615"/>
                    </a:lnTo>
                    <a:lnTo>
                      <a:pt x="984075" y="354157"/>
                    </a:lnTo>
                    <a:lnTo>
                      <a:pt x="982425" y="361889"/>
                    </a:lnTo>
                    <a:lnTo>
                      <a:pt x="976980" y="360710"/>
                    </a:lnTo>
                    <a:lnTo>
                      <a:pt x="974222" y="363680"/>
                    </a:lnTo>
                    <a:lnTo>
                      <a:pt x="985206" y="385012"/>
                    </a:lnTo>
                    <a:lnTo>
                      <a:pt x="992796" y="428454"/>
                    </a:lnTo>
                    <a:lnTo>
                      <a:pt x="997769" y="437976"/>
                    </a:lnTo>
                    <a:lnTo>
                      <a:pt x="1016414" y="457588"/>
                    </a:lnTo>
                    <a:lnTo>
                      <a:pt x="1012006" y="473616"/>
                    </a:lnTo>
                    <a:lnTo>
                      <a:pt x="1008141" y="476516"/>
                    </a:lnTo>
                    <a:lnTo>
                      <a:pt x="1005454" y="500888"/>
                    </a:lnTo>
                    <a:lnTo>
                      <a:pt x="996685" y="511519"/>
                    </a:lnTo>
                    <a:lnTo>
                      <a:pt x="984122" y="515102"/>
                    </a:lnTo>
                    <a:lnTo>
                      <a:pt x="970993" y="537683"/>
                    </a:lnTo>
                    <a:lnTo>
                      <a:pt x="963261" y="534784"/>
                    </a:lnTo>
                    <a:lnTo>
                      <a:pt x="958358" y="541266"/>
                    </a:lnTo>
                    <a:lnTo>
                      <a:pt x="952348" y="540653"/>
                    </a:lnTo>
                    <a:lnTo>
                      <a:pt x="930521" y="560806"/>
                    </a:lnTo>
                    <a:lnTo>
                      <a:pt x="925005" y="570965"/>
                    </a:lnTo>
                    <a:lnTo>
                      <a:pt x="923897" y="579875"/>
                    </a:lnTo>
                    <a:lnTo>
                      <a:pt x="938676" y="583387"/>
                    </a:lnTo>
                    <a:lnTo>
                      <a:pt x="944192" y="578697"/>
                    </a:lnTo>
                    <a:lnTo>
                      <a:pt x="950745" y="585745"/>
                    </a:lnTo>
                    <a:lnTo>
                      <a:pt x="944734" y="603564"/>
                    </a:lnTo>
                    <a:lnTo>
                      <a:pt x="927197" y="624967"/>
                    </a:lnTo>
                    <a:lnTo>
                      <a:pt x="924982" y="635126"/>
                    </a:lnTo>
                    <a:lnTo>
                      <a:pt x="916213" y="646393"/>
                    </a:lnTo>
                    <a:lnTo>
                      <a:pt x="903650" y="671331"/>
                    </a:lnTo>
                    <a:lnTo>
                      <a:pt x="909095" y="678450"/>
                    </a:lnTo>
                    <a:lnTo>
                      <a:pt x="905842" y="679063"/>
                    </a:lnTo>
                    <a:lnTo>
                      <a:pt x="900397" y="673665"/>
                    </a:lnTo>
                    <a:lnTo>
                      <a:pt x="897073" y="680218"/>
                    </a:lnTo>
                    <a:lnTo>
                      <a:pt x="903626" y="686700"/>
                    </a:lnTo>
                    <a:lnTo>
                      <a:pt x="895965" y="682551"/>
                    </a:lnTo>
                    <a:lnTo>
                      <a:pt x="883873" y="703271"/>
                    </a:lnTo>
                    <a:lnTo>
                      <a:pt x="888281" y="708668"/>
                    </a:lnTo>
                    <a:lnTo>
                      <a:pt x="887173" y="711638"/>
                    </a:lnTo>
                    <a:lnTo>
                      <a:pt x="883850" y="712251"/>
                    </a:lnTo>
                    <a:lnTo>
                      <a:pt x="882271" y="708032"/>
                    </a:lnTo>
                    <a:lnTo>
                      <a:pt x="875647" y="706241"/>
                    </a:lnTo>
                    <a:lnTo>
                      <a:pt x="873502" y="710389"/>
                    </a:lnTo>
                    <a:lnTo>
                      <a:pt x="875647" y="716942"/>
                    </a:lnTo>
                    <a:lnTo>
                      <a:pt x="869707" y="723990"/>
                    </a:lnTo>
                    <a:lnTo>
                      <a:pt x="864734" y="723990"/>
                    </a:lnTo>
                    <a:lnTo>
                      <a:pt x="841257" y="756730"/>
                    </a:lnTo>
                    <a:lnTo>
                      <a:pt x="838499" y="756730"/>
                    </a:lnTo>
                    <a:lnTo>
                      <a:pt x="828693" y="775658"/>
                    </a:lnTo>
                    <a:lnTo>
                      <a:pt x="819854" y="784568"/>
                    </a:lnTo>
                    <a:lnTo>
                      <a:pt x="814456" y="785817"/>
                    </a:lnTo>
                    <a:lnTo>
                      <a:pt x="792016" y="802458"/>
                    </a:lnTo>
                    <a:lnTo>
                      <a:pt x="782682" y="816130"/>
                    </a:lnTo>
                    <a:lnTo>
                      <a:pt x="769553" y="854668"/>
                    </a:lnTo>
                    <a:lnTo>
                      <a:pt x="746618" y="895069"/>
                    </a:lnTo>
                    <a:lnTo>
                      <a:pt x="742210" y="937120"/>
                    </a:lnTo>
                    <a:lnTo>
                      <a:pt x="725781" y="966820"/>
                    </a:lnTo>
                    <a:lnTo>
                      <a:pt x="726323" y="1009508"/>
                    </a:lnTo>
                    <a:lnTo>
                      <a:pt x="723565" y="1020138"/>
                    </a:lnTo>
                    <a:lnTo>
                      <a:pt x="718663" y="1033810"/>
                    </a:lnTo>
                    <a:lnTo>
                      <a:pt x="706641" y="1049838"/>
                    </a:lnTo>
                    <a:lnTo>
                      <a:pt x="700631" y="1062826"/>
                    </a:lnTo>
                    <a:lnTo>
                      <a:pt x="681444" y="1086586"/>
                    </a:lnTo>
                    <a:lnTo>
                      <a:pt x="664048" y="1121589"/>
                    </a:lnTo>
                    <a:lnTo>
                      <a:pt x="660725" y="1142921"/>
                    </a:lnTo>
                    <a:lnTo>
                      <a:pt x="645946" y="1182638"/>
                    </a:lnTo>
                    <a:lnTo>
                      <a:pt x="644295" y="1201000"/>
                    </a:lnTo>
                    <a:lnTo>
                      <a:pt x="631732" y="1239468"/>
                    </a:lnTo>
                    <a:lnTo>
                      <a:pt x="624001" y="1246587"/>
                    </a:lnTo>
                    <a:lnTo>
                      <a:pt x="619169" y="1247836"/>
                    </a:lnTo>
                    <a:lnTo>
                      <a:pt x="619169" y="1244725"/>
                    </a:lnTo>
                    <a:lnTo>
                      <a:pt x="611979" y="1246516"/>
                    </a:lnTo>
                    <a:lnTo>
                      <a:pt x="599958" y="1271384"/>
                    </a:lnTo>
                    <a:lnTo>
                      <a:pt x="586829" y="1274967"/>
                    </a:lnTo>
                    <a:lnTo>
                      <a:pt x="574737" y="1274354"/>
                    </a:lnTo>
                    <a:lnTo>
                      <a:pt x="562645" y="1280836"/>
                    </a:lnTo>
                    <a:lnTo>
                      <a:pt x="551189" y="1282015"/>
                    </a:lnTo>
                    <a:lnTo>
                      <a:pt x="552839" y="1273175"/>
                    </a:lnTo>
                    <a:lnTo>
                      <a:pt x="549516" y="1264336"/>
                    </a:lnTo>
                    <a:lnTo>
                      <a:pt x="548974" y="1268485"/>
                    </a:lnTo>
                    <a:lnTo>
                      <a:pt x="546216" y="1269098"/>
                    </a:lnTo>
                    <a:lnTo>
                      <a:pt x="548974" y="1281449"/>
                    </a:lnTo>
                    <a:lnTo>
                      <a:pt x="541926" y="1281449"/>
                    </a:lnTo>
                    <a:lnTo>
                      <a:pt x="540205" y="1277937"/>
                    </a:lnTo>
                    <a:lnTo>
                      <a:pt x="533087" y="1282085"/>
                    </a:lnTo>
                    <a:lnTo>
                      <a:pt x="533087" y="1295144"/>
                    </a:lnTo>
                    <a:lnTo>
                      <a:pt x="518307" y="1333612"/>
                    </a:lnTo>
                    <a:lnTo>
                      <a:pt x="519957" y="1351974"/>
                    </a:lnTo>
                    <a:lnTo>
                      <a:pt x="517200" y="1354944"/>
                    </a:lnTo>
                    <a:lnTo>
                      <a:pt x="521607" y="1370336"/>
                    </a:lnTo>
                    <a:lnTo>
                      <a:pt x="518850" y="1370949"/>
                    </a:lnTo>
                    <a:lnTo>
                      <a:pt x="512839" y="1370949"/>
                    </a:lnTo>
                    <a:lnTo>
                      <a:pt x="514489" y="1384549"/>
                    </a:lnTo>
                    <a:lnTo>
                      <a:pt x="511731" y="1385799"/>
                    </a:lnTo>
                    <a:lnTo>
                      <a:pt x="512273" y="1395250"/>
                    </a:lnTo>
                    <a:lnTo>
                      <a:pt x="504047" y="1400012"/>
                    </a:lnTo>
                    <a:lnTo>
                      <a:pt x="493133" y="1400012"/>
                    </a:lnTo>
                    <a:lnTo>
                      <a:pt x="489810" y="1402440"/>
                    </a:lnTo>
                    <a:lnTo>
                      <a:pt x="485944" y="1410100"/>
                    </a:lnTo>
                    <a:lnTo>
                      <a:pt x="480499" y="1410713"/>
                    </a:lnTo>
                    <a:lnTo>
                      <a:pt x="470081" y="1419010"/>
                    </a:lnTo>
                    <a:lnTo>
                      <a:pt x="465720" y="1427850"/>
                    </a:lnTo>
                    <a:lnTo>
                      <a:pt x="445496" y="1448003"/>
                    </a:lnTo>
                    <a:lnTo>
                      <a:pt x="438448" y="1449794"/>
                    </a:lnTo>
                    <a:lnTo>
                      <a:pt x="431259" y="1449794"/>
                    </a:lnTo>
                    <a:lnTo>
                      <a:pt x="430717" y="1447437"/>
                    </a:lnTo>
                    <a:lnTo>
                      <a:pt x="438448" y="1443289"/>
                    </a:lnTo>
                    <a:lnTo>
                      <a:pt x="442738" y="1411868"/>
                    </a:lnTo>
                    <a:lnTo>
                      <a:pt x="437340" y="1401238"/>
                    </a:lnTo>
                    <a:lnTo>
                      <a:pt x="427959" y="1395911"/>
                    </a:lnTo>
                    <a:lnTo>
                      <a:pt x="426922" y="1369888"/>
                    </a:lnTo>
                    <a:lnTo>
                      <a:pt x="419803" y="1365740"/>
                    </a:lnTo>
                    <a:lnTo>
                      <a:pt x="417045" y="1356900"/>
                    </a:lnTo>
                    <a:lnTo>
                      <a:pt x="420369" y="1347990"/>
                    </a:lnTo>
                    <a:lnTo>
                      <a:pt x="419827" y="1333140"/>
                    </a:lnTo>
                    <a:lnTo>
                      <a:pt x="426945" y="1328379"/>
                    </a:lnTo>
                    <a:lnTo>
                      <a:pt x="437930" y="1331962"/>
                    </a:lnTo>
                    <a:lnTo>
                      <a:pt x="435714" y="1336110"/>
                    </a:lnTo>
                    <a:lnTo>
                      <a:pt x="436751" y="1343842"/>
                    </a:lnTo>
                    <a:lnTo>
                      <a:pt x="447169" y="1347354"/>
                    </a:lnTo>
                    <a:lnTo>
                      <a:pt x="448277" y="1353836"/>
                    </a:lnTo>
                    <a:lnTo>
                      <a:pt x="454830" y="1355698"/>
                    </a:lnTo>
                    <a:lnTo>
                      <a:pt x="451035" y="1326069"/>
                    </a:lnTo>
                    <a:lnTo>
                      <a:pt x="461949" y="1321920"/>
                    </a:lnTo>
                    <a:lnTo>
                      <a:pt x="459733" y="1334908"/>
                    </a:lnTo>
                    <a:lnTo>
                      <a:pt x="454830" y="1338491"/>
                    </a:lnTo>
                    <a:lnTo>
                      <a:pt x="455938" y="1346152"/>
                    </a:lnTo>
                    <a:lnTo>
                      <a:pt x="459262" y="1343253"/>
                    </a:lnTo>
                    <a:lnTo>
                      <a:pt x="461949" y="1331938"/>
                    </a:lnTo>
                    <a:lnTo>
                      <a:pt x="473475" y="1321920"/>
                    </a:lnTo>
                    <a:lnTo>
                      <a:pt x="477270" y="1313553"/>
                    </a:lnTo>
                    <a:lnTo>
                      <a:pt x="474512" y="1307071"/>
                    </a:lnTo>
                    <a:lnTo>
                      <a:pt x="476799" y="1302309"/>
                    </a:lnTo>
                    <a:lnTo>
                      <a:pt x="474512" y="1294012"/>
                    </a:lnTo>
                    <a:lnTo>
                      <a:pt x="479486" y="1272680"/>
                    </a:lnTo>
                    <a:lnTo>
                      <a:pt x="474512" y="1267353"/>
                    </a:lnTo>
                    <a:lnTo>
                      <a:pt x="469609" y="1272114"/>
                    </a:lnTo>
                    <a:lnTo>
                      <a:pt x="470717" y="1283429"/>
                    </a:lnTo>
                    <a:lnTo>
                      <a:pt x="466356" y="1281567"/>
                    </a:lnTo>
                    <a:lnTo>
                      <a:pt x="468006" y="1300565"/>
                    </a:lnTo>
                    <a:lnTo>
                      <a:pt x="464683" y="1300565"/>
                    </a:lnTo>
                    <a:lnTo>
                      <a:pt x="460817" y="1294625"/>
                    </a:lnTo>
                    <a:lnTo>
                      <a:pt x="461925" y="1303464"/>
                    </a:lnTo>
                    <a:lnTo>
                      <a:pt x="465791" y="1309404"/>
                    </a:lnTo>
                    <a:lnTo>
                      <a:pt x="463575" y="1316523"/>
                    </a:lnTo>
                    <a:lnTo>
                      <a:pt x="449338" y="1324254"/>
                    </a:lnTo>
                    <a:lnTo>
                      <a:pt x="449338" y="1307684"/>
                    </a:lnTo>
                    <a:lnTo>
                      <a:pt x="454783" y="1294083"/>
                    </a:lnTo>
                    <a:lnTo>
                      <a:pt x="456999" y="1266811"/>
                    </a:lnTo>
                    <a:lnTo>
                      <a:pt x="453204" y="1263912"/>
                    </a:lnTo>
                    <a:lnTo>
                      <a:pt x="455891" y="1259150"/>
                    </a:lnTo>
                    <a:lnTo>
                      <a:pt x="452638" y="1256793"/>
                    </a:lnTo>
                    <a:lnTo>
                      <a:pt x="452096" y="1250311"/>
                    </a:lnTo>
                    <a:lnTo>
                      <a:pt x="459214" y="1246729"/>
                    </a:lnTo>
                    <a:lnTo>
                      <a:pt x="459709" y="1236640"/>
                    </a:lnTo>
                    <a:lnTo>
                      <a:pt x="454264" y="1236098"/>
                    </a:lnTo>
                    <a:lnTo>
                      <a:pt x="452119" y="1244395"/>
                    </a:lnTo>
                    <a:lnTo>
                      <a:pt x="448254" y="1243782"/>
                    </a:lnTo>
                    <a:lnTo>
                      <a:pt x="436727" y="1274590"/>
                    </a:lnTo>
                    <a:lnTo>
                      <a:pt x="432367" y="1273411"/>
                    </a:lnTo>
                    <a:lnTo>
                      <a:pt x="436727" y="1278809"/>
                    </a:lnTo>
                    <a:lnTo>
                      <a:pt x="441701" y="1278125"/>
                    </a:lnTo>
                    <a:lnTo>
                      <a:pt x="443917" y="1285315"/>
                    </a:lnTo>
                    <a:lnTo>
                      <a:pt x="449362" y="1288214"/>
                    </a:lnTo>
                    <a:lnTo>
                      <a:pt x="449362" y="1290571"/>
                    </a:lnTo>
                    <a:lnTo>
                      <a:pt x="441701" y="1288214"/>
                    </a:lnTo>
                    <a:lnTo>
                      <a:pt x="447146" y="1296558"/>
                    </a:lnTo>
                    <a:lnTo>
                      <a:pt x="439485" y="1294130"/>
                    </a:lnTo>
                    <a:lnTo>
                      <a:pt x="437906" y="1297713"/>
                    </a:lnTo>
                    <a:lnTo>
                      <a:pt x="433498" y="1297100"/>
                    </a:lnTo>
                    <a:lnTo>
                      <a:pt x="430740" y="1287082"/>
                    </a:lnTo>
                    <a:lnTo>
                      <a:pt x="418719" y="1270512"/>
                    </a:lnTo>
                    <a:lnTo>
                      <a:pt x="421406" y="1266363"/>
                    </a:lnTo>
                    <a:lnTo>
                      <a:pt x="418153" y="1266363"/>
                    </a:lnTo>
                    <a:lnTo>
                      <a:pt x="417045" y="1263393"/>
                    </a:lnTo>
                    <a:lnTo>
                      <a:pt x="410493" y="1266905"/>
                    </a:lnTo>
                    <a:lnTo>
                      <a:pt x="412638" y="1275886"/>
                    </a:lnTo>
                    <a:lnTo>
                      <a:pt x="406627" y="1276994"/>
                    </a:lnTo>
                    <a:lnTo>
                      <a:pt x="398966" y="1263464"/>
                    </a:lnTo>
                    <a:lnTo>
                      <a:pt x="400074" y="1275344"/>
                    </a:lnTo>
                    <a:lnTo>
                      <a:pt x="392956" y="1269404"/>
                    </a:lnTo>
                    <a:lnTo>
                      <a:pt x="393498" y="1264643"/>
                    </a:lnTo>
                    <a:lnTo>
                      <a:pt x="388595" y="1261130"/>
                    </a:lnTo>
                    <a:lnTo>
                      <a:pt x="385837" y="1267613"/>
                    </a:lnTo>
                    <a:lnTo>
                      <a:pt x="381477" y="1264643"/>
                    </a:lnTo>
                    <a:lnTo>
                      <a:pt x="383622" y="1274731"/>
                    </a:lnTo>
                    <a:lnTo>
                      <a:pt x="378719" y="1275910"/>
                    </a:lnTo>
                    <a:lnTo>
                      <a:pt x="367734" y="1262309"/>
                    </a:lnTo>
                    <a:lnTo>
                      <a:pt x="368842" y="1253470"/>
                    </a:lnTo>
                    <a:lnTo>
                      <a:pt x="362290" y="1251113"/>
                    </a:lnTo>
                    <a:lnTo>
                      <a:pt x="361182" y="1248143"/>
                    </a:lnTo>
                    <a:lnTo>
                      <a:pt x="354629" y="1252904"/>
                    </a:lnTo>
                    <a:lnTo>
                      <a:pt x="350763" y="1261201"/>
                    </a:lnTo>
                    <a:lnTo>
                      <a:pt x="352979" y="1261814"/>
                    </a:lnTo>
                    <a:lnTo>
                      <a:pt x="350763" y="1275485"/>
                    </a:lnTo>
                    <a:lnTo>
                      <a:pt x="342065" y="1283782"/>
                    </a:lnTo>
                    <a:lnTo>
                      <a:pt x="343645" y="1293800"/>
                    </a:lnTo>
                    <a:lnTo>
                      <a:pt x="340392" y="1295662"/>
                    </a:lnTo>
                    <a:lnTo>
                      <a:pt x="338742" y="1289110"/>
                    </a:lnTo>
                    <a:lnTo>
                      <a:pt x="334876" y="1288497"/>
                    </a:lnTo>
                    <a:lnTo>
                      <a:pt x="335418" y="1278479"/>
                    </a:lnTo>
                    <a:lnTo>
                      <a:pt x="340934" y="1271997"/>
                    </a:lnTo>
                    <a:lnTo>
                      <a:pt x="344800" y="1275509"/>
                    </a:lnTo>
                    <a:lnTo>
                      <a:pt x="348524" y="1258373"/>
                    </a:lnTo>
                    <a:lnTo>
                      <a:pt x="355147" y="1247671"/>
                    </a:lnTo>
                    <a:lnTo>
                      <a:pt x="354605" y="1238832"/>
                    </a:lnTo>
                    <a:lnTo>
                      <a:pt x="357929" y="1231714"/>
                    </a:lnTo>
                    <a:lnTo>
                      <a:pt x="354063" y="1226316"/>
                    </a:lnTo>
                    <a:lnTo>
                      <a:pt x="353521" y="1207954"/>
                    </a:lnTo>
                    <a:lnTo>
                      <a:pt x="350197" y="1202014"/>
                    </a:lnTo>
                    <a:lnTo>
                      <a:pt x="342042" y="1206846"/>
                    </a:lnTo>
                    <a:lnTo>
                      <a:pt x="348524" y="1219268"/>
                    </a:lnTo>
                    <a:lnTo>
                      <a:pt x="349066" y="1225750"/>
                    </a:lnTo>
                    <a:lnTo>
                      <a:pt x="346921" y="1228720"/>
                    </a:lnTo>
                    <a:lnTo>
                      <a:pt x="343598" y="1222238"/>
                    </a:lnTo>
                    <a:lnTo>
                      <a:pt x="338695" y="1220517"/>
                    </a:lnTo>
                    <a:lnTo>
                      <a:pt x="338153" y="1217547"/>
                    </a:lnTo>
                    <a:lnTo>
                      <a:pt x="335395" y="1218160"/>
                    </a:lnTo>
                    <a:lnTo>
                      <a:pt x="337610" y="1231761"/>
                    </a:lnTo>
                    <a:lnTo>
                      <a:pt x="339260" y="1234118"/>
                    </a:lnTo>
                    <a:lnTo>
                      <a:pt x="336503" y="1234731"/>
                    </a:lnTo>
                    <a:lnTo>
                      <a:pt x="334287" y="1255992"/>
                    </a:lnTo>
                    <a:lnTo>
                      <a:pt x="320616" y="1267306"/>
                    </a:lnTo>
                    <a:lnTo>
                      <a:pt x="318400" y="1267306"/>
                    </a:lnTo>
                    <a:lnTo>
                      <a:pt x="320616" y="1262474"/>
                    </a:lnTo>
                    <a:lnTo>
                      <a:pt x="319508" y="1251278"/>
                    </a:lnTo>
                    <a:lnTo>
                      <a:pt x="312460" y="1240576"/>
                    </a:lnTo>
                    <a:lnTo>
                      <a:pt x="305271" y="1240576"/>
                    </a:lnTo>
                    <a:lnTo>
                      <a:pt x="288983" y="1248237"/>
                    </a:lnTo>
                    <a:lnTo>
                      <a:pt x="286225" y="1253635"/>
                    </a:lnTo>
                    <a:lnTo>
                      <a:pt x="287262" y="1262003"/>
                    </a:lnTo>
                    <a:lnTo>
                      <a:pt x="272483" y="1252551"/>
                    </a:lnTo>
                    <a:lnTo>
                      <a:pt x="255559" y="1254342"/>
                    </a:lnTo>
                    <a:lnTo>
                      <a:pt x="249548" y="1257925"/>
                    </a:lnTo>
                    <a:lnTo>
                      <a:pt x="245753" y="1267943"/>
                    </a:lnTo>
                    <a:lnTo>
                      <a:pt x="241322" y="1268555"/>
                    </a:lnTo>
                    <a:lnTo>
                      <a:pt x="234769" y="1275037"/>
                    </a:lnTo>
                    <a:lnTo>
                      <a:pt x="224893" y="1270889"/>
                    </a:lnTo>
                    <a:lnTo>
                      <a:pt x="224893" y="1262592"/>
                    </a:lnTo>
                    <a:lnTo>
                      <a:pt x="221027" y="1258373"/>
                    </a:lnTo>
                    <a:lnTo>
                      <a:pt x="216667" y="1267283"/>
                    </a:lnTo>
                    <a:lnTo>
                      <a:pt x="211764" y="1266104"/>
                    </a:lnTo>
                    <a:lnTo>
                      <a:pt x="210656" y="1269074"/>
                    </a:lnTo>
                    <a:lnTo>
                      <a:pt x="213979" y="1274401"/>
                    </a:lnTo>
                    <a:lnTo>
                      <a:pt x="218340" y="1273223"/>
                    </a:lnTo>
                    <a:lnTo>
                      <a:pt x="218882" y="1276122"/>
                    </a:lnTo>
                    <a:lnTo>
                      <a:pt x="206790" y="1281519"/>
                    </a:lnTo>
                    <a:lnTo>
                      <a:pt x="206248" y="1287459"/>
                    </a:lnTo>
                    <a:lnTo>
                      <a:pt x="202453" y="1288001"/>
                    </a:lnTo>
                    <a:lnTo>
                      <a:pt x="200874" y="1292834"/>
                    </a:lnTo>
                    <a:lnTo>
                      <a:pt x="200874" y="1294625"/>
                    </a:lnTo>
                    <a:lnTo>
                      <a:pt x="211787" y="1294625"/>
                    </a:lnTo>
                    <a:lnTo>
                      <a:pt x="212329" y="1298774"/>
                    </a:lnTo>
                    <a:lnTo>
                      <a:pt x="206814" y="1304172"/>
                    </a:lnTo>
                    <a:lnTo>
                      <a:pt x="206814" y="1309499"/>
                    </a:lnTo>
                    <a:lnTo>
                      <a:pt x="209030" y="1310111"/>
                    </a:lnTo>
                    <a:lnTo>
                      <a:pt x="208747" y="1316476"/>
                    </a:lnTo>
                    <a:lnTo>
                      <a:pt x="214545" y="1320624"/>
                    </a:lnTo>
                    <a:lnTo>
                      <a:pt x="226826" y="1327177"/>
                    </a:lnTo>
                    <a:lnTo>
                      <a:pt x="233237" y="1325315"/>
                    </a:lnTo>
                    <a:lnTo>
                      <a:pt x="242147" y="1332009"/>
                    </a:lnTo>
                    <a:lnTo>
                      <a:pt x="251340" y="1332905"/>
                    </a:lnTo>
                    <a:lnTo>
                      <a:pt x="268476" y="1330689"/>
                    </a:lnTo>
                    <a:lnTo>
                      <a:pt x="279319" y="1332834"/>
                    </a:lnTo>
                    <a:lnTo>
                      <a:pt x="300651" y="1323853"/>
                    </a:lnTo>
                    <a:lnTo>
                      <a:pt x="308311" y="1327507"/>
                    </a:lnTo>
                    <a:lnTo>
                      <a:pt x="313285" y="1335380"/>
                    </a:lnTo>
                    <a:lnTo>
                      <a:pt x="318683" y="1336346"/>
                    </a:lnTo>
                    <a:lnTo>
                      <a:pt x="331930" y="1327012"/>
                    </a:lnTo>
                    <a:lnTo>
                      <a:pt x="334287" y="1330194"/>
                    </a:lnTo>
                    <a:lnTo>
                      <a:pt x="331671" y="1334201"/>
                    </a:lnTo>
                    <a:lnTo>
                      <a:pt x="331953" y="1346977"/>
                    </a:lnTo>
                    <a:lnTo>
                      <a:pt x="351847" y="1353600"/>
                    </a:lnTo>
                    <a:lnTo>
                      <a:pt x="362902" y="1377973"/>
                    </a:lnTo>
                    <a:lnTo>
                      <a:pt x="376644" y="1372174"/>
                    </a:lnTo>
                    <a:lnTo>
                      <a:pt x="379332" y="1358975"/>
                    </a:lnTo>
                    <a:lnTo>
                      <a:pt x="382514" y="1357867"/>
                    </a:lnTo>
                    <a:lnTo>
                      <a:pt x="389279" y="1363948"/>
                    </a:lnTo>
                    <a:lnTo>
                      <a:pt x="392178" y="1373683"/>
                    </a:lnTo>
                    <a:lnTo>
                      <a:pt x="389962" y="1380236"/>
                    </a:lnTo>
                    <a:lnTo>
                      <a:pt x="376833" y="1391550"/>
                    </a:lnTo>
                    <a:lnTo>
                      <a:pt x="374287" y="1404538"/>
                    </a:lnTo>
                    <a:lnTo>
                      <a:pt x="366061" y="1420283"/>
                    </a:lnTo>
                    <a:lnTo>
                      <a:pt x="370139" y="1462122"/>
                    </a:lnTo>
                    <a:lnTo>
                      <a:pt x="367923" y="1489748"/>
                    </a:lnTo>
                    <a:lnTo>
                      <a:pt x="369785" y="1510042"/>
                    </a:lnTo>
                    <a:lnTo>
                      <a:pt x="356255" y="1529936"/>
                    </a:lnTo>
                    <a:lnTo>
                      <a:pt x="360121" y="1552588"/>
                    </a:lnTo>
                    <a:lnTo>
                      <a:pt x="366815" y="1559919"/>
                    </a:lnTo>
                    <a:lnTo>
                      <a:pt x="5586" y="1643408"/>
                    </a:lnTo>
                    <a:lnTo>
                      <a:pt x="5586" y="1643408"/>
                    </a:lnTo>
                    <a:lnTo>
                      <a:pt x="2687" y="1464621"/>
                    </a:lnTo>
                    <a:lnTo>
                      <a:pt x="0" y="514819"/>
                    </a:lnTo>
                    <a:lnTo>
                      <a:pt x="194957" y="514819"/>
                    </a:lnTo>
                    <a:lnTo>
                      <a:pt x="196419" y="262489"/>
                    </a:lnTo>
                    <a:lnTo>
                      <a:pt x="396892" y="319036"/>
                    </a:lnTo>
                    <a:lnTo>
                      <a:pt x="573323" y="378224"/>
                    </a:lnTo>
                    <a:lnTo>
                      <a:pt x="586923" y="385271"/>
                    </a:lnTo>
                    <a:lnTo>
                      <a:pt x="587607" y="239554"/>
                    </a:lnTo>
                    <a:lnTo>
                      <a:pt x="549893" y="199766"/>
                    </a:lnTo>
                    <a:lnTo>
                      <a:pt x="608444" y="174969"/>
                    </a:lnTo>
                    <a:lnTo>
                      <a:pt x="621502" y="165234"/>
                    </a:lnTo>
                    <a:lnTo>
                      <a:pt x="621502" y="165234"/>
                    </a:lnTo>
                    <a:lnTo>
                      <a:pt x="698839" y="134167"/>
                    </a:lnTo>
                    <a:lnTo>
                      <a:pt x="698839" y="134167"/>
                    </a:lnTo>
                    <a:lnTo>
                      <a:pt x="776106" y="106471"/>
                    </a:lnTo>
                    <a:lnTo>
                      <a:pt x="835552" y="80378"/>
                    </a:lnTo>
                    <a:lnTo>
                      <a:pt x="820985" y="30595"/>
                    </a:lnTo>
                    <a:lnTo>
                      <a:pt x="844533" y="23076"/>
                    </a:lnTo>
                    <a:lnTo>
                      <a:pt x="844533" y="23076"/>
                    </a:lnTo>
                    <a:lnTo>
                      <a:pt x="898605" y="5822"/>
                    </a:lnTo>
                    <a:lnTo>
                      <a:pt x="961517" y="495"/>
                    </a:lnTo>
                    <a:lnTo>
                      <a:pt x="962012" y="495"/>
                    </a:lnTo>
                    <a:lnTo>
                      <a:pt x="962012" y="0"/>
                    </a:lnTo>
                    <a:close/>
                  </a:path>
                </a:pathLst>
              </a:custGeom>
              <a:grpFill/>
              <a:ln w="12700" cap="flat">
                <a:solidFill>
                  <a:srgbClr val="35001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0" name="Freeform: Shape 199">
                <a:extLst>
                  <a:ext uri="{FF2B5EF4-FFF2-40B4-BE49-F238E27FC236}">
                    <a16:creationId xmlns:a16="http://schemas.microsoft.com/office/drawing/2014/main" id="{E29F0094-C60A-CFFE-F28D-B75BFE8410EC}"/>
                  </a:ext>
                </a:extLst>
              </p:cNvPr>
              <p:cNvSpPr/>
              <p:nvPr/>
            </p:nvSpPr>
            <p:spPr>
              <a:xfrm>
                <a:off x="6387944" y="3233364"/>
                <a:ext cx="289643" cy="621619"/>
              </a:xfrm>
              <a:custGeom>
                <a:avLst/>
                <a:gdLst>
                  <a:gd name="connsiteX0" fmla="*/ 288465 w 289643"/>
                  <a:gd name="connsiteY0" fmla="*/ 58881 h 621619"/>
                  <a:gd name="connsiteX1" fmla="*/ 289007 w 289643"/>
                  <a:gd name="connsiteY1" fmla="*/ 68993 h 621619"/>
                  <a:gd name="connsiteX2" fmla="*/ 285212 w 289643"/>
                  <a:gd name="connsiteY2" fmla="*/ 78563 h 621619"/>
                  <a:gd name="connsiteX3" fmla="*/ 279767 w 289643"/>
                  <a:gd name="connsiteY3" fmla="*/ 76182 h 621619"/>
                  <a:gd name="connsiteX4" fmla="*/ 268783 w 289643"/>
                  <a:gd name="connsiteY4" fmla="*/ 85752 h 621619"/>
                  <a:gd name="connsiteX5" fmla="*/ 261664 w 289643"/>
                  <a:gd name="connsiteY5" fmla="*/ 82758 h 621619"/>
                  <a:gd name="connsiteX6" fmla="*/ 248064 w 289643"/>
                  <a:gd name="connsiteY6" fmla="*/ 89901 h 621619"/>
                  <a:gd name="connsiteX7" fmla="*/ 231069 w 289643"/>
                  <a:gd name="connsiteY7" fmla="*/ 88722 h 621619"/>
                  <a:gd name="connsiteX8" fmla="*/ 221805 w 289643"/>
                  <a:gd name="connsiteY8" fmla="*/ 100083 h 621619"/>
                  <a:gd name="connsiteX9" fmla="*/ 226166 w 289643"/>
                  <a:gd name="connsiteY9" fmla="*/ 108475 h 621619"/>
                  <a:gd name="connsiteX10" fmla="*/ 206979 w 289643"/>
                  <a:gd name="connsiteY10" fmla="*/ 106683 h 621619"/>
                  <a:gd name="connsiteX11" fmla="*/ 199931 w 289643"/>
                  <a:gd name="connsiteY11" fmla="*/ 107862 h 621619"/>
                  <a:gd name="connsiteX12" fmla="*/ 198281 w 289643"/>
                  <a:gd name="connsiteY12" fmla="*/ 111445 h 621619"/>
                  <a:gd name="connsiteX13" fmla="*/ 192200 w 289643"/>
                  <a:gd name="connsiteY13" fmla="*/ 111445 h 621619"/>
                  <a:gd name="connsiteX14" fmla="*/ 187910 w 289643"/>
                  <a:gd name="connsiteY14" fmla="*/ 119223 h 621619"/>
                  <a:gd name="connsiteX15" fmla="*/ 180249 w 289643"/>
                  <a:gd name="connsiteY15" fmla="*/ 122170 h 621619"/>
                  <a:gd name="connsiteX16" fmla="*/ 178670 w 289643"/>
                  <a:gd name="connsiteY16" fmla="*/ 131763 h 621619"/>
                  <a:gd name="connsiteX17" fmla="*/ 173154 w 289643"/>
                  <a:gd name="connsiteY17" fmla="*/ 137114 h 621619"/>
                  <a:gd name="connsiteX18" fmla="*/ 172612 w 289643"/>
                  <a:gd name="connsiteY18" fmla="*/ 144256 h 621619"/>
                  <a:gd name="connsiteX19" fmla="*/ 176478 w 289643"/>
                  <a:gd name="connsiteY19" fmla="*/ 146094 h 621619"/>
                  <a:gd name="connsiteX20" fmla="*/ 175370 w 289643"/>
                  <a:gd name="connsiteY20" fmla="*/ 150266 h 621619"/>
                  <a:gd name="connsiteX21" fmla="*/ 177515 w 289643"/>
                  <a:gd name="connsiteY21" fmla="*/ 152647 h 621619"/>
                  <a:gd name="connsiteX22" fmla="*/ 174262 w 289643"/>
                  <a:gd name="connsiteY22" fmla="*/ 153849 h 621619"/>
                  <a:gd name="connsiteX23" fmla="*/ 170938 w 289643"/>
                  <a:gd name="connsiteY23" fmla="*/ 163372 h 621619"/>
                  <a:gd name="connsiteX24" fmla="*/ 173154 w 289643"/>
                  <a:gd name="connsiteY24" fmla="*/ 166955 h 621619"/>
                  <a:gd name="connsiteX25" fmla="*/ 167709 w 289643"/>
                  <a:gd name="connsiteY25" fmla="*/ 170514 h 621619"/>
                  <a:gd name="connsiteX26" fmla="*/ 170396 w 289643"/>
                  <a:gd name="connsiteY26" fmla="*/ 179495 h 621619"/>
                  <a:gd name="connsiteX27" fmla="*/ 175370 w 289643"/>
                  <a:gd name="connsiteY27" fmla="*/ 182465 h 621619"/>
                  <a:gd name="connsiteX28" fmla="*/ 172612 w 289643"/>
                  <a:gd name="connsiteY28" fmla="*/ 189607 h 621619"/>
                  <a:gd name="connsiteX29" fmla="*/ 175370 w 289643"/>
                  <a:gd name="connsiteY29" fmla="*/ 193237 h 621619"/>
                  <a:gd name="connsiteX30" fmla="*/ 184068 w 289643"/>
                  <a:gd name="connsiteY30" fmla="*/ 189607 h 621619"/>
                  <a:gd name="connsiteX31" fmla="*/ 192765 w 289643"/>
                  <a:gd name="connsiteY31" fmla="*/ 191398 h 621619"/>
                  <a:gd name="connsiteX32" fmla="*/ 187368 w 289643"/>
                  <a:gd name="connsiteY32" fmla="*/ 198587 h 621619"/>
                  <a:gd name="connsiteX33" fmla="*/ 186260 w 289643"/>
                  <a:gd name="connsiteY33" fmla="*/ 216501 h 621619"/>
                  <a:gd name="connsiteX34" fmla="*/ 179212 w 289643"/>
                  <a:gd name="connsiteY34" fmla="*/ 216501 h 621619"/>
                  <a:gd name="connsiteX35" fmla="*/ 175888 w 289643"/>
                  <a:gd name="connsiteY35" fmla="*/ 224280 h 621619"/>
                  <a:gd name="connsiteX36" fmla="*/ 174239 w 289643"/>
                  <a:gd name="connsiteY36" fmla="*/ 239743 h 621619"/>
                  <a:gd name="connsiteX37" fmla="*/ 165470 w 289643"/>
                  <a:gd name="connsiteY37" fmla="*/ 270173 h 621619"/>
                  <a:gd name="connsiteX38" fmla="*/ 161675 w 289643"/>
                  <a:gd name="connsiteY38" fmla="*/ 277952 h 621619"/>
                  <a:gd name="connsiteX39" fmla="*/ 155052 w 289643"/>
                  <a:gd name="connsiteY39" fmla="*/ 279790 h 621619"/>
                  <a:gd name="connsiteX40" fmla="*/ 146896 w 289643"/>
                  <a:gd name="connsiteY40" fmla="*/ 295253 h 621619"/>
                  <a:gd name="connsiteX41" fmla="*/ 146354 w 289643"/>
                  <a:gd name="connsiteY41" fmla="*/ 309584 h 621619"/>
                  <a:gd name="connsiteX42" fmla="*/ 149677 w 289643"/>
                  <a:gd name="connsiteY42" fmla="*/ 325094 h 621619"/>
                  <a:gd name="connsiteX43" fmla="*/ 161133 w 289643"/>
                  <a:gd name="connsiteY43" fmla="*/ 333438 h 621619"/>
                  <a:gd name="connsiteX44" fmla="*/ 166531 w 289643"/>
                  <a:gd name="connsiteY44" fmla="*/ 334051 h 621619"/>
                  <a:gd name="connsiteX45" fmla="*/ 169854 w 289643"/>
                  <a:gd name="connsiteY45" fmla="*/ 342372 h 621619"/>
                  <a:gd name="connsiteX46" fmla="*/ 176478 w 289643"/>
                  <a:gd name="connsiteY46" fmla="*/ 345955 h 621619"/>
                  <a:gd name="connsiteX47" fmla="*/ 177515 w 289643"/>
                  <a:gd name="connsiteY47" fmla="*/ 366815 h 621619"/>
                  <a:gd name="connsiteX48" fmla="*/ 183526 w 289643"/>
                  <a:gd name="connsiteY48" fmla="*/ 381759 h 621619"/>
                  <a:gd name="connsiteX49" fmla="*/ 197197 w 289643"/>
                  <a:gd name="connsiteY49" fmla="*/ 385318 h 621619"/>
                  <a:gd name="connsiteX50" fmla="*/ 199955 w 289643"/>
                  <a:gd name="connsiteY50" fmla="*/ 389538 h 621619"/>
                  <a:gd name="connsiteX51" fmla="*/ 207002 w 289643"/>
                  <a:gd name="connsiteY51" fmla="*/ 391895 h 621619"/>
                  <a:gd name="connsiteX52" fmla="*/ 230550 w 289643"/>
                  <a:gd name="connsiteY52" fmla="*/ 379355 h 621619"/>
                  <a:gd name="connsiteX53" fmla="*/ 241534 w 289643"/>
                  <a:gd name="connsiteY53" fmla="*/ 376409 h 621619"/>
                  <a:gd name="connsiteX54" fmla="*/ 266048 w 289643"/>
                  <a:gd name="connsiteY54" fmla="*/ 382961 h 621619"/>
                  <a:gd name="connsiteX55" fmla="*/ 260179 w 289643"/>
                  <a:gd name="connsiteY55" fmla="*/ 385318 h 621619"/>
                  <a:gd name="connsiteX56" fmla="*/ 245329 w 289643"/>
                  <a:gd name="connsiteY56" fmla="*/ 378200 h 621619"/>
                  <a:gd name="connsiteX57" fmla="*/ 234911 w 289643"/>
                  <a:gd name="connsiteY57" fmla="*/ 379331 h 621619"/>
                  <a:gd name="connsiteX58" fmla="*/ 209784 w 289643"/>
                  <a:gd name="connsiteY58" fmla="*/ 393074 h 621619"/>
                  <a:gd name="connsiteX59" fmla="*/ 216973 w 289643"/>
                  <a:gd name="connsiteY59" fmla="*/ 400357 h 621619"/>
                  <a:gd name="connsiteX60" fmla="*/ 144869 w 289643"/>
                  <a:gd name="connsiteY60" fmla="*/ 400357 h 621619"/>
                  <a:gd name="connsiteX61" fmla="*/ 170773 w 289643"/>
                  <a:gd name="connsiteY61" fmla="*/ 523493 h 621619"/>
                  <a:gd name="connsiteX62" fmla="*/ 184657 w 289643"/>
                  <a:gd name="connsiteY62" fmla="*/ 561136 h 621619"/>
                  <a:gd name="connsiteX63" fmla="*/ 91291 w 289643"/>
                  <a:gd name="connsiteY63" fmla="*/ 621620 h 621619"/>
                  <a:gd name="connsiteX64" fmla="*/ 91291 w 289643"/>
                  <a:gd name="connsiteY64" fmla="*/ 621620 h 621619"/>
                  <a:gd name="connsiteX65" fmla="*/ 21615 w 289643"/>
                  <a:gd name="connsiteY65" fmla="*/ 470151 h 621619"/>
                  <a:gd name="connsiteX66" fmla="*/ 15203 w 289643"/>
                  <a:gd name="connsiteY66" fmla="*/ 440145 h 621619"/>
                  <a:gd name="connsiteX67" fmla="*/ 13412 w 289643"/>
                  <a:gd name="connsiteY67" fmla="*/ 303479 h 621619"/>
                  <a:gd name="connsiteX68" fmla="*/ 23901 w 289643"/>
                  <a:gd name="connsiteY68" fmla="*/ 188640 h 621619"/>
                  <a:gd name="connsiteX69" fmla="*/ 23901 w 289643"/>
                  <a:gd name="connsiteY69" fmla="*/ 188640 h 621619"/>
                  <a:gd name="connsiteX70" fmla="*/ 0 w 289643"/>
                  <a:gd name="connsiteY70" fmla="*/ 65198 h 621619"/>
                  <a:gd name="connsiteX71" fmla="*/ 11951 w 289643"/>
                  <a:gd name="connsiteY71" fmla="*/ 65929 h 621619"/>
                  <a:gd name="connsiteX72" fmla="*/ 25976 w 289643"/>
                  <a:gd name="connsiteY72" fmla="*/ 62134 h 621619"/>
                  <a:gd name="connsiteX73" fmla="*/ 69629 w 289643"/>
                  <a:gd name="connsiteY73" fmla="*/ 19116 h 621619"/>
                  <a:gd name="connsiteX74" fmla="*/ 85728 w 289643"/>
                  <a:gd name="connsiteY74" fmla="*/ 15321 h 621619"/>
                  <a:gd name="connsiteX75" fmla="*/ 111751 w 289643"/>
                  <a:gd name="connsiteY75" fmla="*/ 0 h 621619"/>
                  <a:gd name="connsiteX76" fmla="*/ 181286 w 289643"/>
                  <a:gd name="connsiteY76" fmla="*/ 33707 h 621619"/>
                  <a:gd name="connsiteX77" fmla="*/ 243090 w 289643"/>
                  <a:gd name="connsiteY77" fmla="*/ 36818 h 621619"/>
                  <a:gd name="connsiteX78" fmla="*/ 289643 w 289643"/>
                  <a:gd name="connsiteY78" fmla="*/ 54143 h 621619"/>
                  <a:gd name="connsiteX79" fmla="*/ 289643 w 289643"/>
                  <a:gd name="connsiteY79" fmla="*/ 54143 h 621619"/>
                  <a:gd name="connsiteX80" fmla="*/ 288535 w 289643"/>
                  <a:gd name="connsiteY80" fmla="*/ 58904 h 6216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</a:cxnLst>
                <a:rect l="l" t="t" r="r" b="b"/>
                <a:pathLst>
                  <a:path w="289643" h="621619">
                    <a:moveTo>
                      <a:pt x="288465" y="58881"/>
                    </a:moveTo>
                    <a:lnTo>
                      <a:pt x="289007" y="68993"/>
                    </a:lnTo>
                    <a:lnTo>
                      <a:pt x="285212" y="78563"/>
                    </a:lnTo>
                    <a:lnTo>
                      <a:pt x="279767" y="76182"/>
                    </a:lnTo>
                    <a:lnTo>
                      <a:pt x="268783" y="85752"/>
                    </a:lnTo>
                    <a:lnTo>
                      <a:pt x="261664" y="82758"/>
                    </a:lnTo>
                    <a:lnTo>
                      <a:pt x="248064" y="89901"/>
                    </a:lnTo>
                    <a:lnTo>
                      <a:pt x="231069" y="88722"/>
                    </a:lnTo>
                    <a:lnTo>
                      <a:pt x="221805" y="100083"/>
                    </a:lnTo>
                    <a:lnTo>
                      <a:pt x="226166" y="108475"/>
                    </a:lnTo>
                    <a:lnTo>
                      <a:pt x="206979" y="106683"/>
                    </a:lnTo>
                    <a:lnTo>
                      <a:pt x="199931" y="107862"/>
                    </a:lnTo>
                    <a:lnTo>
                      <a:pt x="198281" y="111445"/>
                    </a:lnTo>
                    <a:lnTo>
                      <a:pt x="192200" y="111445"/>
                    </a:lnTo>
                    <a:lnTo>
                      <a:pt x="187910" y="119223"/>
                    </a:lnTo>
                    <a:lnTo>
                      <a:pt x="180249" y="122170"/>
                    </a:lnTo>
                    <a:lnTo>
                      <a:pt x="178670" y="131763"/>
                    </a:lnTo>
                    <a:lnTo>
                      <a:pt x="173154" y="137114"/>
                    </a:lnTo>
                    <a:lnTo>
                      <a:pt x="172612" y="144256"/>
                    </a:lnTo>
                    <a:lnTo>
                      <a:pt x="176478" y="146094"/>
                    </a:lnTo>
                    <a:lnTo>
                      <a:pt x="175370" y="150266"/>
                    </a:lnTo>
                    <a:lnTo>
                      <a:pt x="177515" y="152647"/>
                    </a:lnTo>
                    <a:lnTo>
                      <a:pt x="174262" y="153849"/>
                    </a:lnTo>
                    <a:lnTo>
                      <a:pt x="170938" y="163372"/>
                    </a:lnTo>
                    <a:lnTo>
                      <a:pt x="173154" y="166955"/>
                    </a:lnTo>
                    <a:lnTo>
                      <a:pt x="167709" y="170514"/>
                    </a:lnTo>
                    <a:lnTo>
                      <a:pt x="170396" y="179495"/>
                    </a:lnTo>
                    <a:lnTo>
                      <a:pt x="175370" y="182465"/>
                    </a:lnTo>
                    <a:lnTo>
                      <a:pt x="172612" y="189607"/>
                    </a:lnTo>
                    <a:lnTo>
                      <a:pt x="175370" y="193237"/>
                    </a:lnTo>
                    <a:lnTo>
                      <a:pt x="184068" y="189607"/>
                    </a:lnTo>
                    <a:lnTo>
                      <a:pt x="192765" y="191398"/>
                    </a:lnTo>
                    <a:lnTo>
                      <a:pt x="187368" y="198587"/>
                    </a:lnTo>
                    <a:lnTo>
                      <a:pt x="186260" y="216501"/>
                    </a:lnTo>
                    <a:lnTo>
                      <a:pt x="179212" y="216501"/>
                    </a:lnTo>
                    <a:lnTo>
                      <a:pt x="175888" y="224280"/>
                    </a:lnTo>
                    <a:lnTo>
                      <a:pt x="174239" y="239743"/>
                    </a:lnTo>
                    <a:lnTo>
                      <a:pt x="165470" y="270173"/>
                    </a:lnTo>
                    <a:lnTo>
                      <a:pt x="161675" y="277952"/>
                    </a:lnTo>
                    <a:lnTo>
                      <a:pt x="155052" y="279790"/>
                    </a:lnTo>
                    <a:lnTo>
                      <a:pt x="146896" y="295253"/>
                    </a:lnTo>
                    <a:lnTo>
                      <a:pt x="146354" y="309584"/>
                    </a:lnTo>
                    <a:lnTo>
                      <a:pt x="149677" y="325094"/>
                    </a:lnTo>
                    <a:lnTo>
                      <a:pt x="161133" y="333438"/>
                    </a:lnTo>
                    <a:lnTo>
                      <a:pt x="166531" y="334051"/>
                    </a:lnTo>
                    <a:lnTo>
                      <a:pt x="169854" y="342372"/>
                    </a:lnTo>
                    <a:lnTo>
                      <a:pt x="176478" y="345955"/>
                    </a:lnTo>
                    <a:lnTo>
                      <a:pt x="177515" y="366815"/>
                    </a:lnTo>
                    <a:lnTo>
                      <a:pt x="183526" y="381759"/>
                    </a:lnTo>
                    <a:lnTo>
                      <a:pt x="197197" y="385318"/>
                    </a:lnTo>
                    <a:lnTo>
                      <a:pt x="199955" y="389538"/>
                    </a:lnTo>
                    <a:lnTo>
                      <a:pt x="207002" y="391895"/>
                    </a:lnTo>
                    <a:lnTo>
                      <a:pt x="230550" y="379355"/>
                    </a:lnTo>
                    <a:lnTo>
                      <a:pt x="241534" y="376409"/>
                    </a:lnTo>
                    <a:lnTo>
                      <a:pt x="266048" y="382961"/>
                    </a:lnTo>
                    <a:lnTo>
                      <a:pt x="260179" y="385318"/>
                    </a:lnTo>
                    <a:lnTo>
                      <a:pt x="245329" y="378200"/>
                    </a:lnTo>
                    <a:lnTo>
                      <a:pt x="234911" y="379331"/>
                    </a:lnTo>
                    <a:lnTo>
                      <a:pt x="209784" y="393074"/>
                    </a:lnTo>
                    <a:lnTo>
                      <a:pt x="216973" y="400357"/>
                    </a:lnTo>
                    <a:lnTo>
                      <a:pt x="144869" y="400357"/>
                    </a:lnTo>
                    <a:lnTo>
                      <a:pt x="170773" y="523493"/>
                    </a:lnTo>
                    <a:lnTo>
                      <a:pt x="184657" y="561136"/>
                    </a:lnTo>
                    <a:lnTo>
                      <a:pt x="91291" y="621620"/>
                    </a:lnTo>
                    <a:lnTo>
                      <a:pt x="91291" y="621620"/>
                    </a:lnTo>
                    <a:lnTo>
                      <a:pt x="21615" y="470151"/>
                    </a:lnTo>
                    <a:lnTo>
                      <a:pt x="15203" y="440145"/>
                    </a:lnTo>
                    <a:lnTo>
                      <a:pt x="13412" y="303479"/>
                    </a:lnTo>
                    <a:lnTo>
                      <a:pt x="23901" y="188640"/>
                    </a:lnTo>
                    <a:lnTo>
                      <a:pt x="23901" y="188640"/>
                    </a:lnTo>
                    <a:lnTo>
                      <a:pt x="0" y="65198"/>
                    </a:lnTo>
                    <a:lnTo>
                      <a:pt x="11951" y="65929"/>
                    </a:lnTo>
                    <a:lnTo>
                      <a:pt x="25976" y="62134"/>
                    </a:lnTo>
                    <a:lnTo>
                      <a:pt x="69629" y="19116"/>
                    </a:lnTo>
                    <a:lnTo>
                      <a:pt x="85728" y="15321"/>
                    </a:lnTo>
                    <a:lnTo>
                      <a:pt x="111751" y="0"/>
                    </a:lnTo>
                    <a:lnTo>
                      <a:pt x="181286" y="33707"/>
                    </a:lnTo>
                    <a:lnTo>
                      <a:pt x="243090" y="36818"/>
                    </a:lnTo>
                    <a:lnTo>
                      <a:pt x="289643" y="54143"/>
                    </a:lnTo>
                    <a:lnTo>
                      <a:pt x="289643" y="54143"/>
                    </a:lnTo>
                    <a:lnTo>
                      <a:pt x="288535" y="58904"/>
                    </a:lnTo>
                    <a:close/>
                  </a:path>
                </a:pathLst>
              </a:custGeom>
              <a:grpFill/>
              <a:ln w="12700" cap="flat">
                <a:solidFill>
                  <a:srgbClr val="35001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212" name="Group 211">
              <a:extLst>
                <a:ext uri="{FF2B5EF4-FFF2-40B4-BE49-F238E27FC236}">
                  <a16:creationId xmlns:a16="http://schemas.microsoft.com/office/drawing/2014/main" id="{0D497021-02A9-C8C5-3662-D406DA71358A}"/>
                </a:ext>
              </a:extLst>
            </p:cNvPr>
            <p:cNvGrpSpPr/>
            <p:nvPr/>
          </p:nvGrpSpPr>
          <p:grpSpPr>
            <a:xfrm rot="3100641">
              <a:off x="6994379" y="1315340"/>
              <a:ext cx="2473874" cy="5163011"/>
              <a:chOff x="5104421" y="2095039"/>
              <a:chExt cx="1766710" cy="3687150"/>
            </a:xfrm>
            <a:solidFill>
              <a:schemeClr val="bg1"/>
            </a:solidFill>
          </p:grpSpPr>
          <p:sp>
            <p:nvSpPr>
              <p:cNvPr id="213" name="Freeform: Shape 212">
                <a:extLst>
                  <a:ext uri="{FF2B5EF4-FFF2-40B4-BE49-F238E27FC236}">
                    <a16:creationId xmlns:a16="http://schemas.microsoft.com/office/drawing/2014/main" id="{A8A54404-9D26-5888-CB92-A25B845D614A}"/>
                  </a:ext>
                </a:extLst>
              </p:cNvPr>
              <p:cNvSpPr/>
              <p:nvPr/>
            </p:nvSpPr>
            <p:spPr>
              <a:xfrm>
                <a:off x="6375452" y="3633627"/>
                <a:ext cx="495679" cy="668267"/>
              </a:xfrm>
              <a:custGeom>
                <a:avLst/>
                <a:gdLst>
                  <a:gd name="connsiteX0" fmla="*/ 143290 w 495679"/>
                  <a:gd name="connsiteY0" fmla="*/ 637130 h 668267"/>
                  <a:gd name="connsiteX1" fmla="*/ 66023 w 495679"/>
                  <a:gd name="connsiteY1" fmla="*/ 668267 h 668267"/>
                  <a:gd name="connsiteX2" fmla="*/ 66023 w 495679"/>
                  <a:gd name="connsiteY2" fmla="*/ 668267 h 668267"/>
                  <a:gd name="connsiteX3" fmla="*/ 0 w 495679"/>
                  <a:gd name="connsiteY3" fmla="*/ 561584 h 668267"/>
                  <a:gd name="connsiteX4" fmla="*/ 70714 w 495679"/>
                  <a:gd name="connsiteY4" fmla="*/ 517247 h 668267"/>
                  <a:gd name="connsiteX5" fmla="*/ 143290 w 495679"/>
                  <a:gd name="connsiteY5" fmla="*/ 637130 h 668267"/>
                  <a:gd name="connsiteX6" fmla="*/ 405920 w 495679"/>
                  <a:gd name="connsiteY6" fmla="*/ 503363 h 668267"/>
                  <a:gd name="connsiteX7" fmla="*/ 405920 w 495679"/>
                  <a:gd name="connsiteY7" fmla="*/ 503363 h 668267"/>
                  <a:gd name="connsiteX8" fmla="*/ 178858 w 495679"/>
                  <a:gd name="connsiteY8" fmla="*/ 496103 h 668267"/>
                  <a:gd name="connsiteX9" fmla="*/ 170443 w 495679"/>
                  <a:gd name="connsiteY9" fmla="*/ 504730 h 668267"/>
                  <a:gd name="connsiteX10" fmla="*/ 144279 w 495679"/>
                  <a:gd name="connsiteY10" fmla="*/ 465508 h 668267"/>
                  <a:gd name="connsiteX11" fmla="*/ 155947 w 495679"/>
                  <a:gd name="connsiteY11" fmla="*/ 458884 h 668267"/>
                  <a:gd name="connsiteX12" fmla="*/ 178882 w 495679"/>
                  <a:gd name="connsiteY12" fmla="*/ 496103 h 668267"/>
                  <a:gd name="connsiteX13" fmla="*/ 490163 w 495679"/>
                  <a:gd name="connsiteY13" fmla="*/ 364623 h 668267"/>
                  <a:gd name="connsiteX14" fmla="*/ 495679 w 495679"/>
                  <a:gd name="connsiteY14" fmla="*/ 369384 h 668267"/>
                  <a:gd name="connsiteX15" fmla="*/ 495679 w 495679"/>
                  <a:gd name="connsiteY15" fmla="*/ 375324 h 668267"/>
                  <a:gd name="connsiteX16" fmla="*/ 492356 w 495679"/>
                  <a:gd name="connsiteY16" fmla="*/ 378294 h 668267"/>
                  <a:gd name="connsiteX17" fmla="*/ 489032 w 495679"/>
                  <a:gd name="connsiteY17" fmla="*/ 378294 h 668267"/>
                  <a:gd name="connsiteX18" fmla="*/ 494006 w 495679"/>
                  <a:gd name="connsiteY18" fmla="*/ 374146 h 668267"/>
                  <a:gd name="connsiteX19" fmla="*/ 491248 w 495679"/>
                  <a:gd name="connsiteY19" fmla="*/ 368748 h 668267"/>
                  <a:gd name="connsiteX20" fmla="*/ 480900 w 495679"/>
                  <a:gd name="connsiteY20" fmla="*/ 368206 h 668267"/>
                  <a:gd name="connsiteX21" fmla="*/ 490163 w 495679"/>
                  <a:gd name="connsiteY21" fmla="*/ 364623 h 668267"/>
                  <a:gd name="connsiteX22" fmla="*/ 364953 w 495679"/>
                  <a:gd name="connsiteY22" fmla="*/ 255041 h 668267"/>
                  <a:gd name="connsiteX23" fmla="*/ 372614 w 495679"/>
                  <a:gd name="connsiteY23" fmla="*/ 258623 h 668267"/>
                  <a:gd name="connsiteX24" fmla="*/ 372072 w 495679"/>
                  <a:gd name="connsiteY24" fmla="*/ 282454 h 668267"/>
                  <a:gd name="connsiteX25" fmla="*/ 356185 w 495679"/>
                  <a:gd name="connsiteY25" fmla="*/ 272955 h 668267"/>
                  <a:gd name="connsiteX26" fmla="*/ 340863 w 495679"/>
                  <a:gd name="connsiteY26" fmla="*/ 269395 h 668267"/>
                  <a:gd name="connsiteX27" fmla="*/ 346379 w 495679"/>
                  <a:gd name="connsiteY27" fmla="*/ 258694 h 668267"/>
                  <a:gd name="connsiteX28" fmla="*/ 355642 w 495679"/>
                  <a:gd name="connsiteY28" fmla="*/ 262843 h 668267"/>
                  <a:gd name="connsiteX29" fmla="*/ 364953 w 495679"/>
                  <a:gd name="connsiteY29" fmla="*/ 255041 h 668267"/>
                  <a:gd name="connsiteX30" fmla="*/ 327168 w 495679"/>
                  <a:gd name="connsiteY30" fmla="*/ 119200 h 668267"/>
                  <a:gd name="connsiteX31" fmla="*/ 328276 w 495679"/>
                  <a:gd name="connsiteY31" fmla="*/ 123961 h 668267"/>
                  <a:gd name="connsiteX32" fmla="*/ 348571 w 495679"/>
                  <a:gd name="connsiteY32" fmla="*/ 132305 h 668267"/>
                  <a:gd name="connsiteX33" fmla="*/ 352932 w 495679"/>
                  <a:gd name="connsiteY33" fmla="*/ 137067 h 668267"/>
                  <a:gd name="connsiteX34" fmla="*/ 354040 w 495679"/>
                  <a:gd name="connsiteY34" fmla="*/ 145976 h 668267"/>
                  <a:gd name="connsiteX35" fmla="*/ 342018 w 495679"/>
                  <a:gd name="connsiteY35" fmla="*/ 145976 h 668267"/>
                  <a:gd name="connsiteX36" fmla="*/ 335466 w 495679"/>
                  <a:gd name="connsiteY36" fmla="*/ 151940 h 668267"/>
                  <a:gd name="connsiteX37" fmla="*/ 334923 w 495679"/>
                  <a:gd name="connsiteY37" fmla="*/ 140036 h 668267"/>
                  <a:gd name="connsiteX38" fmla="*/ 328300 w 495679"/>
                  <a:gd name="connsiteY38" fmla="*/ 136454 h 668267"/>
                  <a:gd name="connsiteX39" fmla="*/ 327192 w 495679"/>
                  <a:gd name="connsiteY39" fmla="*/ 128722 h 668267"/>
                  <a:gd name="connsiteX40" fmla="*/ 322831 w 495679"/>
                  <a:gd name="connsiteY40" fmla="*/ 125140 h 668267"/>
                  <a:gd name="connsiteX41" fmla="*/ 327192 w 495679"/>
                  <a:gd name="connsiteY41" fmla="*/ 119200 h 668267"/>
                  <a:gd name="connsiteX42" fmla="*/ 405896 w 495679"/>
                  <a:gd name="connsiteY42" fmla="*/ 503363 h 668267"/>
                  <a:gd name="connsiteX43" fmla="*/ 343056 w 495679"/>
                  <a:gd name="connsiteY43" fmla="*/ 508761 h 668267"/>
                  <a:gd name="connsiteX44" fmla="*/ 289054 w 495679"/>
                  <a:gd name="connsiteY44" fmla="*/ 526015 h 668267"/>
                  <a:gd name="connsiteX45" fmla="*/ 289054 w 495679"/>
                  <a:gd name="connsiteY45" fmla="*/ 526015 h 668267"/>
                  <a:gd name="connsiteX46" fmla="*/ 287121 w 495679"/>
                  <a:gd name="connsiteY46" fmla="*/ 516752 h 668267"/>
                  <a:gd name="connsiteX47" fmla="*/ 274840 w 495679"/>
                  <a:gd name="connsiteY47" fmla="*/ 514394 h 668267"/>
                  <a:gd name="connsiteX48" fmla="*/ 243349 w 495679"/>
                  <a:gd name="connsiteY48" fmla="*/ 497824 h 668267"/>
                  <a:gd name="connsiteX49" fmla="*/ 194109 w 495679"/>
                  <a:gd name="connsiteY49" fmla="*/ 462750 h 668267"/>
                  <a:gd name="connsiteX50" fmla="*/ 174215 w 495679"/>
                  <a:gd name="connsiteY50" fmla="*/ 451978 h 668267"/>
                  <a:gd name="connsiteX51" fmla="*/ 198257 w 495679"/>
                  <a:gd name="connsiteY51" fmla="*/ 433475 h 668267"/>
                  <a:gd name="connsiteX52" fmla="*/ 156065 w 495679"/>
                  <a:gd name="connsiteY52" fmla="*/ 378931 h 668267"/>
                  <a:gd name="connsiteX53" fmla="*/ 143784 w 495679"/>
                  <a:gd name="connsiteY53" fmla="*/ 315783 h 668267"/>
                  <a:gd name="connsiteX54" fmla="*/ 133366 w 495679"/>
                  <a:gd name="connsiteY54" fmla="*/ 286602 h 668267"/>
                  <a:gd name="connsiteX55" fmla="*/ 106919 w 495679"/>
                  <a:gd name="connsiteY55" fmla="*/ 233567 h 668267"/>
                  <a:gd name="connsiteX56" fmla="*/ 106919 w 495679"/>
                  <a:gd name="connsiteY56" fmla="*/ 233567 h 668267"/>
                  <a:gd name="connsiteX57" fmla="*/ 103878 w 495679"/>
                  <a:gd name="connsiteY57" fmla="*/ 221216 h 668267"/>
                  <a:gd name="connsiteX58" fmla="*/ 103878 w 495679"/>
                  <a:gd name="connsiteY58" fmla="*/ 221216 h 668267"/>
                  <a:gd name="connsiteX59" fmla="*/ 197173 w 495679"/>
                  <a:gd name="connsiteY59" fmla="*/ 160803 h 668267"/>
                  <a:gd name="connsiteX60" fmla="*/ 183290 w 495679"/>
                  <a:gd name="connsiteY60" fmla="*/ 123207 h 668267"/>
                  <a:gd name="connsiteX61" fmla="*/ 157456 w 495679"/>
                  <a:gd name="connsiteY61" fmla="*/ 0 h 668267"/>
                  <a:gd name="connsiteX62" fmla="*/ 229560 w 495679"/>
                  <a:gd name="connsiteY62" fmla="*/ 0 h 668267"/>
                  <a:gd name="connsiteX63" fmla="*/ 232813 w 495679"/>
                  <a:gd name="connsiteY63" fmla="*/ 17773 h 668267"/>
                  <a:gd name="connsiteX64" fmla="*/ 269490 w 495679"/>
                  <a:gd name="connsiteY64" fmla="*/ 45775 h 668267"/>
                  <a:gd name="connsiteX65" fmla="*/ 275500 w 495679"/>
                  <a:gd name="connsiteY65" fmla="*/ 47567 h 668267"/>
                  <a:gd name="connsiteX66" fmla="*/ 279295 w 495679"/>
                  <a:gd name="connsiteY66" fmla="*/ 44007 h 668267"/>
                  <a:gd name="connsiteX67" fmla="*/ 285848 w 495679"/>
                  <a:gd name="connsiteY67" fmla="*/ 45846 h 668267"/>
                  <a:gd name="connsiteX68" fmla="*/ 294074 w 495679"/>
                  <a:gd name="connsiteY68" fmla="*/ 40495 h 668267"/>
                  <a:gd name="connsiteX69" fmla="*/ 292424 w 495679"/>
                  <a:gd name="connsiteY69" fmla="*/ 47637 h 668267"/>
                  <a:gd name="connsiteX70" fmla="*/ 287522 w 495679"/>
                  <a:gd name="connsiteY70" fmla="*/ 48227 h 668267"/>
                  <a:gd name="connsiteX71" fmla="*/ 290280 w 495679"/>
                  <a:gd name="connsiteY71" fmla="*/ 56029 h 668267"/>
                  <a:gd name="connsiteX72" fmla="*/ 286414 w 495679"/>
                  <a:gd name="connsiteY72" fmla="*/ 53601 h 668267"/>
                  <a:gd name="connsiteX73" fmla="*/ 281511 w 495679"/>
                  <a:gd name="connsiteY73" fmla="*/ 55392 h 668267"/>
                  <a:gd name="connsiteX74" fmla="*/ 250845 w 495679"/>
                  <a:gd name="connsiteY74" fmla="*/ 32128 h 668267"/>
                  <a:gd name="connsiteX75" fmla="*/ 237716 w 495679"/>
                  <a:gd name="connsiteY75" fmla="*/ 29700 h 668267"/>
                  <a:gd name="connsiteX76" fmla="*/ 243797 w 495679"/>
                  <a:gd name="connsiteY76" fmla="*/ 36889 h 668267"/>
                  <a:gd name="connsiteX77" fmla="*/ 247050 w 495679"/>
                  <a:gd name="connsiteY77" fmla="*/ 50631 h 668267"/>
                  <a:gd name="connsiteX78" fmla="*/ 253061 w 495679"/>
                  <a:gd name="connsiteY78" fmla="*/ 53059 h 668267"/>
                  <a:gd name="connsiteX79" fmla="*/ 255276 w 495679"/>
                  <a:gd name="connsiteY79" fmla="*/ 57207 h 668267"/>
                  <a:gd name="connsiteX80" fmla="*/ 258600 w 495679"/>
                  <a:gd name="connsiteY80" fmla="*/ 56594 h 668267"/>
                  <a:gd name="connsiteX81" fmla="*/ 256950 w 495679"/>
                  <a:gd name="connsiteY81" fmla="*/ 69158 h 668267"/>
                  <a:gd name="connsiteX82" fmla="*/ 253626 w 495679"/>
                  <a:gd name="connsiteY82" fmla="*/ 71586 h 668267"/>
                  <a:gd name="connsiteX83" fmla="*/ 253626 w 495679"/>
                  <a:gd name="connsiteY83" fmla="*/ 74579 h 668267"/>
                  <a:gd name="connsiteX84" fmla="*/ 256950 w 495679"/>
                  <a:gd name="connsiteY84" fmla="*/ 75781 h 668267"/>
                  <a:gd name="connsiteX85" fmla="*/ 257492 w 495679"/>
                  <a:gd name="connsiteY85" fmla="*/ 84126 h 668267"/>
                  <a:gd name="connsiteX86" fmla="*/ 253626 w 495679"/>
                  <a:gd name="connsiteY86" fmla="*/ 96076 h 668267"/>
                  <a:gd name="connsiteX87" fmla="*/ 252518 w 495679"/>
                  <a:gd name="connsiteY87" fmla="*/ 93648 h 668267"/>
                  <a:gd name="connsiteX88" fmla="*/ 248158 w 495679"/>
                  <a:gd name="connsiteY88" fmla="*/ 94261 h 668267"/>
                  <a:gd name="connsiteX89" fmla="*/ 247050 w 495679"/>
                  <a:gd name="connsiteY89" fmla="*/ 98410 h 668267"/>
                  <a:gd name="connsiteX90" fmla="*/ 249195 w 495679"/>
                  <a:gd name="connsiteY90" fmla="*/ 110950 h 668267"/>
                  <a:gd name="connsiteX91" fmla="*/ 254168 w 495679"/>
                  <a:gd name="connsiteY91" fmla="*/ 124079 h 668267"/>
                  <a:gd name="connsiteX92" fmla="*/ 256926 w 495679"/>
                  <a:gd name="connsiteY92" fmla="*/ 124668 h 668267"/>
                  <a:gd name="connsiteX93" fmla="*/ 254168 w 495679"/>
                  <a:gd name="connsiteY93" fmla="*/ 147933 h 668267"/>
                  <a:gd name="connsiteX94" fmla="*/ 259142 w 495679"/>
                  <a:gd name="connsiteY94" fmla="*/ 162854 h 668267"/>
                  <a:gd name="connsiteX95" fmla="*/ 258034 w 495679"/>
                  <a:gd name="connsiteY95" fmla="*/ 171151 h 668267"/>
                  <a:gd name="connsiteX96" fmla="*/ 265153 w 495679"/>
                  <a:gd name="connsiteY96" fmla="*/ 186024 h 668267"/>
                  <a:gd name="connsiteX97" fmla="*/ 283255 w 495679"/>
                  <a:gd name="connsiteY97" fmla="*/ 181852 h 668267"/>
                  <a:gd name="connsiteX98" fmla="*/ 284835 w 495679"/>
                  <a:gd name="connsiteY98" fmla="*/ 183690 h 668267"/>
                  <a:gd name="connsiteX99" fmla="*/ 271705 w 495679"/>
                  <a:gd name="connsiteY99" fmla="*/ 195594 h 668267"/>
                  <a:gd name="connsiteX100" fmla="*/ 271163 w 495679"/>
                  <a:gd name="connsiteY100" fmla="*/ 199766 h 668267"/>
                  <a:gd name="connsiteX101" fmla="*/ 261287 w 495679"/>
                  <a:gd name="connsiteY101" fmla="*/ 202147 h 668267"/>
                  <a:gd name="connsiteX102" fmla="*/ 259708 w 495679"/>
                  <a:gd name="connsiteY102" fmla="*/ 211669 h 668267"/>
                  <a:gd name="connsiteX103" fmla="*/ 267863 w 495679"/>
                  <a:gd name="connsiteY103" fmla="*/ 220061 h 668267"/>
                  <a:gd name="connsiteX104" fmla="*/ 267321 w 495679"/>
                  <a:gd name="connsiteY104" fmla="*/ 224799 h 668267"/>
                  <a:gd name="connsiteX105" fmla="*/ 252542 w 495679"/>
                  <a:gd name="connsiteY105" fmla="*/ 219448 h 668267"/>
                  <a:gd name="connsiteX106" fmla="*/ 251434 w 495679"/>
                  <a:gd name="connsiteY106" fmla="*/ 226048 h 668267"/>
                  <a:gd name="connsiteX107" fmla="*/ 247073 w 495679"/>
                  <a:gd name="connsiteY107" fmla="*/ 227839 h 668267"/>
                  <a:gd name="connsiteX108" fmla="*/ 248723 w 495679"/>
                  <a:gd name="connsiteY108" fmla="*/ 233803 h 668267"/>
                  <a:gd name="connsiteX109" fmla="*/ 254168 w 495679"/>
                  <a:gd name="connsiteY109" fmla="*/ 234981 h 668267"/>
                  <a:gd name="connsiteX110" fmla="*/ 254711 w 495679"/>
                  <a:gd name="connsiteY110" fmla="*/ 240945 h 668267"/>
                  <a:gd name="connsiteX111" fmla="*/ 248700 w 495679"/>
                  <a:gd name="connsiteY111" fmla="*/ 243986 h 668267"/>
                  <a:gd name="connsiteX112" fmla="*/ 248158 w 495679"/>
                  <a:gd name="connsiteY112" fmla="*/ 246932 h 668267"/>
                  <a:gd name="connsiteX113" fmla="*/ 258034 w 495679"/>
                  <a:gd name="connsiteY113" fmla="*/ 249926 h 668267"/>
                  <a:gd name="connsiteX114" fmla="*/ 260250 w 495679"/>
                  <a:gd name="connsiteY114" fmla="*/ 253485 h 668267"/>
                  <a:gd name="connsiteX115" fmla="*/ 260250 w 495679"/>
                  <a:gd name="connsiteY115" fmla="*/ 247521 h 668267"/>
                  <a:gd name="connsiteX116" fmla="*/ 267840 w 495679"/>
                  <a:gd name="connsiteY116" fmla="*/ 247521 h 668267"/>
                  <a:gd name="connsiteX117" fmla="*/ 268948 w 495679"/>
                  <a:gd name="connsiteY117" fmla="*/ 252283 h 668267"/>
                  <a:gd name="connsiteX118" fmla="*/ 264587 w 495679"/>
                  <a:gd name="connsiteY118" fmla="*/ 265954 h 668267"/>
                  <a:gd name="connsiteX119" fmla="*/ 251953 w 495679"/>
                  <a:gd name="connsiteY119" fmla="*/ 277268 h 668267"/>
                  <a:gd name="connsiteX120" fmla="*/ 250845 w 495679"/>
                  <a:gd name="connsiteY120" fmla="*/ 288582 h 668267"/>
                  <a:gd name="connsiteX121" fmla="*/ 254711 w 495679"/>
                  <a:gd name="connsiteY121" fmla="*/ 294546 h 668267"/>
                  <a:gd name="connsiteX122" fmla="*/ 259684 w 495679"/>
                  <a:gd name="connsiteY122" fmla="*/ 296337 h 668267"/>
                  <a:gd name="connsiteX123" fmla="*/ 278753 w 495679"/>
                  <a:gd name="connsiteY123" fmla="*/ 293957 h 668267"/>
                  <a:gd name="connsiteX124" fmla="*/ 289101 w 495679"/>
                  <a:gd name="connsiteY124" fmla="*/ 309419 h 668267"/>
                  <a:gd name="connsiteX125" fmla="*/ 288606 w 495679"/>
                  <a:gd name="connsiteY125" fmla="*/ 313591 h 668267"/>
                  <a:gd name="connsiteX126" fmla="*/ 283161 w 495679"/>
                  <a:gd name="connsiteY126" fmla="*/ 313591 h 668267"/>
                  <a:gd name="connsiteX127" fmla="*/ 283161 w 495679"/>
                  <a:gd name="connsiteY127" fmla="*/ 326131 h 668267"/>
                  <a:gd name="connsiteX128" fmla="*/ 268924 w 495679"/>
                  <a:gd name="connsiteY128" fmla="*/ 329643 h 668267"/>
                  <a:gd name="connsiteX129" fmla="*/ 257398 w 495679"/>
                  <a:gd name="connsiteY129" fmla="*/ 329054 h 668267"/>
                  <a:gd name="connsiteX130" fmla="*/ 246979 w 495679"/>
                  <a:gd name="connsiteY130" fmla="*/ 337964 h 668267"/>
                  <a:gd name="connsiteX131" fmla="*/ 244764 w 495679"/>
                  <a:gd name="connsiteY131" fmla="*/ 348712 h 668267"/>
                  <a:gd name="connsiteX132" fmla="*/ 242076 w 495679"/>
                  <a:gd name="connsiteY132" fmla="*/ 350504 h 668267"/>
                  <a:gd name="connsiteX133" fmla="*/ 241534 w 495679"/>
                  <a:gd name="connsiteY133" fmla="*/ 362455 h 668267"/>
                  <a:gd name="connsiteX134" fmla="*/ 249761 w 495679"/>
                  <a:gd name="connsiteY134" fmla="*/ 372543 h 668267"/>
                  <a:gd name="connsiteX135" fmla="*/ 259566 w 495679"/>
                  <a:gd name="connsiteY135" fmla="*/ 377941 h 668267"/>
                  <a:gd name="connsiteX136" fmla="*/ 270550 w 495679"/>
                  <a:gd name="connsiteY136" fmla="*/ 380911 h 668267"/>
                  <a:gd name="connsiteX137" fmla="*/ 274911 w 495679"/>
                  <a:gd name="connsiteY137" fmla="*/ 373179 h 668267"/>
                  <a:gd name="connsiteX138" fmla="*/ 277127 w 495679"/>
                  <a:gd name="connsiteY138" fmla="*/ 375607 h 668267"/>
                  <a:gd name="connsiteX139" fmla="*/ 276019 w 495679"/>
                  <a:gd name="connsiteY139" fmla="*/ 381005 h 668267"/>
                  <a:gd name="connsiteX140" fmla="*/ 281535 w 495679"/>
                  <a:gd name="connsiteY140" fmla="*/ 382796 h 668267"/>
                  <a:gd name="connsiteX141" fmla="*/ 282643 w 495679"/>
                  <a:gd name="connsiteY141" fmla="*/ 374452 h 668267"/>
                  <a:gd name="connsiteX142" fmla="*/ 296314 w 495679"/>
                  <a:gd name="connsiteY142" fmla="*/ 372024 h 668267"/>
                  <a:gd name="connsiteX143" fmla="*/ 292990 w 495679"/>
                  <a:gd name="connsiteY143" fmla="*/ 364906 h 668267"/>
                  <a:gd name="connsiteX144" fmla="*/ 295206 w 495679"/>
                  <a:gd name="connsiteY144" fmla="*/ 361394 h 668267"/>
                  <a:gd name="connsiteX145" fmla="*/ 298529 w 495679"/>
                  <a:gd name="connsiteY145" fmla="*/ 361936 h 668267"/>
                  <a:gd name="connsiteX146" fmla="*/ 300674 w 495679"/>
                  <a:gd name="connsiteY146" fmla="*/ 367334 h 668267"/>
                  <a:gd name="connsiteX147" fmla="*/ 305648 w 495679"/>
                  <a:gd name="connsiteY147" fmla="*/ 365542 h 668267"/>
                  <a:gd name="connsiteX148" fmla="*/ 304469 w 495679"/>
                  <a:gd name="connsiteY148" fmla="*/ 352979 h 668267"/>
                  <a:gd name="connsiteX149" fmla="*/ 321535 w 495679"/>
                  <a:gd name="connsiteY149" fmla="*/ 345247 h 668267"/>
                  <a:gd name="connsiteX150" fmla="*/ 327546 w 495679"/>
                  <a:gd name="connsiteY150" fmla="*/ 358377 h 668267"/>
                  <a:gd name="connsiteX151" fmla="*/ 320993 w 495679"/>
                  <a:gd name="connsiteY151" fmla="*/ 361276 h 668267"/>
                  <a:gd name="connsiteX152" fmla="*/ 316019 w 495679"/>
                  <a:gd name="connsiteY152" fmla="*/ 351187 h 668267"/>
                  <a:gd name="connsiteX153" fmla="*/ 308901 w 495679"/>
                  <a:gd name="connsiteY153" fmla="*/ 354157 h 668267"/>
                  <a:gd name="connsiteX154" fmla="*/ 317198 w 495679"/>
                  <a:gd name="connsiteY154" fmla="*/ 373156 h 668267"/>
                  <a:gd name="connsiteX155" fmla="*/ 315548 w 495679"/>
                  <a:gd name="connsiteY155" fmla="*/ 376739 h 668267"/>
                  <a:gd name="connsiteX156" fmla="*/ 312224 w 495679"/>
                  <a:gd name="connsiteY156" fmla="*/ 376126 h 668267"/>
                  <a:gd name="connsiteX157" fmla="*/ 309467 w 495679"/>
                  <a:gd name="connsiteY157" fmla="*/ 370186 h 668267"/>
                  <a:gd name="connsiteX158" fmla="*/ 307251 w 495679"/>
                  <a:gd name="connsiteY158" fmla="*/ 373156 h 668267"/>
                  <a:gd name="connsiteX159" fmla="*/ 301240 w 495679"/>
                  <a:gd name="connsiteY159" fmla="*/ 373156 h 668267"/>
                  <a:gd name="connsiteX160" fmla="*/ 301240 w 495679"/>
                  <a:gd name="connsiteY160" fmla="*/ 377304 h 668267"/>
                  <a:gd name="connsiteX161" fmla="*/ 305648 w 495679"/>
                  <a:gd name="connsiteY161" fmla="*/ 376055 h 668267"/>
                  <a:gd name="connsiteX162" fmla="*/ 301782 w 495679"/>
                  <a:gd name="connsiteY162" fmla="*/ 379638 h 668267"/>
                  <a:gd name="connsiteX163" fmla="*/ 302890 w 495679"/>
                  <a:gd name="connsiteY163" fmla="*/ 384965 h 668267"/>
                  <a:gd name="connsiteX164" fmla="*/ 306685 w 495679"/>
                  <a:gd name="connsiteY164" fmla="*/ 387935 h 668267"/>
                  <a:gd name="connsiteX165" fmla="*/ 314416 w 495679"/>
                  <a:gd name="connsiteY165" fmla="*/ 387322 h 668267"/>
                  <a:gd name="connsiteX166" fmla="*/ 314959 w 495679"/>
                  <a:gd name="connsiteY166" fmla="*/ 392084 h 668267"/>
                  <a:gd name="connsiteX167" fmla="*/ 319861 w 495679"/>
                  <a:gd name="connsiteY167" fmla="*/ 394511 h 668267"/>
                  <a:gd name="connsiteX168" fmla="*/ 325872 w 495679"/>
                  <a:gd name="connsiteY168" fmla="*/ 391541 h 668267"/>
                  <a:gd name="connsiteX169" fmla="*/ 320969 w 495679"/>
                  <a:gd name="connsiteY169" fmla="*/ 390363 h 668267"/>
                  <a:gd name="connsiteX170" fmla="*/ 320427 w 495679"/>
                  <a:gd name="connsiteY170" fmla="*/ 387393 h 668267"/>
                  <a:gd name="connsiteX171" fmla="*/ 326438 w 495679"/>
                  <a:gd name="connsiteY171" fmla="*/ 385601 h 668267"/>
                  <a:gd name="connsiteX172" fmla="*/ 329761 w 495679"/>
                  <a:gd name="connsiteY172" fmla="*/ 388642 h 668267"/>
                  <a:gd name="connsiteX173" fmla="*/ 333085 w 495679"/>
                  <a:gd name="connsiteY173" fmla="*/ 381453 h 668267"/>
                  <a:gd name="connsiteX174" fmla="*/ 341241 w 495679"/>
                  <a:gd name="connsiteY174" fmla="*/ 376055 h 668267"/>
                  <a:gd name="connsiteX175" fmla="*/ 340698 w 495679"/>
                  <a:gd name="connsiteY175" fmla="*/ 371294 h 668267"/>
                  <a:gd name="connsiteX176" fmla="*/ 351683 w 495679"/>
                  <a:gd name="connsiteY176" fmla="*/ 377846 h 668267"/>
                  <a:gd name="connsiteX177" fmla="*/ 357693 w 495679"/>
                  <a:gd name="connsiteY177" fmla="*/ 377304 h 668267"/>
                  <a:gd name="connsiteX178" fmla="*/ 357693 w 495679"/>
                  <a:gd name="connsiteY178" fmla="*/ 364741 h 668267"/>
                  <a:gd name="connsiteX179" fmla="*/ 359909 w 495679"/>
                  <a:gd name="connsiteY179" fmla="*/ 363492 h 668267"/>
                  <a:gd name="connsiteX180" fmla="*/ 367027 w 495679"/>
                  <a:gd name="connsiteY180" fmla="*/ 368324 h 668267"/>
                  <a:gd name="connsiteX181" fmla="*/ 363775 w 495679"/>
                  <a:gd name="connsiteY181" fmla="*/ 380746 h 668267"/>
                  <a:gd name="connsiteX182" fmla="*/ 364812 w 495679"/>
                  <a:gd name="connsiteY182" fmla="*/ 391518 h 668267"/>
                  <a:gd name="connsiteX183" fmla="*/ 370822 w 495679"/>
                  <a:gd name="connsiteY183" fmla="*/ 392060 h 668267"/>
                  <a:gd name="connsiteX184" fmla="*/ 371364 w 495679"/>
                  <a:gd name="connsiteY184" fmla="*/ 397458 h 668267"/>
                  <a:gd name="connsiteX185" fmla="*/ 376880 w 495679"/>
                  <a:gd name="connsiteY185" fmla="*/ 399249 h 668267"/>
                  <a:gd name="connsiteX186" fmla="*/ 383999 w 495679"/>
                  <a:gd name="connsiteY186" fmla="*/ 395666 h 668267"/>
                  <a:gd name="connsiteX187" fmla="*/ 387794 w 495679"/>
                  <a:gd name="connsiteY187" fmla="*/ 396916 h 668267"/>
                  <a:gd name="connsiteX188" fmla="*/ 404223 w 495679"/>
                  <a:gd name="connsiteY188" fmla="*/ 377846 h 668267"/>
                  <a:gd name="connsiteX189" fmla="*/ 409738 w 495679"/>
                  <a:gd name="connsiteY189" fmla="*/ 363610 h 668267"/>
                  <a:gd name="connsiteX190" fmla="*/ 421194 w 495679"/>
                  <a:gd name="connsiteY190" fmla="*/ 360027 h 668267"/>
                  <a:gd name="connsiteX191" fmla="*/ 426639 w 495679"/>
                  <a:gd name="connsiteY191" fmla="*/ 374947 h 668267"/>
                  <a:gd name="connsiteX192" fmla="*/ 431070 w 495679"/>
                  <a:gd name="connsiteY192" fmla="*/ 379096 h 668267"/>
                  <a:gd name="connsiteX193" fmla="*/ 432650 w 495679"/>
                  <a:gd name="connsiteY193" fmla="*/ 389184 h 668267"/>
                  <a:gd name="connsiteX194" fmla="*/ 448537 w 495679"/>
                  <a:gd name="connsiteY194" fmla="*/ 429090 h 668267"/>
                  <a:gd name="connsiteX195" fmla="*/ 455160 w 495679"/>
                  <a:gd name="connsiteY195" fmla="*/ 436822 h 668267"/>
                  <a:gd name="connsiteX196" fmla="*/ 455702 w 495679"/>
                  <a:gd name="connsiteY196" fmla="*/ 446344 h 668267"/>
                  <a:gd name="connsiteX197" fmla="*/ 420699 w 495679"/>
                  <a:gd name="connsiteY197" fmla="*/ 361818 h 668267"/>
                  <a:gd name="connsiteX198" fmla="*/ 411365 w 495679"/>
                  <a:gd name="connsiteY198" fmla="*/ 364175 h 668267"/>
                  <a:gd name="connsiteX199" fmla="*/ 406957 w 495679"/>
                  <a:gd name="connsiteY199" fmla="*/ 376126 h 668267"/>
                  <a:gd name="connsiteX200" fmla="*/ 391636 w 495679"/>
                  <a:gd name="connsiteY200" fmla="*/ 396350 h 668267"/>
                  <a:gd name="connsiteX201" fmla="*/ 406957 w 495679"/>
                  <a:gd name="connsiteY201" fmla="*/ 386827 h 668267"/>
                  <a:gd name="connsiteX202" fmla="*/ 414146 w 495679"/>
                  <a:gd name="connsiteY202" fmla="*/ 394016 h 668267"/>
                  <a:gd name="connsiteX203" fmla="*/ 411388 w 495679"/>
                  <a:gd name="connsiteY203" fmla="*/ 397599 h 668267"/>
                  <a:gd name="connsiteX204" fmla="*/ 422302 w 495679"/>
                  <a:gd name="connsiteY204" fmla="*/ 411836 h 668267"/>
                  <a:gd name="connsiteX205" fmla="*/ 419049 w 495679"/>
                  <a:gd name="connsiteY205" fmla="*/ 420817 h 668267"/>
                  <a:gd name="connsiteX206" fmla="*/ 421807 w 495679"/>
                  <a:gd name="connsiteY206" fmla="*/ 435667 h 668267"/>
                  <a:gd name="connsiteX207" fmla="*/ 418012 w 495679"/>
                  <a:gd name="connsiteY207" fmla="*/ 439179 h 668267"/>
                  <a:gd name="connsiteX208" fmla="*/ 415796 w 495679"/>
                  <a:gd name="connsiteY208" fmla="*/ 452850 h 668267"/>
                  <a:gd name="connsiteX209" fmla="*/ 438731 w 495679"/>
                  <a:gd name="connsiteY209" fmla="*/ 455325 h 668267"/>
                  <a:gd name="connsiteX210" fmla="*/ 451860 w 495679"/>
                  <a:gd name="connsiteY210" fmla="*/ 461265 h 668267"/>
                  <a:gd name="connsiteX211" fmla="*/ 456268 w 495679"/>
                  <a:gd name="connsiteY211" fmla="*/ 458837 h 668267"/>
                  <a:gd name="connsiteX212" fmla="*/ 456763 w 495679"/>
                  <a:gd name="connsiteY212" fmla="*/ 461265 h 668267"/>
                  <a:gd name="connsiteX213" fmla="*/ 451860 w 495679"/>
                  <a:gd name="connsiteY213" fmla="*/ 463056 h 668267"/>
                  <a:gd name="connsiteX214" fmla="*/ 438731 w 495679"/>
                  <a:gd name="connsiteY214" fmla="*/ 457116 h 668267"/>
                  <a:gd name="connsiteX215" fmla="*/ 414688 w 495679"/>
                  <a:gd name="connsiteY215" fmla="*/ 454759 h 668267"/>
                  <a:gd name="connsiteX216" fmla="*/ 415231 w 495679"/>
                  <a:gd name="connsiteY216" fmla="*/ 468431 h 668267"/>
                  <a:gd name="connsiteX217" fmla="*/ 408678 w 495679"/>
                  <a:gd name="connsiteY217" fmla="*/ 468431 h 668267"/>
                  <a:gd name="connsiteX218" fmla="*/ 401489 w 495679"/>
                  <a:gd name="connsiteY218" fmla="*/ 473758 h 668267"/>
                  <a:gd name="connsiteX219" fmla="*/ 406462 w 495679"/>
                  <a:gd name="connsiteY219" fmla="*/ 477906 h 668267"/>
                  <a:gd name="connsiteX220" fmla="*/ 405354 w 495679"/>
                  <a:gd name="connsiteY220" fmla="*/ 482125 h 668267"/>
                  <a:gd name="connsiteX221" fmla="*/ 400451 w 495679"/>
                  <a:gd name="connsiteY221" fmla="*/ 483304 h 668267"/>
                  <a:gd name="connsiteX222" fmla="*/ 405967 w 495679"/>
                  <a:gd name="connsiteY222" fmla="*/ 503410 h 6682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</a:cxnLst>
                <a:rect l="l" t="t" r="r" b="b"/>
                <a:pathLst>
                  <a:path w="495679" h="668267">
                    <a:moveTo>
                      <a:pt x="143290" y="637130"/>
                    </a:moveTo>
                    <a:lnTo>
                      <a:pt x="66023" y="668267"/>
                    </a:lnTo>
                    <a:lnTo>
                      <a:pt x="66023" y="668267"/>
                    </a:lnTo>
                    <a:lnTo>
                      <a:pt x="0" y="561584"/>
                    </a:lnTo>
                    <a:lnTo>
                      <a:pt x="70714" y="517247"/>
                    </a:lnTo>
                    <a:lnTo>
                      <a:pt x="143290" y="637130"/>
                    </a:lnTo>
                    <a:close/>
                    <a:moveTo>
                      <a:pt x="405920" y="503363"/>
                    </a:moveTo>
                    <a:lnTo>
                      <a:pt x="405920" y="503363"/>
                    </a:lnTo>
                    <a:close/>
                    <a:moveTo>
                      <a:pt x="178858" y="496103"/>
                    </a:moveTo>
                    <a:lnTo>
                      <a:pt x="170443" y="504730"/>
                    </a:lnTo>
                    <a:lnTo>
                      <a:pt x="144279" y="465508"/>
                    </a:lnTo>
                    <a:lnTo>
                      <a:pt x="155947" y="458884"/>
                    </a:lnTo>
                    <a:lnTo>
                      <a:pt x="178882" y="496103"/>
                    </a:lnTo>
                    <a:close/>
                    <a:moveTo>
                      <a:pt x="490163" y="364623"/>
                    </a:moveTo>
                    <a:lnTo>
                      <a:pt x="495679" y="369384"/>
                    </a:lnTo>
                    <a:lnTo>
                      <a:pt x="495679" y="375324"/>
                    </a:lnTo>
                    <a:lnTo>
                      <a:pt x="492356" y="378294"/>
                    </a:lnTo>
                    <a:lnTo>
                      <a:pt x="489032" y="378294"/>
                    </a:lnTo>
                    <a:lnTo>
                      <a:pt x="494006" y="374146"/>
                    </a:lnTo>
                    <a:lnTo>
                      <a:pt x="491248" y="368748"/>
                    </a:lnTo>
                    <a:lnTo>
                      <a:pt x="480900" y="368206"/>
                    </a:lnTo>
                    <a:lnTo>
                      <a:pt x="490163" y="364623"/>
                    </a:lnTo>
                    <a:close/>
                    <a:moveTo>
                      <a:pt x="364953" y="255041"/>
                    </a:moveTo>
                    <a:lnTo>
                      <a:pt x="372614" y="258623"/>
                    </a:lnTo>
                    <a:lnTo>
                      <a:pt x="372072" y="282454"/>
                    </a:lnTo>
                    <a:lnTo>
                      <a:pt x="356185" y="272955"/>
                    </a:lnTo>
                    <a:lnTo>
                      <a:pt x="340863" y="269395"/>
                    </a:lnTo>
                    <a:lnTo>
                      <a:pt x="346379" y="258694"/>
                    </a:lnTo>
                    <a:lnTo>
                      <a:pt x="355642" y="262843"/>
                    </a:lnTo>
                    <a:lnTo>
                      <a:pt x="364953" y="255041"/>
                    </a:lnTo>
                    <a:close/>
                    <a:moveTo>
                      <a:pt x="327168" y="119200"/>
                    </a:moveTo>
                    <a:lnTo>
                      <a:pt x="328276" y="123961"/>
                    </a:lnTo>
                    <a:lnTo>
                      <a:pt x="348571" y="132305"/>
                    </a:lnTo>
                    <a:lnTo>
                      <a:pt x="352932" y="137067"/>
                    </a:lnTo>
                    <a:lnTo>
                      <a:pt x="354040" y="145976"/>
                    </a:lnTo>
                    <a:lnTo>
                      <a:pt x="342018" y="145976"/>
                    </a:lnTo>
                    <a:lnTo>
                      <a:pt x="335466" y="151940"/>
                    </a:lnTo>
                    <a:lnTo>
                      <a:pt x="334923" y="140036"/>
                    </a:lnTo>
                    <a:lnTo>
                      <a:pt x="328300" y="136454"/>
                    </a:lnTo>
                    <a:lnTo>
                      <a:pt x="327192" y="128722"/>
                    </a:lnTo>
                    <a:lnTo>
                      <a:pt x="322831" y="125140"/>
                    </a:lnTo>
                    <a:lnTo>
                      <a:pt x="327192" y="119200"/>
                    </a:lnTo>
                    <a:close/>
                    <a:moveTo>
                      <a:pt x="405896" y="503363"/>
                    </a:moveTo>
                    <a:lnTo>
                      <a:pt x="343056" y="508761"/>
                    </a:lnTo>
                    <a:lnTo>
                      <a:pt x="289054" y="526015"/>
                    </a:lnTo>
                    <a:lnTo>
                      <a:pt x="289054" y="526015"/>
                    </a:lnTo>
                    <a:lnTo>
                      <a:pt x="287121" y="516752"/>
                    </a:lnTo>
                    <a:lnTo>
                      <a:pt x="274840" y="514394"/>
                    </a:lnTo>
                    <a:lnTo>
                      <a:pt x="243349" y="497824"/>
                    </a:lnTo>
                    <a:lnTo>
                      <a:pt x="194109" y="462750"/>
                    </a:lnTo>
                    <a:lnTo>
                      <a:pt x="174215" y="451978"/>
                    </a:lnTo>
                    <a:lnTo>
                      <a:pt x="198257" y="433475"/>
                    </a:lnTo>
                    <a:lnTo>
                      <a:pt x="156065" y="378931"/>
                    </a:lnTo>
                    <a:lnTo>
                      <a:pt x="143784" y="315783"/>
                    </a:lnTo>
                    <a:lnTo>
                      <a:pt x="133366" y="286602"/>
                    </a:lnTo>
                    <a:lnTo>
                      <a:pt x="106919" y="233567"/>
                    </a:lnTo>
                    <a:lnTo>
                      <a:pt x="106919" y="233567"/>
                    </a:lnTo>
                    <a:lnTo>
                      <a:pt x="103878" y="221216"/>
                    </a:lnTo>
                    <a:lnTo>
                      <a:pt x="103878" y="221216"/>
                    </a:lnTo>
                    <a:lnTo>
                      <a:pt x="197173" y="160803"/>
                    </a:lnTo>
                    <a:lnTo>
                      <a:pt x="183290" y="123207"/>
                    </a:lnTo>
                    <a:lnTo>
                      <a:pt x="157456" y="0"/>
                    </a:lnTo>
                    <a:lnTo>
                      <a:pt x="229560" y="0"/>
                    </a:lnTo>
                    <a:lnTo>
                      <a:pt x="232813" y="17773"/>
                    </a:lnTo>
                    <a:lnTo>
                      <a:pt x="269490" y="45775"/>
                    </a:lnTo>
                    <a:lnTo>
                      <a:pt x="275500" y="47567"/>
                    </a:lnTo>
                    <a:lnTo>
                      <a:pt x="279295" y="44007"/>
                    </a:lnTo>
                    <a:lnTo>
                      <a:pt x="285848" y="45846"/>
                    </a:lnTo>
                    <a:lnTo>
                      <a:pt x="294074" y="40495"/>
                    </a:lnTo>
                    <a:lnTo>
                      <a:pt x="292424" y="47637"/>
                    </a:lnTo>
                    <a:lnTo>
                      <a:pt x="287522" y="48227"/>
                    </a:lnTo>
                    <a:lnTo>
                      <a:pt x="290280" y="56029"/>
                    </a:lnTo>
                    <a:lnTo>
                      <a:pt x="286414" y="53601"/>
                    </a:lnTo>
                    <a:lnTo>
                      <a:pt x="281511" y="55392"/>
                    </a:lnTo>
                    <a:lnTo>
                      <a:pt x="250845" y="32128"/>
                    </a:lnTo>
                    <a:lnTo>
                      <a:pt x="237716" y="29700"/>
                    </a:lnTo>
                    <a:lnTo>
                      <a:pt x="243797" y="36889"/>
                    </a:lnTo>
                    <a:lnTo>
                      <a:pt x="247050" y="50631"/>
                    </a:lnTo>
                    <a:lnTo>
                      <a:pt x="253061" y="53059"/>
                    </a:lnTo>
                    <a:lnTo>
                      <a:pt x="255276" y="57207"/>
                    </a:lnTo>
                    <a:lnTo>
                      <a:pt x="258600" y="56594"/>
                    </a:lnTo>
                    <a:lnTo>
                      <a:pt x="256950" y="69158"/>
                    </a:lnTo>
                    <a:lnTo>
                      <a:pt x="253626" y="71586"/>
                    </a:lnTo>
                    <a:lnTo>
                      <a:pt x="253626" y="74579"/>
                    </a:lnTo>
                    <a:lnTo>
                      <a:pt x="256950" y="75781"/>
                    </a:lnTo>
                    <a:lnTo>
                      <a:pt x="257492" y="84126"/>
                    </a:lnTo>
                    <a:lnTo>
                      <a:pt x="253626" y="96076"/>
                    </a:lnTo>
                    <a:lnTo>
                      <a:pt x="252518" y="93648"/>
                    </a:lnTo>
                    <a:lnTo>
                      <a:pt x="248158" y="94261"/>
                    </a:lnTo>
                    <a:lnTo>
                      <a:pt x="247050" y="98410"/>
                    </a:lnTo>
                    <a:lnTo>
                      <a:pt x="249195" y="110950"/>
                    </a:lnTo>
                    <a:lnTo>
                      <a:pt x="254168" y="124079"/>
                    </a:lnTo>
                    <a:lnTo>
                      <a:pt x="256926" y="124668"/>
                    </a:lnTo>
                    <a:lnTo>
                      <a:pt x="254168" y="147933"/>
                    </a:lnTo>
                    <a:lnTo>
                      <a:pt x="259142" y="162854"/>
                    </a:lnTo>
                    <a:lnTo>
                      <a:pt x="258034" y="171151"/>
                    </a:lnTo>
                    <a:lnTo>
                      <a:pt x="265153" y="186024"/>
                    </a:lnTo>
                    <a:lnTo>
                      <a:pt x="283255" y="181852"/>
                    </a:lnTo>
                    <a:lnTo>
                      <a:pt x="284835" y="183690"/>
                    </a:lnTo>
                    <a:lnTo>
                      <a:pt x="271705" y="195594"/>
                    </a:lnTo>
                    <a:lnTo>
                      <a:pt x="271163" y="199766"/>
                    </a:lnTo>
                    <a:lnTo>
                      <a:pt x="261287" y="202147"/>
                    </a:lnTo>
                    <a:lnTo>
                      <a:pt x="259708" y="211669"/>
                    </a:lnTo>
                    <a:lnTo>
                      <a:pt x="267863" y="220061"/>
                    </a:lnTo>
                    <a:lnTo>
                      <a:pt x="267321" y="224799"/>
                    </a:lnTo>
                    <a:lnTo>
                      <a:pt x="252542" y="219448"/>
                    </a:lnTo>
                    <a:lnTo>
                      <a:pt x="251434" y="226048"/>
                    </a:lnTo>
                    <a:lnTo>
                      <a:pt x="247073" y="227839"/>
                    </a:lnTo>
                    <a:lnTo>
                      <a:pt x="248723" y="233803"/>
                    </a:lnTo>
                    <a:lnTo>
                      <a:pt x="254168" y="234981"/>
                    </a:lnTo>
                    <a:lnTo>
                      <a:pt x="254711" y="240945"/>
                    </a:lnTo>
                    <a:lnTo>
                      <a:pt x="248700" y="243986"/>
                    </a:lnTo>
                    <a:lnTo>
                      <a:pt x="248158" y="246932"/>
                    </a:lnTo>
                    <a:lnTo>
                      <a:pt x="258034" y="249926"/>
                    </a:lnTo>
                    <a:lnTo>
                      <a:pt x="260250" y="253485"/>
                    </a:lnTo>
                    <a:lnTo>
                      <a:pt x="260250" y="247521"/>
                    </a:lnTo>
                    <a:lnTo>
                      <a:pt x="267840" y="247521"/>
                    </a:lnTo>
                    <a:lnTo>
                      <a:pt x="268948" y="252283"/>
                    </a:lnTo>
                    <a:lnTo>
                      <a:pt x="264587" y="265954"/>
                    </a:lnTo>
                    <a:lnTo>
                      <a:pt x="251953" y="277268"/>
                    </a:lnTo>
                    <a:lnTo>
                      <a:pt x="250845" y="288582"/>
                    </a:lnTo>
                    <a:lnTo>
                      <a:pt x="254711" y="294546"/>
                    </a:lnTo>
                    <a:lnTo>
                      <a:pt x="259684" y="296337"/>
                    </a:lnTo>
                    <a:lnTo>
                      <a:pt x="278753" y="293957"/>
                    </a:lnTo>
                    <a:lnTo>
                      <a:pt x="289101" y="309419"/>
                    </a:lnTo>
                    <a:lnTo>
                      <a:pt x="288606" y="313591"/>
                    </a:lnTo>
                    <a:lnTo>
                      <a:pt x="283161" y="313591"/>
                    </a:lnTo>
                    <a:lnTo>
                      <a:pt x="283161" y="326131"/>
                    </a:lnTo>
                    <a:lnTo>
                      <a:pt x="268924" y="329643"/>
                    </a:lnTo>
                    <a:lnTo>
                      <a:pt x="257398" y="329054"/>
                    </a:lnTo>
                    <a:lnTo>
                      <a:pt x="246979" y="337964"/>
                    </a:lnTo>
                    <a:lnTo>
                      <a:pt x="244764" y="348712"/>
                    </a:lnTo>
                    <a:lnTo>
                      <a:pt x="242076" y="350504"/>
                    </a:lnTo>
                    <a:lnTo>
                      <a:pt x="241534" y="362455"/>
                    </a:lnTo>
                    <a:lnTo>
                      <a:pt x="249761" y="372543"/>
                    </a:lnTo>
                    <a:lnTo>
                      <a:pt x="259566" y="377941"/>
                    </a:lnTo>
                    <a:lnTo>
                      <a:pt x="270550" y="380911"/>
                    </a:lnTo>
                    <a:lnTo>
                      <a:pt x="274911" y="373179"/>
                    </a:lnTo>
                    <a:lnTo>
                      <a:pt x="277127" y="375607"/>
                    </a:lnTo>
                    <a:lnTo>
                      <a:pt x="276019" y="381005"/>
                    </a:lnTo>
                    <a:lnTo>
                      <a:pt x="281535" y="382796"/>
                    </a:lnTo>
                    <a:lnTo>
                      <a:pt x="282643" y="374452"/>
                    </a:lnTo>
                    <a:lnTo>
                      <a:pt x="296314" y="372024"/>
                    </a:lnTo>
                    <a:lnTo>
                      <a:pt x="292990" y="364906"/>
                    </a:lnTo>
                    <a:lnTo>
                      <a:pt x="295206" y="361394"/>
                    </a:lnTo>
                    <a:lnTo>
                      <a:pt x="298529" y="361936"/>
                    </a:lnTo>
                    <a:lnTo>
                      <a:pt x="300674" y="367334"/>
                    </a:lnTo>
                    <a:lnTo>
                      <a:pt x="305648" y="365542"/>
                    </a:lnTo>
                    <a:lnTo>
                      <a:pt x="304469" y="352979"/>
                    </a:lnTo>
                    <a:lnTo>
                      <a:pt x="321535" y="345247"/>
                    </a:lnTo>
                    <a:lnTo>
                      <a:pt x="327546" y="358377"/>
                    </a:lnTo>
                    <a:lnTo>
                      <a:pt x="320993" y="361276"/>
                    </a:lnTo>
                    <a:lnTo>
                      <a:pt x="316019" y="351187"/>
                    </a:lnTo>
                    <a:lnTo>
                      <a:pt x="308901" y="354157"/>
                    </a:lnTo>
                    <a:lnTo>
                      <a:pt x="317198" y="373156"/>
                    </a:lnTo>
                    <a:lnTo>
                      <a:pt x="315548" y="376739"/>
                    </a:lnTo>
                    <a:lnTo>
                      <a:pt x="312224" y="376126"/>
                    </a:lnTo>
                    <a:lnTo>
                      <a:pt x="309467" y="370186"/>
                    </a:lnTo>
                    <a:lnTo>
                      <a:pt x="307251" y="373156"/>
                    </a:lnTo>
                    <a:lnTo>
                      <a:pt x="301240" y="373156"/>
                    </a:lnTo>
                    <a:lnTo>
                      <a:pt x="301240" y="377304"/>
                    </a:lnTo>
                    <a:lnTo>
                      <a:pt x="305648" y="376055"/>
                    </a:lnTo>
                    <a:lnTo>
                      <a:pt x="301782" y="379638"/>
                    </a:lnTo>
                    <a:lnTo>
                      <a:pt x="302890" y="384965"/>
                    </a:lnTo>
                    <a:lnTo>
                      <a:pt x="306685" y="387935"/>
                    </a:lnTo>
                    <a:lnTo>
                      <a:pt x="314416" y="387322"/>
                    </a:lnTo>
                    <a:lnTo>
                      <a:pt x="314959" y="392084"/>
                    </a:lnTo>
                    <a:lnTo>
                      <a:pt x="319861" y="394511"/>
                    </a:lnTo>
                    <a:lnTo>
                      <a:pt x="325872" y="391541"/>
                    </a:lnTo>
                    <a:lnTo>
                      <a:pt x="320969" y="390363"/>
                    </a:lnTo>
                    <a:lnTo>
                      <a:pt x="320427" y="387393"/>
                    </a:lnTo>
                    <a:lnTo>
                      <a:pt x="326438" y="385601"/>
                    </a:lnTo>
                    <a:lnTo>
                      <a:pt x="329761" y="388642"/>
                    </a:lnTo>
                    <a:lnTo>
                      <a:pt x="333085" y="381453"/>
                    </a:lnTo>
                    <a:lnTo>
                      <a:pt x="341241" y="376055"/>
                    </a:lnTo>
                    <a:lnTo>
                      <a:pt x="340698" y="371294"/>
                    </a:lnTo>
                    <a:lnTo>
                      <a:pt x="351683" y="377846"/>
                    </a:lnTo>
                    <a:lnTo>
                      <a:pt x="357693" y="377304"/>
                    </a:lnTo>
                    <a:lnTo>
                      <a:pt x="357693" y="364741"/>
                    </a:lnTo>
                    <a:lnTo>
                      <a:pt x="359909" y="363492"/>
                    </a:lnTo>
                    <a:lnTo>
                      <a:pt x="367027" y="368324"/>
                    </a:lnTo>
                    <a:lnTo>
                      <a:pt x="363775" y="380746"/>
                    </a:lnTo>
                    <a:lnTo>
                      <a:pt x="364812" y="391518"/>
                    </a:lnTo>
                    <a:lnTo>
                      <a:pt x="370822" y="392060"/>
                    </a:lnTo>
                    <a:lnTo>
                      <a:pt x="371364" y="397458"/>
                    </a:lnTo>
                    <a:lnTo>
                      <a:pt x="376880" y="399249"/>
                    </a:lnTo>
                    <a:lnTo>
                      <a:pt x="383999" y="395666"/>
                    </a:lnTo>
                    <a:lnTo>
                      <a:pt x="387794" y="396916"/>
                    </a:lnTo>
                    <a:lnTo>
                      <a:pt x="404223" y="377846"/>
                    </a:lnTo>
                    <a:lnTo>
                      <a:pt x="409738" y="363610"/>
                    </a:lnTo>
                    <a:lnTo>
                      <a:pt x="421194" y="360027"/>
                    </a:lnTo>
                    <a:lnTo>
                      <a:pt x="426639" y="374947"/>
                    </a:lnTo>
                    <a:lnTo>
                      <a:pt x="431070" y="379096"/>
                    </a:lnTo>
                    <a:lnTo>
                      <a:pt x="432650" y="389184"/>
                    </a:lnTo>
                    <a:lnTo>
                      <a:pt x="448537" y="429090"/>
                    </a:lnTo>
                    <a:lnTo>
                      <a:pt x="455160" y="436822"/>
                    </a:lnTo>
                    <a:lnTo>
                      <a:pt x="455702" y="446344"/>
                    </a:lnTo>
                    <a:lnTo>
                      <a:pt x="420699" y="361818"/>
                    </a:lnTo>
                    <a:lnTo>
                      <a:pt x="411365" y="364175"/>
                    </a:lnTo>
                    <a:lnTo>
                      <a:pt x="406957" y="376126"/>
                    </a:lnTo>
                    <a:lnTo>
                      <a:pt x="391636" y="396350"/>
                    </a:lnTo>
                    <a:lnTo>
                      <a:pt x="406957" y="386827"/>
                    </a:lnTo>
                    <a:lnTo>
                      <a:pt x="414146" y="394016"/>
                    </a:lnTo>
                    <a:lnTo>
                      <a:pt x="411388" y="397599"/>
                    </a:lnTo>
                    <a:lnTo>
                      <a:pt x="422302" y="411836"/>
                    </a:lnTo>
                    <a:lnTo>
                      <a:pt x="419049" y="420817"/>
                    </a:lnTo>
                    <a:lnTo>
                      <a:pt x="421807" y="435667"/>
                    </a:lnTo>
                    <a:lnTo>
                      <a:pt x="418012" y="439179"/>
                    </a:lnTo>
                    <a:lnTo>
                      <a:pt x="415796" y="452850"/>
                    </a:lnTo>
                    <a:lnTo>
                      <a:pt x="438731" y="455325"/>
                    </a:lnTo>
                    <a:lnTo>
                      <a:pt x="451860" y="461265"/>
                    </a:lnTo>
                    <a:lnTo>
                      <a:pt x="456268" y="458837"/>
                    </a:lnTo>
                    <a:lnTo>
                      <a:pt x="456763" y="461265"/>
                    </a:lnTo>
                    <a:lnTo>
                      <a:pt x="451860" y="463056"/>
                    </a:lnTo>
                    <a:lnTo>
                      <a:pt x="438731" y="457116"/>
                    </a:lnTo>
                    <a:lnTo>
                      <a:pt x="414688" y="454759"/>
                    </a:lnTo>
                    <a:lnTo>
                      <a:pt x="415231" y="468431"/>
                    </a:lnTo>
                    <a:lnTo>
                      <a:pt x="408678" y="468431"/>
                    </a:lnTo>
                    <a:lnTo>
                      <a:pt x="401489" y="473758"/>
                    </a:lnTo>
                    <a:lnTo>
                      <a:pt x="406462" y="477906"/>
                    </a:lnTo>
                    <a:lnTo>
                      <a:pt x="405354" y="482125"/>
                    </a:lnTo>
                    <a:lnTo>
                      <a:pt x="400451" y="483304"/>
                    </a:lnTo>
                    <a:lnTo>
                      <a:pt x="405967" y="503410"/>
                    </a:lnTo>
                    <a:close/>
                  </a:path>
                </a:pathLst>
              </a:custGeom>
              <a:grpFill/>
              <a:ln w="12700" cap="flat">
                <a:solidFill>
                  <a:srgbClr val="35001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4" name="Freeform: Shape 213">
                <a:extLst>
                  <a:ext uri="{FF2B5EF4-FFF2-40B4-BE49-F238E27FC236}">
                    <a16:creationId xmlns:a16="http://schemas.microsoft.com/office/drawing/2014/main" id="{358746F6-AE93-6EA5-3029-A429391D6565}"/>
                  </a:ext>
                </a:extLst>
              </p:cNvPr>
              <p:cNvSpPr/>
              <p:nvPr/>
            </p:nvSpPr>
            <p:spPr>
              <a:xfrm>
                <a:off x="5508149" y="2575280"/>
                <a:ext cx="1315462" cy="858039"/>
              </a:xfrm>
              <a:custGeom>
                <a:avLst/>
                <a:gdLst>
                  <a:gd name="connsiteX0" fmla="*/ 1220730 w 1315462"/>
                  <a:gd name="connsiteY0" fmla="*/ 439084 h 858039"/>
                  <a:gd name="connsiteX1" fmla="*/ 1219622 w 1315462"/>
                  <a:gd name="connsiteY1" fmla="*/ 447476 h 858039"/>
                  <a:gd name="connsiteX2" fmla="*/ 1215756 w 1315462"/>
                  <a:gd name="connsiteY2" fmla="*/ 447476 h 858039"/>
                  <a:gd name="connsiteX3" fmla="*/ 1216298 w 1315462"/>
                  <a:gd name="connsiteY3" fmla="*/ 441512 h 858039"/>
                  <a:gd name="connsiteX4" fmla="*/ 1220706 w 1315462"/>
                  <a:gd name="connsiteY4" fmla="*/ 439084 h 858039"/>
                  <a:gd name="connsiteX5" fmla="*/ 1218655 w 1315462"/>
                  <a:gd name="connsiteY5" fmla="*/ 428383 h 858039"/>
                  <a:gd name="connsiteX6" fmla="*/ 1215898 w 1315462"/>
                  <a:gd name="connsiteY6" fmla="*/ 437977 h 858039"/>
                  <a:gd name="connsiteX7" fmla="*/ 1213682 w 1315462"/>
                  <a:gd name="connsiteY7" fmla="*/ 430787 h 858039"/>
                  <a:gd name="connsiteX8" fmla="*/ 1218655 w 1315462"/>
                  <a:gd name="connsiteY8" fmla="*/ 428360 h 858039"/>
                  <a:gd name="connsiteX9" fmla="*/ 1257406 w 1315462"/>
                  <a:gd name="connsiteY9" fmla="*/ 425390 h 858039"/>
                  <a:gd name="connsiteX10" fmla="*/ 1260730 w 1315462"/>
                  <a:gd name="connsiteY10" fmla="*/ 427770 h 858039"/>
                  <a:gd name="connsiteX11" fmla="*/ 1247601 w 1315462"/>
                  <a:gd name="connsiteY11" fmla="*/ 439155 h 858039"/>
                  <a:gd name="connsiteX12" fmla="*/ 1235509 w 1315462"/>
                  <a:gd name="connsiteY12" fmla="*/ 444506 h 858039"/>
                  <a:gd name="connsiteX13" fmla="*/ 1236617 w 1315462"/>
                  <a:gd name="connsiteY13" fmla="*/ 439226 h 858039"/>
                  <a:gd name="connsiteX14" fmla="*/ 1244348 w 1315462"/>
                  <a:gd name="connsiteY14" fmla="*/ 439155 h 858039"/>
                  <a:gd name="connsiteX15" fmla="*/ 1252504 w 1315462"/>
                  <a:gd name="connsiteY15" fmla="*/ 426662 h 858039"/>
                  <a:gd name="connsiteX16" fmla="*/ 1257406 w 1315462"/>
                  <a:gd name="connsiteY16" fmla="*/ 425390 h 858039"/>
                  <a:gd name="connsiteX17" fmla="*/ 899831 w 1315462"/>
                  <a:gd name="connsiteY17" fmla="*/ 2310 h 858039"/>
                  <a:gd name="connsiteX18" fmla="*/ 899831 w 1315462"/>
                  <a:gd name="connsiteY18" fmla="*/ 1697 h 858039"/>
                  <a:gd name="connsiteX19" fmla="*/ 899831 w 1315462"/>
                  <a:gd name="connsiteY19" fmla="*/ 1697 h 858039"/>
                  <a:gd name="connsiteX20" fmla="*/ 899831 w 1315462"/>
                  <a:gd name="connsiteY20" fmla="*/ 2310 h 858039"/>
                  <a:gd name="connsiteX21" fmla="*/ 899831 w 1315462"/>
                  <a:gd name="connsiteY21" fmla="*/ 2310 h 858039"/>
                  <a:gd name="connsiteX22" fmla="*/ 914068 w 1315462"/>
                  <a:gd name="connsiteY22" fmla="*/ 12493 h 858039"/>
                  <a:gd name="connsiteX23" fmla="*/ 944664 w 1315462"/>
                  <a:gd name="connsiteY23" fmla="*/ 25103 h 858039"/>
                  <a:gd name="connsiteX24" fmla="*/ 945206 w 1315462"/>
                  <a:gd name="connsiteY24" fmla="*/ 27484 h 858039"/>
                  <a:gd name="connsiteX25" fmla="*/ 953432 w 1315462"/>
                  <a:gd name="connsiteY25" fmla="*/ 26282 h 858039"/>
                  <a:gd name="connsiteX26" fmla="*/ 955648 w 1315462"/>
                  <a:gd name="connsiteY26" fmla="*/ 29323 h 858039"/>
                  <a:gd name="connsiteX27" fmla="*/ 973185 w 1315462"/>
                  <a:gd name="connsiteY27" fmla="*/ 29912 h 858039"/>
                  <a:gd name="connsiteX28" fmla="*/ 979195 w 1315462"/>
                  <a:gd name="connsiteY28" fmla="*/ 23359 h 858039"/>
                  <a:gd name="connsiteX29" fmla="*/ 985277 w 1315462"/>
                  <a:gd name="connsiteY29" fmla="*/ 25150 h 858039"/>
                  <a:gd name="connsiteX30" fmla="*/ 991217 w 1315462"/>
                  <a:gd name="connsiteY30" fmla="*/ 22157 h 858039"/>
                  <a:gd name="connsiteX31" fmla="*/ 990675 w 1315462"/>
                  <a:gd name="connsiteY31" fmla="*/ 11974 h 858039"/>
                  <a:gd name="connsiteX32" fmla="*/ 995082 w 1315462"/>
                  <a:gd name="connsiteY32" fmla="*/ 21568 h 858039"/>
                  <a:gd name="connsiteX33" fmla="*/ 985748 w 1315462"/>
                  <a:gd name="connsiteY33" fmla="*/ 27508 h 858039"/>
                  <a:gd name="connsiteX34" fmla="*/ 1047552 w 1315462"/>
                  <a:gd name="connsiteY34" fmla="*/ 15533 h 858039"/>
                  <a:gd name="connsiteX35" fmla="*/ 1049697 w 1315462"/>
                  <a:gd name="connsiteY35" fmla="*/ 0 h 858039"/>
                  <a:gd name="connsiteX36" fmla="*/ 1049697 w 1315462"/>
                  <a:gd name="connsiteY36" fmla="*/ 16170 h 858039"/>
                  <a:gd name="connsiteX37" fmla="*/ 1065584 w 1315462"/>
                  <a:gd name="connsiteY37" fmla="*/ 14968 h 858039"/>
                  <a:gd name="connsiteX38" fmla="*/ 1067234 w 1315462"/>
                  <a:gd name="connsiteY38" fmla="*/ 17348 h 858039"/>
                  <a:gd name="connsiteX39" fmla="*/ 1099479 w 1315462"/>
                  <a:gd name="connsiteY39" fmla="*/ 23901 h 858039"/>
                  <a:gd name="connsiteX40" fmla="*/ 1118666 w 1315462"/>
                  <a:gd name="connsiteY40" fmla="*/ 36535 h 858039"/>
                  <a:gd name="connsiteX41" fmla="*/ 1142709 w 1315462"/>
                  <a:gd name="connsiteY41" fmla="*/ 62228 h 858039"/>
                  <a:gd name="connsiteX42" fmla="*/ 1161849 w 1315462"/>
                  <a:gd name="connsiteY42" fmla="*/ 73000 h 858039"/>
                  <a:gd name="connsiteX43" fmla="*/ 1168402 w 1315462"/>
                  <a:gd name="connsiteY43" fmla="*/ 71821 h 858039"/>
                  <a:gd name="connsiteX44" fmla="*/ 1192444 w 1315462"/>
                  <a:gd name="connsiteY44" fmla="*/ 81981 h 858039"/>
                  <a:gd name="connsiteX45" fmla="*/ 1216534 w 1315462"/>
                  <a:gd name="connsiteY45" fmla="*/ 96336 h 858039"/>
                  <a:gd name="connsiteX46" fmla="*/ 1221979 w 1315462"/>
                  <a:gd name="connsiteY46" fmla="*/ 94544 h 858039"/>
                  <a:gd name="connsiteX47" fmla="*/ 1270653 w 1315462"/>
                  <a:gd name="connsiteY47" fmla="*/ 49665 h 858039"/>
                  <a:gd name="connsiteX48" fmla="*/ 1277206 w 1315462"/>
                  <a:gd name="connsiteY48" fmla="*/ 50254 h 858039"/>
                  <a:gd name="connsiteX49" fmla="*/ 1315462 w 1315462"/>
                  <a:gd name="connsiteY49" fmla="*/ 67626 h 858039"/>
                  <a:gd name="connsiteX50" fmla="*/ 1315462 w 1315462"/>
                  <a:gd name="connsiteY50" fmla="*/ 70054 h 858039"/>
                  <a:gd name="connsiteX51" fmla="*/ 1312775 w 1315462"/>
                  <a:gd name="connsiteY51" fmla="*/ 70054 h 858039"/>
                  <a:gd name="connsiteX52" fmla="*/ 1280530 w 1315462"/>
                  <a:gd name="connsiteY52" fmla="*/ 55062 h 858039"/>
                  <a:gd name="connsiteX53" fmla="*/ 1271148 w 1315462"/>
                  <a:gd name="connsiteY53" fmla="*/ 53271 h 858039"/>
                  <a:gd name="connsiteX54" fmla="*/ 1251537 w 1315462"/>
                  <a:gd name="connsiteY54" fmla="*/ 71256 h 858039"/>
                  <a:gd name="connsiteX55" fmla="*/ 1250429 w 1315462"/>
                  <a:gd name="connsiteY55" fmla="*/ 77196 h 858039"/>
                  <a:gd name="connsiteX56" fmla="*/ 1276122 w 1315462"/>
                  <a:gd name="connsiteY56" fmla="*/ 68804 h 858039"/>
                  <a:gd name="connsiteX57" fmla="*/ 1283241 w 1315462"/>
                  <a:gd name="connsiteY57" fmla="*/ 80189 h 858039"/>
                  <a:gd name="connsiteX58" fmla="*/ 1274472 w 1315462"/>
                  <a:gd name="connsiteY58" fmla="*/ 83230 h 858039"/>
                  <a:gd name="connsiteX59" fmla="*/ 1271148 w 1315462"/>
                  <a:gd name="connsiteY59" fmla="*/ 77785 h 858039"/>
                  <a:gd name="connsiteX60" fmla="*/ 1264666 w 1315462"/>
                  <a:gd name="connsiteY60" fmla="*/ 79624 h 858039"/>
                  <a:gd name="connsiteX61" fmla="*/ 1260801 w 1315462"/>
                  <a:gd name="connsiteY61" fmla="*/ 77196 h 858039"/>
                  <a:gd name="connsiteX62" fmla="*/ 1251537 w 1315462"/>
                  <a:gd name="connsiteY62" fmla="*/ 82546 h 858039"/>
                  <a:gd name="connsiteX63" fmla="*/ 1229097 w 1315462"/>
                  <a:gd name="connsiteY63" fmla="*/ 101710 h 858039"/>
                  <a:gd name="connsiteX64" fmla="*/ 1229097 w 1315462"/>
                  <a:gd name="connsiteY64" fmla="*/ 105340 h 858039"/>
                  <a:gd name="connsiteX65" fmla="*/ 1232892 w 1315462"/>
                  <a:gd name="connsiteY65" fmla="*/ 107768 h 858039"/>
                  <a:gd name="connsiteX66" fmla="*/ 1231313 w 1315462"/>
                  <a:gd name="connsiteY66" fmla="*/ 117337 h 858039"/>
                  <a:gd name="connsiteX67" fmla="*/ 1239539 w 1315462"/>
                  <a:gd name="connsiteY67" fmla="*/ 116135 h 858039"/>
                  <a:gd name="connsiteX68" fmla="*/ 1296983 w 1315462"/>
                  <a:gd name="connsiteY68" fmla="*/ 86200 h 858039"/>
                  <a:gd name="connsiteX69" fmla="*/ 1293659 w 1315462"/>
                  <a:gd name="connsiteY69" fmla="*/ 78421 h 858039"/>
                  <a:gd name="connsiteX70" fmla="*/ 1298562 w 1315462"/>
                  <a:gd name="connsiteY70" fmla="*/ 84974 h 858039"/>
                  <a:gd name="connsiteX71" fmla="*/ 1305680 w 1315462"/>
                  <a:gd name="connsiteY71" fmla="*/ 81391 h 858039"/>
                  <a:gd name="connsiteX72" fmla="*/ 1306788 w 1315462"/>
                  <a:gd name="connsiteY72" fmla="*/ 77219 h 858039"/>
                  <a:gd name="connsiteX73" fmla="*/ 1307330 w 1315462"/>
                  <a:gd name="connsiteY73" fmla="*/ 82028 h 858039"/>
                  <a:gd name="connsiteX74" fmla="*/ 1239516 w 1315462"/>
                  <a:gd name="connsiteY74" fmla="*/ 117974 h 858039"/>
                  <a:gd name="connsiteX75" fmla="*/ 1227495 w 1315462"/>
                  <a:gd name="connsiteY75" fmla="*/ 119176 h 858039"/>
                  <a:gd name="connsiteX76" fmla="*/ 1222521 w 1315462"/>
                  <a:gd name="connsiteY76" fmla="*/ 122759 h 858039"/>
                  <a:gd name="connsiteX77" fmla="*/ 1223629 w 1315462"/>
                  <a:gd name="connsiteY77" fmla="*/ 134144 h 858039"/>
                  <a:gd name="connsiteX78" fmla="*/ 1221484 w 1315462"/>
                  <a:gd name="connsiteY78" fmla="*/ 135346 h 858039"/>
                  <a:gd name="connsiteX79" fmla="*/ 1218726 w 1315462"/>
                  <a:gd name="connsiteY79" fmla="*/ 156937 h 858039"/>
                  <a:gd name="connsiteX80" fmla="*/ 1220376 w 1315462"/>
                  <a:gd name="connsiteY80" fmla="*/ 181451 h 858039"/>
                  <a:gd name="connsiteX81" fmla="*/ 1225821 w 1315462"/>
                  <a:gd name="connsiteY81" fmla="*/ 187391 h 858039"/>
                  <a:gd name="connsiteX82" fmla="*/ 1228037 w 1315462"/>
                  <a:gd name="connsiteY82" fmla="*/ 211363 h 858039"/>
                  <a:gd name="connsiteX83" fmla="*/ 1233010 w 1315462"/>
                  <a:gd name="connsiteY83" fmla="*/ 211363 h 858039"/>
                  <a:gd name="connsiteX84" fmla="*/ 1230795 w 1315462"/>
                  <a:gd name="connsiteY84" fmla="*/ 223314 h 858039"/>
                  <a:gd name="connsiteX85" fmla="*/ 1235697 w 1315462"/>
                  <a:gd name="connsiteY85" fmla="*/ 225152 h 858039"/>
                  <a:gd name="connsiteX86" fmla="*/ 1238384 w 1315462"/>
                  <a:gd name="connsiteY86" fmla="*/ 233496 h 858039"/>
                  <a:gd name="connsiteX87" fmla="*/ 1249369 w 1315462"/>
                  <a:gd name="connsiteY87" fmla="*/ 233496 h 858039"/>
                  <a:gd name="connsiteX88" fmla="*/ 1239021 w 1315462"/>
                  <a:gd name="connsiteY88" fmla="*/ 235335 h 858039"/>
                  <a:gd name="connsiteX89" fmla="*/ 1243924 w 1315462"/>
                  <a:gd name="connsiteY89" fmla="*/ 252660 h 858039"/>
                  <a:gd name="connsiteX90" fmla="*/ 1243382 w 1315462"/>
                  <a:gd name="connsiteY90" fmla="*/ 260438 h 858039"/>
                  <a:gd name="connsiteX91" fmla="*/ 1246139 w 1315462"/>
                  <a:gd name="connsiteY91" fmla="*/ 264068 h 858039"/>
                  <a:gd name="connsiteX92" fmla="*/ 1247247 w 1315462"/>
                  <a:gd name="connsiteY92" fmla="*/ 308335 h 858039"/>
                  <a:gd name="connsiteX93" fmla="*/ 1252150 w 1315462"/>
                  <a:gd name="connsiteY93" fmla="*/ 322690 h 858039"/>
                  <a:gd name="connsiteX94" fmla="*/ 1254366 w 1315462"/>
                  <a:gd name="connsiteY94" fmla="*/ 322690 h 858039"/>
                  <a:gd name="connsiteX95" fmla="*/ 1265279 w 1315462"/>
                  <a:gd name="connsiteY95" fmla="*/ 345413 h 858039"/>
                  <a:gd name="connsiteX96" fmla="*/ 1265279 w 1315462"/>
                  <a:gd name="connsiteY96" fmla="*/ 357976 h 858039"/>
                  <a:gd name="connsiteX97" fmla="*/ 1260376 w 1315462"/>
                  <a:gd name="connsiteY97" fmla="*/ 364529 h 858039"/>
                  <a:gd name="connsiteX98" fmla="*/ 1257619 w 1315462"/>
                  <a:gd name="connsiteY98" fmla="*/ 383716 h 858039"/>
                  <a:gd name="connsiteX99" fmla="*/ 1260942 w 1315462"/>
                  <a:gd name="connsiteY99" fmla="*/ 385507 h 858039"/>
                  <a:gd name="connsiteX100" fmla="*/ 1260942 w 1315462"/>
                  <a:gd name="connsiteY100" fmla="*/ 390858 h 858039"/>
                  <a:gd name="connsiteX101" fmla="*/ 1254389 w 1315462"/>
                  <a:gd name="connsiteY101" fmla="*/ 399838 h 858039"/>
                  <a:gd name="connsiteX102" fmla="*/ 1258750 w 1315462"/>
                  <a:gd name="connsiteY102" fmla="*/ 407617 h 858039"/>
                  <a:gd name="connsiteX103" fmla="*/ 1258208 w 1315462"/>
                  <a:gd name="connsiteY103" fmla="*/ 414170 h 858039"/>
                  <a:gd name="connsiteX104" fmla="*/ 1247294 w 1315462"/>
                  <a:gd name="connsiteY104" fmla="*/ 425555 h 858039"/>
                  <a:gd name="connsiteX105" fmla="*/ 1245079 w 1315462"/>
                  <a:gd name="connsiteY105" fmla="*/ 435148 h 858039"/>
                  <a:gd name="connsiteX106" fmla="*/ 1236310 w 1315462"/>
                  <a:gd name="connsiteY106" fmla="*/ 436327 h 858039"/>
                  <a:gd name="connsiteX107" fmla="*/ 1233552 w 1315462"/>
                  <a:gd name="connsiteY107" fmla="*/ 445920 h 858039"/>
                  <a:gd name="connsiteX108" fmla="*/ 1226434 w 1315462"/>
                  <a:gd name="connsiteY108" fmla="*/ 449503 h 858039"/>
                  <a:gd name="connsiteX109" fmla="*/ 1221743 w 1315462"/>
                  <a:gd name="connsiteY109" fmla="*/ 443657 h 858039"/>
                  <a:gd name="connsiteX110" fmla="*/ 1229192 w 1315462"/>
                  <a:gd name="connsiteY110" fmla="*/ 431565 h 858039"/>
                  <a:gd name="connsiteX111" fmla="*/ 1223110 w 1315462"/>
                  <a:gd name="connsiteY111" fmla="*/ 432155 h 858039"/>
                  <a:gd name="connsiteX112" fmla="*/ 1222002 w 1315462"/>
                  <a:gd name="connsiteY112" fmla="*/ 436374 h 858039"/>
                  <a:gd name="connsiteX113" fmla="*/ 1220423 w 1315462"/>
                  <a:gd name="connsiteY113" fmla="*/ 430434 h 858039"/>
                  <a:gd name="connsiteX114" fmla="*/ 1225326 w 1315462"/>
                  <a:gd name="connsiteY114" fmla="*/ 423881 h 858039"/>
                  <a:gd name="connsiteX115" fmla="*/ 1223676 w 1315462"/>
                  <a:gd name="connsiteY115" fmla="*/ 414900 h 858039"/>
                  <a:gd name="connsiteX116" fmla="*/ 1227000 w 1315462"/>
                  <a:gd name="connsiteY116" fmla="*/ 410092 h 858039"/>
                  <a:gd name="connsiteX117" fmla="*/ 1217123 w 1315462"/>
                  <a:gd name="connsiteY117" fmla="*/ 401158 h 858039"/>
                  <a:gd name="connsiteX118" fmla="*/ 1209463 w 1315462"/>
                  <a:gd name="connsiteY118" fmla="*/ 401158 h 858039"/>
                  <a:gd name="connsiteX119" fmla="*/ 1214978 w 1315462"/>
                  <a:gd name="connsiteY119" fmla="*/ 407098 h 858039"/>
                  <a:gd name="connsiteX120" fmla="*/ 1199091 w 1315462"/>
                  <a:gd name="connsiteY120" fmla="*/ 432225 h 858039"/>
                  <a:gd name="connsiteX121" fmla="*/ 1197441 w 1315462"/>
                  <a:gd name="connsiteY121" fmla="*/ 452520 h 858039"/>
                  <a:gd name="connsiteX122" fmla="*/ 1185986 w 1315462"/>
                  <a:gd name="connsiteY122" fmla="*/ 474606 h 858039"/>
                  <a:gd name="connsiteX123" fmla="*/ 1172786 w 1315462"/>
                  <a:gd name="connsiteY123" fmla="*/ 475219 h 858039"/>
                  <a:gd name="connsiteX124" fmla="*/ 1164559 w 1315462"/>
                  <a:gd name="connsiteY124" fmla="*/ 466238 h 858039"/>
                  <a:gd name="connsiteX125" fmla="*/ 1149238 w 1315462"/>
                  <a:gd name="connsiteY125" fmla="*/ 459049 h 858039"/>
                  <a:gd name="connsiteX126" fmla="*/ 1150346 w 1315462"/>
                  <a:gd name="connsiteY126" fmla="*/ 472178 h 858039"/>
                  <a:gd name="connsiteX127" fmla="*/ 1154141 w 1315462"/>
                  <a:gd name="connsiteY127" fmla="*/ 477576 h 858039"/>
                  <a:gd name="connsiteX128" fmla="*/ 1161802 w 1315462"/>
                  <a:gd name="connsiteY128" fmla="*/ 473428 h 858039"/>
                  <a:gd name="connsiteX129" fmla="*/ 1170099 w 1315462"/>
                  <a:gd name="connsiteY129" fmla="*/ 479368 h 858039"/>
                  <a:gd name="connsiteX130" fmla="*/ 1174931 w 1315462"/>
                  <a:gd name="connsiteY130" fmla="*/ 490140 h 858039"/>
                  <a:gd name="connsiteX131" fmla="*/ 1190889 w 1315462"/>
                  <a:gd name="connsiteY131" fmla="*/ 496693 h 858039"/>
                  <a:gd name="connsiteX132" fmla="*/ 1192468 w 1315462"/>
                  <a:gd name="connsiteY132" fmla="*/ 500346 h 858039"/>
                  <a:gd name="connsiteX133" fmla="*/ 1196876 w 1315462"/>
                  <a:gd name="connsiteY133" fmla="*/ 498507 h 858039"/>
                  <a:gd name="connsiteX134" fmla="*/ 1208331 w 1315462"/>
                  <a:gd name="connsiteY134" fmla="*/ 502680 h 858039"/>
                  <a:gd name="connsiteX135" fmla="*/ 1209981 w 1315462"/>
                  <a:gd name="connsiteY135" fmla="*/ 506828 h 858039"/>
                  <a:gd name="connsiteX136" fmla="*/ 1210523 w 1315462"/>
                  <a:gd name="connsiteY136" fmla="*/ 494878 h 858039"/>
                  <a:gd name="connsiteX137" fmla="*/ 1215497 w 1315462"/>
                  <a:gd name="connsiteY137" fmla="*/ 488325 h 858039"/>
                  <a:gd name="connsiteX138" fmla="*/ 1221979 w 1315462"/>
                  <a:gd name="connsiteY138" fmla="*/ 488325 h 858039"/>
                  <a:gd name="connsiteX139" fmla="*/ 1223087 w 1315462"/>
                  <a:gd name="connsiteY139" fmla="*/ 479344 h 858039"/>
                  <a:gd name="connsiteX140" fmla="*/ 1229710 w 1315462"/>
                  <a:gd name="connsiteY140" fmla="*/ 479344 h 858039"/>
                  <a:gd name="connsiteX141" fmla="*/ 1229710 w 1315462"/>
                  <a:gd name="connsiteY141" fmla="*/ 483563 h 858039"/>
                  <a:gd name="connsiteX142" fmla="*/ 1233505 w 1315462"/>
                  <a:gd name="connsiteY142" fmla="*/ 487193 h 858039"/>
                  <a:gd name="connsiteX143" fmla="*/ 1243924 w 1315462"/>
                  <a:gd name="connsiteY143" fmla="*/ 491955 h 858039"/>
                  <a:gd name="connsiteX144" fmla="*/ 1239516 w 1315462"/>
                  <a:gd name="connsiteY144" fmla="*/ 499097 h 858039"/>
                  <a:gd name="connsiteX145" fmla="*/ 1257053 w 1315462"/>
                  <a:gd name="connsiteY145" fmla="*/ 515879 h 858039"/>
                  <a:gd name="connsiteX146" fmla="*/ 1258161 w 1315462"/>
                  <a:gd name="connsiteY146" fmla="*/ 524247 h 858039"/>
                  <a:gd name="connsiteX147" fmla="*/ 1254366 w 1315462"/>
                  <a:gd name="connsiteY147" fmla="*/ 530211 h 858039"/>
                  <a:gd name="connsiteX148" fmla="*/ 1255403 w 1315462"/>
                  <a:gd name="connsiteY148" fmla="*/ 542751 h 858039"/>
                  <a:gd name="connsiteX149" fmla="*/ 1252150 w 1315462"/>
                  <a:gd name="connsiteY149" fmla="*/ 542138 h 858039"/>
                  <a:gd name="connsiteX150" fmla="*/ 1244489 w 1315462"/>
                  <a:gd name="connsiteY150" fmla="*/ 553523 h 858039"/>
                  <a:gd name="connsiteX151" fmla="*/ 1244489 w 1315462"/>
                  <a:gd name="connsiteY151" fmla="*/ 558284 h 858039"/>
                  <a:gd name="connsiteX152" fmla="*/ 1248850 w 1315462"/>
                  <a:gd name="connsiteY152" fmla="*/ 561914 h 858039"/>
                  <a:gd name="connsiteX153" fmla="*/ 1237324 w 1315462"/>
                  <a:gd name="connsiteY153" fmla="*/ 565473 h 858039"/>
                  <a:gd name="connsiteX154" fmla="*/ 1233034 w 1315462"/>
                  <a:gd name="connsiteY154" fmla="*/ 570824 h 858039"/>
                  <a:gd name="connsiteX155" fmla="*/ 1233529 w 1315462"/>
                  <a:gd name="connsiteY155" fmla="*/ 578013 h 858039"/>
                  <a:gd name="connsiteX156" fmla="*/ 1241189 w 1315462"/>
                  <a:gd name="connsiteY156" fmla="*/ 578602 h 858039"/>
                  <a:gd name="connsiteX157" fmla="*/ 1234637 w 1315462"/>
                  <a:gd name="connsiteY157" fmla="*/ 579781 h 858039"/>
                  <a:gd name="connsiteX158" fmla="*/ 1233529 w 1315462"/>
                  <a:gd name="connsiteY158" fmla="*/ 584590 h 858039"/>
                  <a:gd name="connsiteX159" fmla="*/ 1241755 w 1315462"/>
                  <a:gd name="connsiteY159" fmla="*/ 583387 h 858039"/>
                  <a:gd name="connsiteX160" fmla="*/ 1234637 w 1315462"/>
                  <a:gd name="connsiteY160" fmla="*/ 588149 h 858039"/>
                  <a:gd name="connsiteX161" fmla="*/ 1234637 w 1315462"/>
                  <a:gd name="connsiteY161" fmla="*/ 602433 h 858039"/>
                  <a:gd name="connsiteX162" fmla="*/ 1232492 w 1315462"/>
                  <a:gd name="connsiteY162" fmla="*/ 607241 h 858039"/>
                  <a:gd name="connsiteX163" fmla="*/ 1223110 w 1315462"/>
                  <a:gd name="connsiteY163" fmla="*/ 610801 h 858039"/>
                  <a:gd name="connsiteX164" fmla="*/ 1224760 w 1315462"/>
                  <a:gd name="connsiteY164" fmla="*/ 618579 h 858039"/>
                  <a:gd name="connsiteX165" fmla="*/ 1214413 w 1315462"/>
                  <a:gd name="connsiteY165" fmla="*/ 610188 h 858039"/>
                  <a:gd name="connsiteX166" fmla="*/ 1210547 w 1315462"/>
                  <a:gd name="connsiteY166" fmla="*/ 612616 h 858039"/>
                  <a:gd name="connsiteX167" fmla="*/ 1206681 w 1315462"/>
                  <a:gd name="connsiteY167" fmla="*/ 606063 h 858039"/>
                  <a:gd name="connsiteX168" fmla="*/ 1199633 w 1315462"/>
                  <a:gd name="connsiteY168" fmla="*/ 603069 h 858039"/>
                  <a:gd name="connsiteX169" fmla="*/ 1166280 w 1315462"/>
                  <a:gd name="connsiteY169" fmla="*/ 606063 h 858039"/>
                  <a:gd name="connsiteX170" fmla="*/ 1162485 w 1315462"/>
                  <a:gd name="connsiteY170" fmla="*/ 591732 h 858039"/>
                  <a:gd name="connsiteX171" fmla="*/ 1167317 w 1315462"/>
                  <a:gd name="connsiteY171" fmla="*/ 589893 h 858039"/>
                  <a:gd name="connsiteX172" fmla="*/ 1171725 w 1315462"/>
                  <a:gd name="connsiteY172" fmla="*/ 593523 h 858039"/>
                  <a:gd name="connsiteX173" fmla="*/ 1173941 w 1315462"/>
                  <a:gd name="connsiteY173" fmla="*/ 592321 h 858039"/>
                  <a:gd name="connsiteX174" fmla="*/ 1168967 w 1315462"/>
                  <a:gd name="connsiteY174" fmla="*/ 583977 h 858039"/>
                  <a:gd name="connsiteX175" fmla="*/ 1165172 w 1315462"/>
                  <a:gd name="connsiteY175" fmla="*/ 576175 h 858039"/>
                  <a:gd name="connsiteX176" fmla="*/ 1166752 w 1315462"/>
                  <a:gd name="connsiteY176" fmla="*/ 573747 h 858039"/>
                  <a:gd name="connsiteX177" fmla="*/ 1176628 w 1315462"/>
                  <a:gd name="connsiteY177" fmla="*/ 576175 h 858039"/>
                  <a:gd name="connsiteX178" fmla="*/ 1177241 w 1315462"/>
                  <a:gd name="connsiteY178" fmla="*/ 573747 h 858039"/>
                  <a:gd name="connsiteX179" fmla="*/ 1169509 w 1315462"/>
                  <a:gd name="connsiteY179" fmla="*/ 561254 h 858039"/>
                  <a:gd name="connsiteX180" fmla="*/ 1159704 w 1315462"/>
                  <a:gd name="connsiteY180" fmla="*/ 557082 h 858039"/>
                  <a:gd name="connsiteX181" fmla="*/ 1160246 w 1315462"/>
                  <a:gd name="connsiteY181" fmla="*/ 552933 h 858039"/>
                  <a:gd name="connsiteX182" fmla="*/ 1154730 w 1315462"/>
                  <a:gd name="connsiteY182" fmla="*/ 555927 h 858039"/>
                  <a:gd name="connsiteX183" fmla="*/ 1145962 w 1315462"/>
                  <a:gd name="connsiteY183" fmla="*/ 554725 h 858039"/>
                  <a:gd name="connsiteX184" fmla="*/ 1137735 w 1315462"/>
                  <a:gd name="connsiteY184" fmla="*/ 560688 h 858039"/>
                  <a:gd name="connsiteX185" fmla="*/ 1133375 w 1315462"/>
                  <a:gd name="connsiteY185" fmla="*/ 560075 h 858039"/>
                  <a:gd name="connsiteX186" fmla="*/ 1120811 w 1315462"/>
                  <a:gd name="connsiteY186" fmla="*/ 567878 h 858039"/>
                  <a:gd name="connsiteX187" fmla="*/ 1115366 w 1315462"/>
                  <a:gd name="connsiteY187" fmla="*/ 568420 h 858039"/>
                  <a:gd name="connsiteX188" fmla="*/ 1108814 w 1315462"/>
                  <a:gd name="connsiteY188" fmla="*/ 575043 h 858039"/>
                  <a:gd name="connsiteX189" fmla="*/ 1105019 w 1315462"/>
                  <a:gd name="connsiteY189" fmla="*/ 569645 h 858039"/>
                  <a:gd name="connsiteX190" fmla="*/ 1100587 w 1315462"/>
                  <a:gd name="connsiteY190" fmla="*/ 569645 h 858039"/>
                  <a:gd name="connsiteX191" fmla="*/ 1084771 w 1315462"/>
                  <a:gd name="connsiteY191" fmla="*/ 578037 h 858039"/>
                  <a:gd name="connsiteX192" fmla="*/ 1082555 w 1315462"/>
                  <a:gd name="connsiteY192" fmla="*/ 581620 h 858039"/>
                  <a:gd name="connsiteX193" fmla="*/ 1090782 w 1315462"/>
                  <a:gd name="connsiteY193" fmla="*/ 591190 h 858039"/>
                  <a:gd name="connsiteX194" fmla="*/ 1100658 w 1315462"/>
                  <a:gd name="connsiteY194" fmla="*/ 591802 h 858039"/>
                  <a:gd name="connsiteX195" fmla="*/ 1105019 w 1315462"/>
                  <a:gd name="connsiteY195" fmla="*/ 587654 h 858039"/>
                  <a:gd name="connsiteX196" fmla="*/ 1106668 w 1315462"/>
                  <a:gd name="connsiteY196" fmla="*/ 594843 h 858039"/>
                  <a:gd name="connsiteX197" fmla="*/ 1125855 w 1315462"/>
                  <a:gd name="connsiteY197" fmla="*/ 594230 h 858039"/>
                  <a:gd name="connsiteX198" fmla="*/ 1127506 w 1315462"/>
                  <a:gd name="connsiteY198" fmla="*/ 604932 h 858039"/>
                  <a:gd name="connsiteX199" fmla="*/ 1132408 w 1315462"/>
                  <a:gd name="connsiteY199" fmla="*/ 596587 h 858039"/>
                  <a:gd name="connsiteX200" fmla="*/ 1152090 w 1315462"/>
                  <a:gd name="connsiteY200" fmla="*/ 597789 h 858039"/>
                  <a:gd name="connsiteX201" fmla="*/ 1148767 w 1315462"/>
                  <a:gd name="connsiteY201" fmla="*/ 613323 h 858039"/>
                  <a:gd name="connsiteX202" fmla="*/ 1140540 w 1315462"/>
                  <a:gd name="connsiteY202" fmla="*/ 614525 h 858039"/>
                  <a:gd name="connsiteX203" fmla="*/ 1136745 w 1315462"/>
                  <a:gd name="connsiteY203" fmla="*/ 622304 h 858039"/>
                  <a:gd name="connsiteX204" fmla="*/ 1138325 w 1315462"/>
                  <a:gd name="connsiteY204" fmla="*/ 629446 h 858039"/>
                  <a:gd name="connsiteX205" fmla="*/ 1145985 w 1315462"/>
                  <a:gd name="connsiteY205" fmla="*/ 633688 h 858039"/>
                  <a:gd name="connsiteX206" fmla="*/ 1144877 w 1315462"/>
                  <a:gd name="connsiteY206" fmla="*/ 644460 h 858039"/>
                  <a:gd name="connsiteX207" fmla="*/ 1149851 w 1315462"/>
                  <a:gd name="connsiteY207" fmla="*/ 645073 h 858039"/>
                  <a:gd name="connsiteX208" fmla="*/ 1153104 w 1315462"/>
                  <a:gd name="connsiteY208" fmla="*/ 641514 h 858039"/>
                  <a:gd name="connsiteX209" fmla="*/ 1163522 w 1315462"/>
                  <a:gd name="connsiteY209" fmla="*/ 642693 h 858039"/>
                  <a:gd name="connsiteX210" fmla="*/ 1163522 w 1315462"/>
                  <a:gd name="connsiteY210" fmla="*/ 648656 h 858039"/>
                  <a:gd name="connsiteX211" fmla="*/ 1172291 w 1315462"/>
                  <a:gd name="connsiteY211" fmla="*/ 645097 h 858039"/>
                  <a:gd name="connsiteX212" fmla="*/ 1173870 w 1315462"/>
                  <a:gd name="connsiteY212" fmla="*/ 649269 h 858039"/>
                  <a:gd name="connsiteX213" fmla="*/ 1181601 w 1315462"/>
                  <a:gd name="connsiteY213" fmla="*/ 650471 h 858039"/>
                  <a:gd name="connsiteX214" fmla="*/ 1181059 w 1315462"/>
                  <a:gd name="connsiteY214" fmla="*/ 658815 h 858039"/>
                  <a:gd name="connsiteX215" fmla="*/ 1173870 w 1315462"/>
                  <a:gd name="connsiteY215" fmla="*/ 667796 h 858039"/>
                  <a:gd name="connsiteX216" fmla="*/ 1177194 w 1315462"/>
                  <a:gd name="connsiteY216" fmla="*/ 696459 h 858039"/>
                  <a:gd name="connsiteX217" fmla="*/ 1167388 w 1315462"/>
                  <a:gd name="connsiteY217" fmla="*/ 705439 h 858039"/>
                  <a:gd name="connsiteX218" fmla="*/ 1169604 w 1315462"/>
                  <a:gd name="connsiteY218" fmla="*/ 712628 h 858039"/>
                  <a:gd name="connsiteX219" fmla="*/ 1169604 w 1315462"/>
                  <a:gd name="connsiteY219" fmla="*/ 712628 h 858039"/>
                  <a:gd name="connsiteX220" fmla="*/ 1122980 w 1315462"/>
                  <a:gd name="connsiteY220" fmla="*/ 695374 h 858039"/>
                  <a:gd name="connsiteX221" fmla="*/ 1061176 w 1315462"/>
                  <a:gd name="connsiteY221" fmla="*/ 692263 h 858039"/>
                  <a:gd name="connsiteX222" fmla="*/ 991570 w 1315462"/>
                  <a:gd name="connsiteY222" fmla="*/ 658532 h 858039"/>
                  <a:gd name="connsiteX223" fmla="*/ 965595 w 1315462"/>
                  <a:gd name="connsiteY223" fmla="*/ 673901 h 858039"/>
                  <a:gd name="connsiteX224" fmla="*/ 949425 w 1315462"/>
                  <a:gd name="connsiteY224" fmla="*/ 677767 h 858039"/>
                  <a:gd name="connsiteX225" fmla="*/ 905842 w 1315462"/>
                  <a:gd name="connsiteY225" fmla="*/ 720713 h 858039"/>
                  <a:gd name="connsiteX226" fmla="*/ 891746 w 1315462"/>
                  <a:gd name="connsiteY226" fmla="*/ 724579 h 858039"/>
                  <a:gd name="connsiteX227" fmla="*/ 879796 w 1315462"/>
                  <a:gd name="connsiteY227" fmla="*/ 723778 h 858039"/>
                  <a:gd name="connsiteX228" fmla="*/ 903768 w 1315462"/>
                  <a:gd name="connsiteY228" fmla="*/ 847291 h 858039"/>
                  <a:gd name="connsiteX229" fmla="*/ 903768 w 1315462"/>
                  <a:gd name="connsiteY229" fmla="*/ 847291 h 858039"/>
                  <a:gd name="connsiteX230" fmla="*/ 715528 w 1315462"/>
                  <a:gd name="connsiteY230" fmla="*/ 858039 h 858039"/>
                  <a:gd name="connsiteX231" fmla="*/ 611319 w 1315462"/>
                  <a:gd name="connsiteY231" fmla="*/ 796825 h 858039"/>
                  <a:gd name="connsiteX232" fmla="*/ 611319 w 1315462"/>
                  <a:gd name="connsiteY232" fmla="*/ 796825 h 858039"/>
                  <a:gd name="connsiteX233" fmla="*/ 566298 w 1315462"/>
                  <a:gd name="connsiteY233" fmla="*/ 723212 h 858039"/>
                  <a:gd name="connsiteX234" fmla="*/ 595857 w 1315462"/>
                  <a:gd name="connsiteY234" fmla="*/ 629493 h 858039"/>
                  <a:gd name="connsiteX235" fmla="*/ 600217 w 1315462"/>
                  <a:gd name="connsiteY235" fmla="*/ 566228 h 858039"/>
                  <a:gd name="connsiteX236" fmla="*/ 598567 w 1315462"/>
                  <a:gd name="connsiteY236" fmla="*/ 551425 h 858039"/>
                  <a:gd name="connsiteX237" fmla="*/ 627772 w 1315462"/>
                  <a:gd name="connsiteY237" fmla="*/ 519392 h 858039"/>
                  <a:gd name="connsiteX238" fmla="*/ 316326 w 1315462"/>
                  <a:gd name="connsiteY238" fmla="*/ 519297 h 858039"/>
                  <a:gd name="connsiteX239" fmla="*/ 316326 w 1315462"/>
                  <a:gd name="connsiteY239" fmla="*/ 396373 h 858039"/>
                  <a:gd name="connsiteX240" fmla="*/ 55840 w 1315462"/>
                  <a:gd name="connsiteY240" fmla="*/ 396373 h 858039"/>
                  <a:gd name="connsiteX241" fmla="*/ 51409 w 1315462"/>
                  <a:gd name="connsiteY241" fmla="*/ 388218 h 858039"/>
                  <a:gd name="connsiteX242" fmla="*/ 47614 w 1315462"/>
                  <a:gd name="connsiteY242" fmla="*/ 367287 h 858039"/>
                  <a:gd name="connsiteX243" fmla="*/ 62393 w 1315462"/>
                  <a:gd name="connsiteY243" fmla="*/ 361936 h 858039"/>
                  <a:gd name="connsiteX244" fmla="*/ 68946 w 1315462"/>
                  <a:gd name="connsiteY244" fmla="*/ 349396 h 858039"/>
                  <a:gd name="connsiteX245" fmla="*/ 66730 w 1315462"/>
                  <a:gd name="connsiteY245" fmla="*/ 338624 h 858039"/>
                  <a:gd name="connsiteX246" fmla="*/ 56382 w 1315462"/>
                  <a:gd name="connsiteY246" fmla="*/ 337422 h 858039"/>
                  <a:gd name="connsiteX247" fmla="*/ 63501 w 1315462"/>
                  <a:gd name="connsiteY247" fmla="*/ 318258 h 858039"/>
                  <a:gd name="connsiteX248" fmla="*/ 59635 w 1315462"/>
                  <a:gd name="connsiteY248" fmla="*/ 308689 h 858039"/>
                  <a:gd name="connsiteX249" fmla="*/ 61356 w 1315462"/>
                  <a:gd name="connsiteY249" fmla="*/ 303338 h 858039"/>
                  <a:gd name="connsiteX250" fmla="*/ 55840 w 1315462"/>
                  <a:gd name="connsiteY250" fmla="*/ 301499 h 858039"/>
                  <a:gd name="connsiteX251" fmla="*/ 56382 w 1315462"/>
                  <a:gd name="connsiteY251" fmla="*/ 294947 h 858039"/>
                  <a:gd name="connsiteX252" fmla="*/ 49830 w 1315462"/>
                  <a:gd name="connsiteY252" fmla="*/ 294947 h 858039"/>
                  <a:gd name="connsiteX253" fmla="*/ 48109 w 1315462"/>
                  <a:gd name="connsiteY253" fmla="*/ 291953 h 858039"/>
                  <a:gd name="connsiteX254" fmla="*/ 37761 w 1315462"/>
                  <a:gd name="connsiteY254" fmla="*/ 294381 h 858039"/>
                  <a:gd name="connsiteX255" fmla="*/ 27955 w 1315462"/>
                  <a:gd name="connsiteY255" fmla="*/ 293179 h 858039"/>
                  <a:gd name="connsiteX256" fmla="*/ 21874 w 1315462"/>
                  <a:gd name="connsiteY256" fmla="*/ 297917 h 858039"/>
                  <a:gd name="connsiteX257" fmla="*/ 20224 w 1315462"/>
                  <a:gd name="connsiteY257" fmla="*/ 292566 h 858039"/>
                  <a:gd name="connsiteX258" fmla="*/ 16429 w 1315462"/>
                  <a:gd name="connsiteY258" fmla="*/ 293179 h 858039"/>
                  <a:gd name="connsiteX259" fmla="*/ 14213 w 1315462"/>
                  <a:gd name="connsiteY259" fmla="*/ 285989 h 858039"/>
                  <a:gd name="connsiteX260" fmla="*/ 9311 w 1315462"/>
                  <a:gd name="connsiteY260" fmla="*/ 285989 h 858039"/>
                  <a:gd name="connsiteX261" fmla="*/ 5445 w 1315462"/>
                  <a:gd name="connsiteY261" fmla="*/ 282360 h 858039"/>
                  <a:gd name="connsiteX262" fmla="*/ 5445 w 1315462"/>
                  <a:gd name="connsiteY262" fmla="*/ 275170 h 858039"/>
                  <a:gd name="connsiteX263" fmla="*/ 0 w 1315462"/>
                  <a:gd name="connsiteY263" fmla="*/ 275783 h 858039"/>
                  <a:gd name="connsiteX264" fmla="*/ 6011 w 1315462"/>
                  <a:gd name="connsiteY264" fmla="*/ 272153 h 858039"/>
                  <a:gd name="connsiteX265" fmla="*/ 4903 w 1315462"/>
                  <a:gd name="connsiteY265" fmla="*/ 256030 h 858039"/>
                  <a:gd name="connsiteX266" fmla="*/ 11526 w 1315462"/>
                  <a:gd name="connsiteY266" fmla="*/ 241558 h 858039"/>
                  <a:gd name="connsiteX267" fmla="*/ 316349 w 1315462"/>
                  <a:gd name="connsiteY267" fmla="*/ 241558 h 858039"/>
                  <a:gd name="connsiteX268" fmla="*/ 316349 w 1315462"/>
                  <a:gd name="connsiteY268" fmla="*/ 22675 h 858039"/>
                  <a:gd name="connsiteX269" fmla="*/ 615232 w 1315462"/>
                  <a:gd name="connsiteY269" fmla="*/ 22675 h 858039"/>
                  <a:gd name="connsiteX270" fmla="*/ 617589 w 1315462"/>
                  <a:gd name="connsiteY270" fmla="*/ 140107 h 858039"/>
                  <a:gd name="connsiteX271" fmla="*/ 763165 w 1315462"/>
                  <a:gd name="connsiteY271" fmla="*/ 139589 h 858039"/>
                  <a:gd name="connsiteX272" fmla="*/ 773112 w 1315462"/>
                  <a:gd name="connsiteY272" fmla="*/ 239106 h 858039"/>
                  <a:gd name="connsiteX273" fmla="*/ 782776 w 1315462"/>
                  <a:gd name="connsiteY273" fmla="*/ 237268 h 858039"/>
                  <a:gd name="connsiteX274" fmla="*/ 900939 w 1315462"/>
                  <a:gd name="connsiteY274" fmla="*/ 240096 h 858039"/>
                  <a:gd name="connsiteX275" fmla="*/ 899831 w 1315462"/>
                  <a:gd name="connsiteY275" fmla="*/ 2310 h 8580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</a:cxnLst>
                <a:rect l="l" t="t" r="r" b="b"/>
                <a:pathLst>
                  <a:path w="1315462" h="858039">
                    <a:moveTo>
                      <a:pt x="1220730" y="439084"/>
                    </a:moveTo>
                    <a:lnTo>
                      <a:pt x="1219622" y="447476"/>
                    </a:lnTo>
                    <a:lnTo>
                      <a:pt x="1215756" y="447476"/>
                    </a:lnTo>
                    <a:lnTo>
                      <a:pt x="1216298" y="441512"/>
                    </a:lnTo>
                    <a:lnTo>
                      <a:pt x="1220706" y="439084"/>
                    </a:lnTo>
                    <a:close/>
                    <a:moveTo>
                      <a:pt x="1218655" y="428383"/>
                    </a:moveTo>
                    <a:lnTo>
                      <a:pt x="1215898" y="437977"/>
                    </a:lnTo>
                    <a:lnTo>
                      <a:pt x="1213682" y="430787"/>
                    </a:lnTo>
                    <a:lnTo>
                      <a:pt x="1218655" y="428360"/>
                    </a:lnTo>
                    <a:close/>
                    <a:moveTo>
                      <a:pt x="1257406" y="425390"/>
                    </a:moveTo>
                    <a:lnTo>
                      <a:pt x="1260730" y="427770"/>
                    </a:lnTo>
                    <a:lnTo>
                      <a:pt x="1247601" y="439155"/>
                    </a:lnTo>
                    <a:lnTo>
                      <a:pt x="1235509" y="444506"/>
                    </a:lnTo>
                    <a:lnTo>
                      <a:pt x="1236617" y="439226"/>
                    </a:lnTo>
                    <a:lnTo>
                      <a:pt x="1244348" y="439155"/>
                    </a:lnTo>
                    <a:lnTo>
                      <a:pt x="1252504" y="426662"/>
                    </a:lnTo>
                    <a:lnTo>
                      <a:pt x="1257406" y="425390"/>
                    </a:lnTo>
                    <a:close/>
                    <a:moveTo>
                      <a:pt x="899831" y="2310"/>
                    </a:moveTo>
                    <a:lnTo>
                      <a:pt x="899831" y="1697"/>
                    </a:lnTo>
                    <a:lnTo>
                      <a:pt x="899831" y="1697"/>
                    </a:lnTo>
                    <a:lnTo>
                      <a:pt x="899831" y="2310"/>
                    </a:lnTo>
                    <a:close/>
                    <a:moveTo>
                      <a:pt x="899831" y="2310"/>
                    </a:moveTo>
                    <a:lnTo>
                      <a:pt x="914068" y="12493"/>
                    </a:lnTo>
                    <a:lnTo>
                      <a:pt x="944664" y="25103"/>
                    </a:lnTo>
                    <a:lnTo>
                      <a:pt x="945206" y="27484"/>
                    </a:lnTo>
                    <a:lnTo>
                      <a:pt x="953432" y="26282"/>
                    </a:lnTo>
                    <a:lnTo>
                      <a:pt x="955648" y="29323"/>
                    </a:lnTo>
                    <a:lnTo>
                      <a:pt x="973185" y="29912"/>
                    </a:lnTo>
                    <a:lnTo>
                      <a:pt x="979195" y="23359"/>
                    </a:lnTo>
                    <a:lnTo>
                      <a:pt x="985277" y="25150"/>
                    </a:lnTo>
                    <a:lnTo>
                      <a:pt x="991217" y="22157"/>
                    </a:lnTo>
                    <a:lnTo>
                      <a:pt x="990675" y="11974"/>
                    </a:lnTo>
                    <a:lnTo>
                      <a:pt x="995082" y="21568"/>
                    </a:lnTo>
                    <a:lnTo>
                      <a:pt x="985748" y="27508"/>
                    </a:lnTo>
                    <a:lnTo>
                      <a:pt x="1047552" y="15533"/>
                    </a:lnTo>
                    <a:lnTo>
                      <a:pt x="1049697" y="0"/>
                    </a:lnTo>
                    <a:lnTo>
                      <a:pt x="1049697" y="16170"/>
                    </a:lnTo>
                    <a:lnTo>
                      <a:pt x="1065584" y="14968"/>
                    </a:lnTo>
                    <a:lnTo>
                      <a:pt x="1067234" y="17348"/>
                    </a:lnTo>
                    <a:lnTo>
                      <a:pt x="1099479" y="23901"/>
                    </a:lnTo>
                    <a:lnTo>
                      <a:pt x="1118666" y="36535"/>
                    </a:lnTo>
                    <a:lnTo>
                      <a:pt x="1142709" y="62228"/>
                    </a:lnTo>
                    <a:lnTo>
                      <a:pt x="1161849" y="73000"/>
                    </a:lnTo>
                    <a:lnTo>
                      <a:pt x="1168402" y="71821"/>
                    </a:lnTo>
                    <a:lnTo>
                      <a:pt x="1192444" y="81981"/>
                    </a:lnTo>
                    <a:lnTo>
                      <a:pt x="1216534" y="96336"/>
                    </a:lnTo>
                    <a:lnTo>
                      <a:pt x="1221979" y="94544"/>
                    </a:lnTo>
                    <a:lnTo>
                      <a:pt x="1270653" y="49665"/>
                    </a:lnTo>
                    <a:lnTo>
                      <a:pt x="1277206" y="50254"/>
                    </a:lnTo>
                    <a:lnTo>
                      <a:pt x="1315462" y="67626"/>
                    </a:lnTo>
                    <a:lnTo>
                      <a:pt x="1315462" y="70054"/>
                    </a:lnTo>
                    <a:lnTo>
                      <a:pt x="1312775" y="70054"/>
                    </a:lnTo>
                    <a:lnTo>
                      <a:pt x="1280530" y="55062"/>
                    </a:lnTo>
                    <a:lnTo>
                      <a:pt x="1271148" y="53271"/>
                    </a:lnTo>
                    <a:lnTo>
                      <a:pt x="1251537" y="71256"/>
                    </a:lnTo>
                    <a:lnTo>
                      <a:pt x="1250429" y="77196"/>
                    </a:lnTo>
                    <a:lnTo>
                      <a:pt x="1276122" y="68804"/>
                    </a:lnTo>
                    <a:lnTo>
                      <a:pt x="1283241" y="80189"/>
                    </a:lnTo>
                    <a:lnTo>
                      <a:pt x="1274472" y="83230"/>
                    </a:lnTo>
                    <a:lnTo>
                      <a:pt x="1271148" y="77785"/>
                    </a:lnTo>
                    <a:lnTo>
                      <a:pt x="1264666" y="79624"/>
                    </a:lnTo>
                    <a:lnTo>
                      <a:pt x="1260801" y="77196"/>
                    </a:lnTo>
                    <a:lnTo>
                      <a:pt x="1251537" y="82546"/>
                    </a:lnTo>
                    <a:lnTo>
                      <a:pt x="1229097" y="101710"/>
                    </a:lnTo>
                    <a:lnTo>
                      <a:pt x="1229097" y="105340"/>
                    </a:lnTo>
                    <a:lnTo>
                      <a:pt x="1232892" y="107768"/>
                    </a:lnTo>
                    <a:lnTo>
                      <a:pt x="1231313" y="117337"/>
                    </a:lnTo>
                    <a:lnTo>
                      <a:pt x="1239539" y="116135"/>
                    </a:lnTo>
                    <a:lnTo>
                      <a:pt x="1296983" y="86200"/>
                    </a:lnTo>
                    <a:lnTo>
                      <a:pt x="1293659" y="78421"/>
                    </a:lnTo>
                    <a:lnTo>
                      <a:pt x="1298562" y="84974"/>
                    </a:lnTo>
                    <a:lnTo>
                      <a:pt x="1305680" y="81391"/>
                    </a:lnTo>
                    <a:lnTo>
                      <a:pt x="1306788" y="77219"/>
                    </a:lnTo>
                    <a:lnTo>
                      <a:pt x="1307330" y="82028"/>
                    </a:lnTo>
                    <a:lnTo>
                      <a:pt x="1239516" y="117974"/>
                    </a:lnTo>
                    <a:lnTo>
                      <a:pt x="1227495" y="119176"/>
                    </a:lnTo>
                    <a:lnTo>
                      <a:pt x="1222521" y="122759"/>
                    </a:lnTo>
                    <a:lnTo>
                      <a:pt x="1223629" y="134144"/>
                    </a:lnTo>
                    <a:lnTo>
                      <a:pt x="1221484" y="135346"/>
                    </a:lnTo>
                    <a:lnTo>
                      <a:pt x="1218726" y="156937"/>
                    </a:lnTo>
                    <a:lnTo>
                      <a:pt x="1220376" y="181451"/>
                    </a:lnTo>
                    <a:lnTo>
                      <a:pt x="1225821" y="187391"/>
                    </a:lnTo>
                    <a:lnTo>
                      <a:pt x="1228037" y="211363"/>
                    </a:lnTo>
                    <a:lnTo>
                      <a:pt x="1233010" y="211363"/>
                    </a:lnTo>
                    <a:lnTo>
                      <a:pt x="1230795" y="223314"/>
                    </a:lnTo>
                    <a:lnTo>
                      <a:pt x="1235697" y="225152"/>
                    </a:lnTo>
                    <a:lnTo>
                      <a:pt x="1238384" y="233496"/>
                    </a:lnTo>
                    <a:lnTo>
                      <a:pt x="1249369" y="233496"/>
                    </a:lnTo>
                    <a:lnTo>
                      <a:pt x="1239021" y="235335"/>
                    </a:lnTo>
                    <a:lnTo>
                      <a:pt x="1243924" y="252660"/>
                    </a:lnTo>
                    <a:lnTo>
                      <a:pt x="1243382" y="260438"/>
                    </a:lnTo>
                    <a:lnTo>
                      <a:pt x="1246139" y="264068"/>
                    </a:lnTo>
                    <a:lnTo>
                      <a:pt x="1247247" y="308335"/>
                    </a:lnTo>
                    <a:lnTo>
                      <a:pt x="1252150" y="322690"/>
                    </a:lnTo>
                    <a:lnTo>
                      <a:pt x="1254366" y="322690"/>
                    </a:lnTo>
                    <a:lnTo>
                      <a:pt x="1265279" y="345413"/>
                    </a:lnTo>
                    <a:lnTo>
                      <a:pt x="1265279" y="357976"/>
                    </a:lnTo>
                    <a:lnTo>
                      <a:pt x="1260376" y="364529"/>
                    </a:lnTo>
                    <a:lnTo>
                      <a:pt x="1257619" y="383716"/>
                    </a:lnTo>
                    <a:lnTo>
                      <a:pt x="1260942" y="385507"/>
                    </a:lnTo>
                    <a:lnTo>
                      <a:pt x="1260942" y="390858"/>
                    </a:lnTo>
                    <a:lnTo>
                      <a:pt x="1254389" y="399838"/>
                    </a:lnTo>
                    <a:lnTo>
                      <a:pt x="1258750" y="407617"/>
                    </a:lnTo>
                    <a:lnTo>
                      <a:pt x="1258208" y="414170"/>
                    </a:lnTo>
                    <a:lnTo>
                      <a:pt x="1247294" y="425555"/>
                    </a:lnTo>
                    <a:lnTo>
                      <a:pt x="1245079" y="435148"/>
                    </a:lnTo>
                    <a:lnTo>
                      <a:pt x="1236310" y="436327"/>
                    </a:lnTo>
                    <a:lnTo>
                      <a:pt x="1233552" y="445920"/>
                    </a:lnTo>
                    <a:lnTo>
                      <a:pt x="1226434" y="449503"/>
                    </a:lnTo>
                    <a:lnTo>
                      <a:pt x="1221743" y="443657"/>
                    </a:lnTo>
                    <a:lnTo>
                      <a:pt x="1229192" y="431565"/>
                    </a:lnTo>
                    <a:lnTo>
                      <a:pt x="1223110" y="432155"/>
                    </a:lnTo>
                    <a:lnTo>
                      <a:pt x="1222002" y="436374"/>
                    </a:lnTo>
                    <a:lnTo>
                      <a:pt x="1220423" y="430434"/>
                    </a:lnTo>
                    <a:lnTo>
                      <a:pt x="1225326" y="423881"/>
                    </a:lnTo>
                    <a:lnTo>
                      <a:pt x="1223676" y="414900"/>
                    </a:lnTo>
                    <a:lnTo>
                      <a:pt x="1227000" y="410092"/>
                    </a:lnTo>
                    <a:lnTo>
                      <a:pt x="1217123" y="401158"/>
                    </a:lnTo>
                    <a:lnTo>
                      <a:pt x="1209463" y="401158"/>
                    </a:lnTo>
                    <a:lnTo>
                      <a:pt x="1214978" y="407098"/>
                    </a:lnTo>
                    <a:lnTo>
                      <a:pt x="1199091" y="432225"/>
                    </a:lnTo>
                    <a:lnTo>
                      <a:pt x="1197441" y="452520"/>
                    </a:lnTo>
                    <a:lnTo>
                      <a:pt x="1185986" y="474606"/>
                    </a:lnTo>
                    <a:lnTo>
                      <a:pt x="1172786" y="475219"/>
                    </a:lnTo>
                    <a:lnTo>
                      <a:pt x="1164559" y="466238"/>
                    </a:lnTo>
                    <a:lnTo>
                      <a:pt x="1149238" y="459049"/>
                    </a:lnTo>
                    <a:lnTo>
                      <a:pt x="1150346" y="472178"/>
                    </a:lnTo>
                    <a:lnTo>
                      <a:pt x="1154141" y="477576"/>
                    </a:lnTo>
                    <a:lnTo>
                      <a:pt x="1161802" y="473428"/>
                    </a:lnTo>
                    <a:lnTo>
                      <a:pt x="1170099" y="479368"/>
                    </a:lnTo>
                    <a:lnTo>
                      <a:pt x="1174931" y="490140"/>
                    </a:lnTo>
                    <a:lnTo>
                      <a:pt x="1190889" y="496693"/>
                    </a:lnTo>
                    <a:lnTo>
                      <a:pt x="1192468" y="500346"/>
                    </a:lnTo>
                    <a:lnTo>
                      <a:pt x="1196876" y="498507"/>
                    </a:lnTo>
                    <a:lnTo>
                      <a:pt x="1208331" y="502680"/>
                    </a:lnTo>
                    <a:lnTo>
                      <a:pt x="1209981" y="506828"/>
                    </a:lnTo>
                    <a:lnTo>
                      <a:pt x="1210523" y="494878"/>
                    </a:lnTo>
                    <a:lnTo>
                      <a:pt x="1215497" y="488325"/>
                    </a:lnTo>
                    <a:lnTo>
                      <a:pt x="1221979" y="488325"/>
                    </a:lnTo>
                    <a:lnTo>
                      <a:pt x="1223087" y="479344"/>
                    </a:lnTo>
                    <a:lnTo>
                      <a:pt x="1229710" y="479344"/>
                    </a:lnTo>
                    <a:lnTo>
                      <a:pt x="1229710" y="483563"/>
                    </a:lnTo>
                    <a:lnTo>
                      <a:pt x="1233505" y="487193"/>
                    </a:lnTo>
                    <a:lnTo>
                      <a:pt x="1243924" y="491955"/>
                    </a:lnTo>
                    <a:lnTo>
                      <a:pt x="1239516" y="499097"/>
                    </a:lnTo>
                    <a:lnTo>
                      <a:pt x="1257053" y="515879"/>
                    </a:lnTo>
                    <a:lnTo>
                      <a:pt x="1258161" y="524247"/>
                    </a:lnTo>
                    <a:lnTo>
                      <a:pt x="1254366" y="530211"/>
                    </a:lnTo>
                    <a:lnTo>
                      <a:pt x="1255403" y="542751"/>
                    </a:lnTo>
                    <a:lnTo>
                      <a:pt x="1252150" y="542138"/>
                    </a:lnTo>
                    <a:lnTo>
                      <a:pt x="1244489" y="553523"/>
                    </a:lnTo>
                    <a:lnTo>
                      <a:pt x="1244489" y="558284"/>
                    </a:lnTo>
                    <a:lnTo>
                      <a:pt x="1248850" y="561914"/>
                    </a:lnTo>
                    <a:lnTo>
                      <a:pt x="1237324" y="565473"/>
                    </a:lnTo>
                    <a:lnTo>
                      <a:pt x="1233034" y="570824"/>
                    </a:lnTo>
                    <a:lnTo>
                      <a:pt x="1233529" y="578013"/>
                    </a:lnTo>
                    <a:lnTo>
                      <a:pt x="1241189" y="578602"/>
                    </a:lnTo>
                    <a:lnTo>
                      <a:pt x="1234637" y="579781"/>
                    </a:lnTo>
                    <a:lnTo>
                      <a:pt x="1233529" y="584590"/>
                    </a:lnTo>
                    <a:lnTo>
                      <a:pt x="1241755" y="583387"/>
                    </a:lnTo>
                    <a:lnTo>
                      <a:pt x="1234637" y="588149"/>
                    </a:lnTo>
                    <a:lnTo>
                      <a:pt x="1234637" y="602433"/>
                    </a:lnTo>
                    <a:lnTo>
                      <a:pt x="1232492" y="607241"/>
                    </a:lnTo>
                    <a:lnTo>
                      <a:pt x="1223110" y="610801"/>
                    </a:lnTo>
                    <a:lnTo>
                      <a:pt x="1224760" y="618579"/>
                    </a:lnTo>
                    <a:lnTo>
                      <a:pt x="1214413" y="610188"/>
                    </a:lnTo>
                    <a:lnTo>
                      <a:pt x="1210547" y="612616"/>
                    </a:lnTo>
                    <a:lnTo>
                      <a:pt x="1206681" y="606063"/>
                    </a:lnTo>
                    <a:lnTo>
                      <a:pt x="1199633" y="603069"/>
                    </a:lnTo>
                    <a:lnTo>
                      <a:pt x="1166280" y="606063"/>
                    </a:lnTo>
                    <a:lnTo>
                      <a:pt x="1162485" y="591732"/>
                    </a:lnTo>
                    <a:lnTo>
                      <a:pt x="1167317" y="589893"/>
                    </a:lnTo>
                    <a:lnTo>
                      <a:pt x="1171725" y="593523"/>
                    </a:lnTo>
                    <a:lnTo>
                      <a:pt x="1173941" y="592321"/>
                    </a:lnTo>
                    <a:lnTo>
                      <a:pt x="1168967" y="583977"/>
                    </a:lnTo>
                    <a:lnTo>
                      <a:pt x="1165172" y="576175"/>
                    </a:lnTo>
                    <a:lnTo>
                      <a:pt x="1166752" y="573747"/>
                    </a:lnTo>
                    <a:lnTo>
                      <a:pt x="1176628" y="576175"/>
                    </a:lnTo>
                    <a:lnTo>
                      <a:pt x="1177241" y="573747"/>
                    </a:lnTo>
                    <a:lnTo>
                      <a:pt x="1169509" y="561254"/>
                    </a:lnTo>
                    <a:lnTo>
                      <a:pt x="1159704" y="557082"/>
                    </a:lnTo>
                    <a:lnTo>
                      <a:pt x="1160246" y="552933"/>
                    </a:lnTo>
                    <a:lnTo>
                      <a:pt x="1154730" y="555927"/>
                    </a:lnTo>
                    <a:lnTo>
                      <a:pt x="1145962" y="554725"/>
                    </a:lnTo>
                    <a:lnTo>
                      <a:pt x="1137735" y="560688"/>
                    </a:lnTo>
                    <a:lnTo>
                      <a:pt x="1133375" y="560075"/>
                    </a:lnTo>
                    <a:lnTo>
                      <a:pt x="1120811" y="567878"/>
                    </a:lnTo>
                    <a:lnTo>
                      <a:pt x="1115366" y="568420"/>
                    </a:lnTo>
                    <a:lnTo>
                      <a:pt x="1108814" y="575043"/>
                    </a:lnTo>
                    <a:lnTo>
                      <a:pt x="1105019" y="569645"/>
                    </a:lnTo>
                    <a:lnTo>
                      <a:pt x="1100587" y="569645"/>
                    </a:lnTo>
                    <a:lnTo>
                      <a:pt x="1084771" y="578037"/>
                    </a:lnTo>
                    <a:lnTo>
                      <a:pt x="1082555" y="581620"/>
                    </a:lnTo>
                    <a:lnTo>
                      <a:pt x="1090782" y="591190"/>
                    </a:lnTo>
                    <a:lnTo>
                      <a:pt x="1100658" y="591802"/>
                    </a:lnTo>
                    <a:lnTo>
                      <a:pt x="1105019" y="587654"/>
                    </a:lnTo>
                    <a:lnTo>
                      <a:pt x="1106668" y="594843"/>
                    </a:lnTo>
                    <a:lnTo>
                      <a:pt x="1125855" y="594230"/>
                    </a:lnTo>
                    <a:lnTo>
                      <a:pt x="1127506" y="604932"/>
                    </a:lnTo>
                    <a:lnTo>
                      <a:pt x="1132408" y="596587"/>
                    </a:lnTo>
                    <a:lnTo>
                      <a:pt x="1152090" y="597789"/>
                    </a:lnTo>
                    <a:lnTo>
                      <a:pt x="1148767" y="613323"/>
                    </a:lnTo>
                    <a:lnTo>
                      <a:pt x="1140540" y="614525"/>
                    </a:lnTo>
                    <a:lnTo>
                      <a:pt x="1136745" y="622304"/>
                    </a:lnTo>
                    <a:lnTo>
                      <a:pt x="1138325" y="629446"/>
                    </a:lnTo>
                    <a:lnTo>
                      <a:pt x="1145985" y="633688"/>
                    </a:lnTo>
                    <a:lnTo>
                      <a:pt x="1144877" y="644460"/>
                    </a:lnTo>
                    <a:lnTo>
                      <a:pt x="1149851" y="645073"/>
                    </a:lnTo>
                    <a:lnTo>
                      <a:pt x="1153104" y="641514"/>
                    </a:lnTo>
                    <a:lnTo>
                      <a:pt x="1163522" y="642693"/>
                    </a:lnTo>
                    <a:lnTo>
                      <a:pt x="1163522" y="648656"/>
                    </a:lnTo>
                    <a:lnTo>
                      <a:pt x="1172291" y="645097"/>
                    </a:lnTo>
                    <a:lnTo>
                      <a:pt x="1173870" y="649269"/>
                    </a:lnTo>
                    <a:lnTo>
                      <a:pt x="1181601" y="650471"/>
                    </a:lnTo>
                    <a:lnTo>
                      <a:pt x="1181059" y="658815"/>
                    </a:lnTo>
                    <a:lnTo>
                      <a:pt x="1173870" y="667796"/>
                    </a:lnTo>
                    <a:lnTo>
                      <a:pt x="1177194" y="696459"/>
                    </a:lnTo>
                    <a:lnTo>
                      <a:pt x="1167388" y="705439"/>
                    </a:lnTo>
                    <a:lnTo>
                      <a:pt x="1169604" y="712628"/>
                    </a:lnTo>
                    <a:lnTo>
                      <a:pt x="1169604" y="712628"/>
                    </a:lnTo>
                    <a:lnTo>
                      <a:pt x="1122980" y="695374"/>
                    </a:lnTo>
                    <a:lnTo>
                      <a:pt x="1061176" y="692263"/>
                    </a:lnTo>
                    <a:lnTo>
                      <a:pt x="991570" y="658532"/>
                    </a:lnTo>
                    <a:lnTo>
                      <a:pt x="965595" y="673901"/>
                    </a:lnTo>
                    <a:lnTo>
                      <a:pt x="949425" y="677767"/>
                    </a:lnTo>
                    <a:lnTo>
                      <a:pt x="905842" y="720713"/>
                    </a:lnTo>
                    <a:lnTo>
                      <a:pt x="891746" y="724579"/>
                    </a:lnTo>
                    <a:lnTo>
                      <a:pt x="879796" y="723778"/>
                    </a:lnTo>
                    <a:lnTo>
                      <a:pt x="903768" y="847291"/>
                    </a:lnTo>
                    <a:lnTo>
                      <a:pt x="903768" y="847291"/>
                    </a:lnTo>
                    <a:lnTo>
                      <a:pt x="715528" y="858039"/>
                    </a:lnTo>
                    <a:lnTo>
                      <a:pt x="611319" y="796825"/>
                    </a:lnTo>
                    <a:lnTo>
                      <a:pt x="611319" y="796825"/>
                    </a:lnTo>
                    <a:lnTo>
                      <a:pt x="566298" y="723212"/>
                    </a:lnTo>
                    <a:lnTo>
                      <a:pt x="595857" y="629493"/>
                    </a:lnTo>
                    <a:lnTo>
                      <a:pt x="600217" y="566228"/>
                    </a:lnTo>
                    <a:lnTo>
                      <a:pt x="598567" y="551425"/>
                    </a:lnTo>
                    <a:lnTo>
                      <a:pt x="627772" y="519392"/>
                    </a:lnTo>
                    <a:lnTo>
                      <a:pt x="316326" y="519297"/>
                    </a:lnTo>
                    <a:lnTo>
                      <a:pt x="316326" y="396373"/>
                    </a:lnTo>
                    <a:lnTo>
                      <a:pt x="55840" y="396373"/>
                    </a:lnTo>
                    <a:lnTo>
                      <a:pt x="51409" y="388218"/>
                    </a:lnTo>
                    <a:lnTo>
                      <a:pt x="47614" y="367287"/>
                    </a:lnTo>
                    <a:lnTo>
                      <a:pt x="62393" y="361936"/>
                    </a:lnTo>
                    <a:lnTo>
                      <a:pt x="68946" y="349396"/>
                    </a:lnTo>
                    <a:lnTo>
                      <a:pt x="66730" y="338624"/>
                    </a:lnTo>
                    <a:lnTo>
                      <a:pt x="56382" y="337422"/>
                    </a:lnTo>
                    <a:lnTo>
                      <a:pt x="63501" y="318258"/>
                    </a:lnTo>
                    <a:lnTo>
                      <a:pt x="59635" y="308689"/>
                    </a:lnTo>
                    <a:lnTo>
                      <a:pt x="61356" y="303338"/>
                    </a:lnTo>
                    <a:lnTo>
                      <a:pt x="55840" y="301499"/>
                    </a:lnTo>
                    <a:lnTo>
                      <a:pt x="56382" y="294947"/>
                    </a:lnTo>
                    <a:lnTo>
                      <a:pt x="49830" y="294947"/>
                    </a:lnTo>
                    <a:lnTo>
                      <a:pt x="48109" y="291953"/>
                    </a:lnTo>
                    <a:lnTo>
                      <a:pt x="37761" y="294381"/>
                    </a:lnTo>
                    <a:lnTo>
                      <a:pt x="27955" y="293179"/>
                    </a:lnTo>
                    <a:lnTo>
                      <a:pt x="21874" y="297917"/>
                    </a:lnTo>
                    <a:lnTo>
                      <a:pt x="20224" y="292566"/>
                    </a:lnTo>
                    <a:lnTo>
                      <a:pt x="16429" y="293179"/>
                    </a:lnTo>
                    <a:lnTo>
                      <a:pt x="14213" y="285989"/>
                    </a:lnTo>
                    <a:lnTo>
                      <a:pt x="9311" y="285989"/>
                    </a:lnTo>
                    <a:lnTo>
                      <a:pt x="5445" y="282360"/>
                    </a:lnTo>
                    <a:lnTo>
                      <a:pt x="5445" y="275170"/>
                    </a:lnTo>
                    <a:lnTo>
                      <a:pt x="0" y="275783"/>
                    </a:lnTo>
                    <a:lnTo>
                      <a:pt x="6011" y="272153"/>
                    </a:lnTo>
                    <a:lnTo>
                      <a:pt x="4903" y="256030"/>
                    </a:lnTo>
                    <a:lnTo>
                      <a:pt x="11526" y="241558"/>
                    </a:lnTo>
                    <a:lnTo>
                      <a:pt x="316349" y="241558"/>
                    </a:lnTo>
                    <a:lnTo>
                      <a:pt x="316349" y="22675"/>
                    </a:lnTo>
                    <a:lnTo>
                      <a:pt x="615232" y="22675"/>
                    </a:lnTo>
                    <a:lnTo>
                      <a:pt x="617589" y="140107"/>
                    </a:lnTo>
                    <a:lnTo>
                      <a:pt x="763165" y="139589"/>
                    </a:lnTo>
                    <a:lnTo>
                      <a:pt x="773112" y="239106"/>
                    </a:lnTo>
                    <a:lnTo>
                      <a:pt x="782776" y="237268"/>
                    </a:lnTo>
                    <a:lnTo>
                      <a:pt x="900939" y="240096"/>
                    </a:lnTo>
                    <a:lnTo>
                      <a:pt x="899831" y="2310"/>
                    </a:lnTo>
                    <a:close/>
                  </a:path>
                </a:pathLst>
              </a:custGeom>
              <a:grpFill/>
              <a:ln w="12700" cap="flat">
                <a:solidFill>
                  <a:srgbClr val="35001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5" name="Freeform: Shape 214">
                <a:extLst>
                  <a:ext uri="{FF2B5EF4-FFF2-40B4-BE49-F238E27FC236}">
                    <a16:creationId xmlns:a16="http://schemas.microsoft.com/office/drawing/2014/main" id="{EB294228-D2E4-00A8-A347-409E9BE3F616}"/>
                  </a:ext>
                </a:extLst>
              </p:cNvPr>
              <p:cNvSpPr/>
              <p:nvPr/>
            </p:nvSpPr>
            <p:spPr>
              <a:xfrm>
                <a:off x="5513429" y="2095039"/>
                <a:ext cx="895706" cy="721349"/>
              </a:xfrm>
              <a:custGeom>
                <a:avLst/>
                <a:gdLst>
                  <a:gd name="connsiteX0" fmla="*/ 112081 w 895706"/>
                  <a:gd name="connsiteY0" fmla="*/ 388548 h 721349"/>
                  <a:gd name="connsiteX1" fmla="*/ 121957 w 895706"/>
                  <a:gd name="connsiteY1" fmla="*/ 393969 h 721349"/>
                  <a:gd name="connsiteX2" fmla="*/ 122995 w 895706"/>
                  <a:gd name="connsiteY2" fmla="*/ 398188 h 721349"/>
                  <a:gd name="connsiteX3" fmla="*/ 120307 w 895706"/>
                  <a:gd name="connsiteY3" fmla="*/ 400027 h 721349"/>
                  <a:gd name="connsiteX4" fmla="*/ 110431 w 895706"/>
                  <a:gd name="connsiteY4" fmla="*/ 398188 h 721349"/>
                  <a:gd name="connsiteX5" fmla="*/ 108781 w 895706"/>
                  <a:gd name="connsiteY5" fmla="*/ 391636 h 721349"/>
                  <a:gd name="connsiteX6" fmla="*/ 112105 w 895706"/>
                  <a:gd name="connsiteY6" fmla="*/ 388571 h 721349"/>
                  <a:gd name="connsiteX7" fmla="*/ 252118 w 895706"/>
                  <a:gd name="connsiteY7" fmla="*/ 228546 h 721349"/>
                  <a:gd name="connsiteX8" fmla="*/ 253155 w 895706"/>
                  <a:gd name="connsiteY8" fmla="*/ 230927 h 721349"/>
                  <a:gd name="connsiteX9" fmla="*/ 249902 w 895706"/>
                  <a:gd name="connsiteY9" fmla="*/ 233968 h 721349"/>
                  <a:gd name="connsiteX10" fmla="*/ 248252 w 895706"/>
                  <a:gd name="connsiteY10" fmla="*/ 229136 h 721349"/>
                  <a:gd name="connsiteX11" fmla="*/ 252118 w 895706"/>
                  <a:gd name="connsiteY11" fmla="*/ 228546 h 721349"/>
                  <a:gd name="connsiteX12" fmla="*/ 497541 w 895706"/>
                  <a:gd name="connsiteY12" fmla="*/ 82806 h 721349"/>
                  <a:gd name="connsiteX13" fmla="*/ 498649 w 895706"/>
                  <a:gd name="connsiteY13" fmla="*/ 85186 h 721349"/>
                  <a:gd name="connsiteX14" fmla="*/ 492096 w 895706"/>
                  <a:gd name="connsiteY14" fmla="*/ 86388 h 721349"/>
                  <a:gd name="connsiteX15" fmla="*/ 492096 w 895706"/>
                  <a:gd name="connsiteY15" fmla="*/ 82806 h 721349"/>
                  <a:gd name="connsiteX16" fmla="*/ 497541 w 895706"/>
                  <a:gd name="connsiteY16" fmla="*/ 82806 h 721349"/>
                  <a:gd name="connsiteX17" fmla="*/ 575161 w 895706"/>
                  <a:gd name="connsiteY17" fmla="*/ 55227 h 721349"/>
                  <a:gd name="connsiteX18" fmla="*/ 591119 w 895706"/>
                  <a:gd name="connsiteY18" fmla="*/ 61238 h 721349"/>
                  <a:gd name="connsiteX19" fmla="*/ 593264 w 895706"/>
                  <a:gd name="connsiteY19" fmla="*/ 64821 h 721349"/>
                  <a:gd name="connsiteX20" fmla="*/ 596022 w 895706"/>
                  <a:gd name="connsiteY20" fmla="*/ 64821 h 721349"/>
                  <a:gd name="connsiteX21" fmla="*/ 594914 w 895706"/>
                  <a:gd name="connsiteY21" fmla="*/ 59423 h 721349"/>
                  <a:gd name="connsiteX22" fmla="*/ 597130 w 895706"/>
                  <a:gd name="connsiteY22" fmla="*/ 61214 h 721349"/>
                  <a:gd name="connsiteX23" fmla="*/ 606935 w 895706"/>
                  <a:gd name="connsiteY23" fmla="*/ 58221 h 721349"/>
                  <a:gd name="connsiteX24" fmla="*/ 608043 w 895706"/>
                  <a:gd name="connsiteY24" fmla="*/ 61851 h 721349"/>
                  <a:gd name="connsiteX25" fmla="*/ 600925 w 895706"/>
                  <a:gd name="connsiteY25" fmla="*/ 61238 h 721349"/>
                  <a:gd name="connsiteX26" fmla="*/ 601467 w 895706"/>
                  <a:gd name="connsiteY26" fmla="*/ 67249 h 721349"/>
                  <a:gd name="connsiteX27" fmla="*/ 598214 w 895706"/>
                  <a:gd name="connsiteY27" fmla="*/ 61851 h 721349"/>
                  <a:gd name="connsiteX28" fmla="*/ 599864 w 895706"/>
                  <a:gd name="connsiteY28" fmla="*/ 73212 h 721349"/>
                  <a:gd name="connsiteX29" fmla="*/ 614101 w 895706"/>
                  <a:gd name="connsiteY29" fmla="*/ 76206 h 721349"/>
                  <a:gd name="connsiteX30" fmla="*/ 618462 w 895706"/>
                  <a:gd name="connsiteY30" fmla="*/ 79246 h 721349"/>
                  <a:gd name="connsiteX31" fmla="*/ 616812 w 895706"/>
                  <a:gd name="connsiteY31" fmla="*/ 81674 h 721349"/>
                  <a:gd name="connsiteX32" fmla="*/ 626122 w 895706"/>
                  <a:gd name="connsiteY32" fmla="*/ 84668 h 721349"/>
                  <a:gd name="connsiteX33" fmla="*/ 629446 w 895706"/>
                  <a:gd name="connsiteY33" fmla="*/ 90678 h 721349"/>
                  <a:gd name="connsiteX34" fmla="*/ 646370 w 895706"/>
                  <a:gd name="connsiteY34" fmla="*/ 93672 h 721349"/>
                  <a:gd name="connsiteX35" fmla="*/ 659570 w 895706"/>
                  <a:gd name="connsiteY35" fmla="*/ 100861 h 721349"/>
                  <a:gd name="connsiteX36" fmla="*/ 667725 w 895706"/>
                  <a:gd name="connsiteY36" fmla="*/ 99659 h 721349"/>
                  <a:gd name="connsiteX37" fmla="*/ 693418 w 895706"/>
                  <a:gd name="connsiteY37" fmla="*/ 109229 h 721349"/>
                  <a:gd name="connsiteX38" fmla="*/ 703836 w 895706"/>
                  <a:gd name="connsiteY38" fmla="*/ 116489 h 721349"/>
                  <a:gd name="connsiteX39" fmla="*/ 709352 w 895706"/>
                  <a:gd name="connsiteY39" fmla="*/ 124880 h 721349"/>
                  <a:gd name="connsiteX40" fmla="*/ 727384 w 895706"/>
                  <a:gd name="connsiteY40" fmla="*/ 132022 h 721349"/>
                  <a:gd name="connsiteX41" fmla="*/ 733466 w 895706"/>
                  <a:gd name="connsiteY41" fmla="*/ 141616 h 721349"/>
                  <a:gd name="connsiteX42" fmla="*/ 739476 w 895706"/>
                  <a:gd name="connsiteY42" fmla="*/ 143407 h 721349"/>
                  <a:gd name="connsiteX43" fmla="*/ 743837 w 895706"/>
                  <a:gd name="connsiteY43" fmla="*/ 141616 h 721349"/>
                  <a:gd name="connsiteX44" fmla="*/ 744945 w 895706"/>
                  <a:gd name="connsiteY44" fmla="*/ 148805 h 721349"/>
                  <a:gd name="connsiteX45" fmla="*/ 754821 w 895706"/>
                  <a:gd name="connsiteY45" fmla="*/ 157786 h 721349"/>
                  <a:gd name="connsiteX46" fmla="*/ 763590 w 895706"/>
                  <a:gd name="connsiteY46" fmla="*/ 158964 h 721349"/>
                  <a:gd name="connsiteX47" fmla="*/ 771816 w 895706"/>
                  <a:gd name="connsiteY47" fmla="*/ 167356 h 721349"/>
                  <a:gd name="connsiteX48" fmla="*/ 789282 w 895706"/>
                  <a:gd name="connsiteY48" fmla="*/ 173366 h 721349"/>
                  <a:gd name="connsiteX49" fmla="*/ 793148 w 895706"/>
                  <a:gd name="connsiteY49" fmla="*/ 182936 h 721349"/>
                  <a:gd name="connsiteX50" fmla="*/ 786029 w 895706"/>
                  <a:gd name="connsiteY50" fmla="*/ 211764 h 721349"/>
                  <a:gd name="connsiteX51" fmla="*/ 786571 w 895706"/>
                  <a:gd name="connsiteY51" fmla="*/ 221334 h 721349"/>
                  <a:gd name="connsiteX52" fmla="*/ 792582 w 895706"/>
                  <a:gd name="connsiteY52" fmla="*/ 236325 h 721349"/>
                  <a:gd name="connsiteX53" fmla="*/ 786571 w 895706"/>
                  <a:gd name="connsiteY53" fmla="*/ 244716 h 721349"/>
                  <a:gd name="connsiteX54" fmla="*/ 786571 w 895706"/>
                  <a:gd name="connsiteY54" fmla="*/ 253108 h 721349"/>
                  <a:gd name="connsiteX55" fmla="*/ 800808 w 895706"/>
                  <a:gd name="connsiteY55" fmla="*/ 253697 h 721349"/>
                  <a:gd name="connsiteX56" fmla="*/ 802953 w 895706"/>
                  <a:gd name="connsiteY56" fmla="*/ 259118 h 721349"/>
                  <a:gd name="connsiteX57" fmla="*/ 795363 w 895706"/>
                  <a:gd name="connsiteY57" fmla="*/ 254899 h 721349"/>
                  <a:gd name="connsiteX58" fmla="*/ 785487 w 895706"/>
                  <a:gd name="connsiteY58" fmla="*/ 257327 h 721349"/>
                  <a:gd name="connsiteX59" fmla="*/ 787137 w 895706"/>
                  <a:gd name="connsiteY59" fmla="*/ 281299 h 721349"/>
                  <a:gd name="connsiteX60" fmla="*/ 799701 w 895706"/>
                  <a:gd name="connsiteY60" fmla="*/ 301664 h 721349"/>
                  <a:gd name="connsiteX61" fmla="*/ 805146 w 895706"/>
                  <a:gd name="connsiteY61" fmla="*/ 304092 h 721349"/>
                  <a:gd name="connsiteX62" fmla="*/ 811769 w 895706"/>
                  <a:gd name="connsiteY62" fmla="*/ 320286 h 721349"/>
                  <a:gd name="connsiteX63" fmla="*/ 833030 w 895706"/>
                  <a:gd name="connsiteY63" fmla="*/ 339449 h 721349"/>
                  <a:gd name="connsiteX64" fmla="*/ 830815 w 895706"/>
                  <a:gd name="connsiteY64" fmla="*/ 342443 h 721349"/>
                  <a:gd name="connsiteX65" fmla="*/ 829707 w 895706"/>
                  <a:gd name="connsiteY65" fmla="*/ 339449 h 721349"/>
                  <a:gd name="connsiteX66" fmla="*/ 821009 w 895706"/>
                  <a:gd name="connsiteY66" fmla="*/ 335866 h 721349"/>
                  <a:gd name="connsiteX67" fmla="*/ 819901 w 895706"/>
                  <a:gd name="connsiteY67" fmla="*/ 340675 h 721349"/>
                  <a:gd name="connsiteX68" fmla="*/ 829707 w 895706"/>
                  <a:gd name="connsiteY68" fmla="*/ 350857 h 721349"/>
                  <a:gd name="connsiteX69" fmla="*/ 869071 w 895706"/>
                  <a:gd name="connsiteY69" fmla="*/ 373604 h 721349"/>
                  <a:gd name="connsiteX70" fmla="*/ 871829 w 895706"/>
                  <a:gd name="connsiteY70" fmla="*/ 403563 h 721349"/>
                  <a:gd name="connsiteX71" fmla="*/ 868576 w 895706"/>
                  <a:gd name="connsiteY71" fmla="*/ 422113 h 721349"/>
                  <a:gd name="connsiteX72" fmla="*/ 872936 w 895706"/>
                  <a:gd name="connsiteY72" fmla="*/ 436515 h 721349"/>
                  <a:gd name="connsiteX73" fmla="*/ 872936 w 895706"/>
                  <a:gd name="connsiteY73" fmla="*/ 466451 h 721349"/>
                  <a:gd name="connsiteX74" fmla="*/ 877344 w 895706"/>
                  <a:gd name="connsiteY74" fmla="*/ 473640 h 721349"/>
                  <a:gd name="connsiteX75" fmla="*/ 883355 w 895706"/>
                  <a:gd name="connsiteY75" fmla="*/ 473640 h 721349"/>
                  <a:gd name="connsiteX76" fmla="*/ 894740 w 895706"/>
                  <a:gd name="connsiteY76" fmla="*/ 481984 h 721349"/>
                  <a:gd name="connsiteX77" fmla="*/ 894740 w 895706"/>
                  <a:gd name="connsiteY77" fmla="*/ 481984 h 721349"/>
                  <a:gd name="connsiteX78" fmla="*/ 894881 w 895706"/>
                  <a:gd name="connsiteY78" fmla="*/ 482597 h 721349"/>
                  <a:gd name="connsiteX79" fmla="*/ 894881 w 895706"/>
                  <a:gd name="connsiteY79" fmla="*/ 482597 h 721349"/>
                  <a:gd name="connsiteX80" fmla="*/ 895706 w 895706"/>
                  <a:gd name="connsiteY80" fmla="*/ 720360 h 721349"/>
                  <a:gd name="connsiteX81" fmla="*/ 777544 w 895706"/>
                  <a:gd name="connsiteY81" fmla="*/ 717484 h 721349"/>
                  <a:gd name="connsiteX82" fmla="*/ 767950 w 895706"/>
                  <a:gd name="connsiteY82" fmla="*/ 719323 h 721349"/>
                  <a:gd name="connsiteX83" fmla="*/ 758003 w 895706"/>
                  <a:gd name="connsiteY83" fmla="*/ 619805 h 721349"/>
                  <a:gd name="connsiteX84" fmla="*/ 612498 w 895706"/>
                  <a:gd name="connsiteY84" fmla="*/ 620394 h 721349"/>
                  <a:gd name="connsiteX85" fmla="*/ 610070 w 895706"/>
                  <a:gd name="connsiteY85" fmla="*/ 502962 h 721349"/>
                  <a:gd name="connsiteX86" fmla="*/ 311187 w 895706"/>
                  <a:gd name="connsiteY86" fmla="*/ 502962 h 721349"/>
                  <a:gd name="connsiteX87" fmla="*/ 311187 w 895706"/>
                  <a:gd name="connsiteY87" fmla="*/ 721350 h 721349"/>
                  <a:gd name="connsiteX88" fmla="*/ 6011 w 895706"/>
                  <a:gd name="connsiteY88" fmla="*/ 721350 h 721349"/>
                  <a:gd name="connsiteX89" fmla="*/ 4903 w 895706"/>
                  <a:gd name="connsiteY89" fmla="*/ 713689 h 721349"/>
                  <a:gd name="connsiteX90" fmla="*/ 0 w 895706"/>
                  <a:gd name="connsiteY90" fmla="*/ 710059 h 721349"/>
                  <a:gd name="connsiteX91" fmla="*/ 542 w 895706"/>
                  <a:gd name="connsiteY91" fmla="*/ 705321 h 721349"/>
                  <a:gd name="connsiteX92" fmla="*/ 13671 w 895706"/>
                  <a:gd name="connsiteY92" fmla="*/ 693936 h 721349"/>
                  <a:gd name="connsiteX93" fmla="*/ 16429 w 895706"/>
                  <a:gd name="connsiteY93" fmla="*/ 687384 h 721349"/>
                  <a:gd name="connsiteX94" fmla="*/ 12563 w 895706"/>
                  <a:gd name="connsiteY94" fmla="*/ 689811 h 721349"/>
                  <a:gd name="connsiteX95" fmla="*/ 12563 w 895706"/>
                  <a:gd name="connsiteY95" fmla="*/ 686181 h 721349"/>
                  <a:gd name="connsiteX96" fmla="*/ 18008 w 895706"/>
                  <a:gd name="connsiteY96" fmla="*/ 674207 h 721349"/>
                  <a:gd name="connsiteX97" fmla="*/ 21332 w 895706"/>
                  <a:gd name="connsiteY97" fmla="*/ 672369 h 721349"/>
                  <a:gd name="connsiteX98" fmla="*/ 24656 w 895706"/>
                  <a:gd name="connsiteY98" fmla="*/ 674207 h 721349"/>
                  <a:gd name="connsiteX99" fmla="*/ 23005 w 895706"/>
                  <a:gd name="connsiteY99" fmla="*/ 681986 h 721349"/>
                  <a:gd name="connsiteX100" fmla="*/ 25763 w 895706"/>
                  <a:gd name="connsiteY100" fmla="*/ 690330 h 721349"/>
                  <a:gd name="connsiteX101" fmla="*/ 32882 w 895706"/>
                  <a:gd name="connsiteY101" fmla="*/ 690330 h 721349"/>
                  <a:gd name="connsiteX102" fmla="*/ 46553 w 895706"/>
                  <a:gd name="connsiteY102" fmla="*/ 681986 h 721349"/>
                  <a:gd name="connsiteX103" fmla="*/ 47661 w 895706"/>
                  <a:gd name="connsiteY103" fmla="*/ 677767 h 721349"/>
                  <a:gd name="connsiteX104" fmla="*/ 39435 w 895706"/>
                  <a:gd name="connsiteY104" fmla="*/ 669988 h 721349"/>
                  <a:gd name="connsiteX105" fmla="*/ 38893 w 895706"/>
                  <a:gd name="connsiteY105" fmla="*/ 665227 h 721349"/>
                  <a:gd name="connsiteX106" fmla="*/ 28474 w 895706"/>
                  <a:gd name="connsiteY106" fmla="*/ 659263 h 721349"/>
                  <a:gd name="connsiteX107" fmla="*/ 25787 w 895706"/>
                  <a:gd name="connsiteY107" fmla="*/ 653865 h 721349"/>
                  <a:gd name="connsiteX108" fmla="*/ 32905 w 895706"/>
                  <a:gd name="connsiteY108" fmla="*/ 650895 h 721349"/>
                  <a:gd name="connsiteX109" fmla="*/ 33943 w 895706"/>
                  <a:gd name="connsiteY109" fmla="*/ 643093 h 721349"/>
                  <a:gd name="connsiteX110" fmla="*/ 42240 w 895706"/>
                  <a:gd name="connsiteY110" fmla="*/ 639511 h 721349"/>
                  <a:gd name="connsiteX111" fmla="*/ 41132 w 895706"/>
                  <a:gd name="connsiteY111" fmla="*/ 625768 h 721349"/>
                  <a:gd name="connsiteX112" fmla="*/ 37808 w 895706"/>
                  <a:gd name="connsiteY112" fmla="*/ 622775 h 721349"/>
                  <a:gd name="connsiteX113" fmla="*/ 46035 w 895706"/>
                  <a:gd name="connsiteY113" fmla="*/ 625156 h 721349"/>
                  <a:gd name="connsiteX114" fmla="*/ 53153 w 895706"/>
                  <a:gd name="connsiteY114" fmla="*/ 623364 h 721349"/>
                  <a:gd name="connsiteX115" fmla="*/ 59777 w 895706"/>
                  <a:gd name="connsiteY115" fmla="*/ 617424 h 721349"/>
                  <a:gd name="connsiteX116" fmla="*/ 58598 w 895706"/>
                  <a:gd name="connsiteY116" fmla="*/ 612663 h 721349"/>
                  <a:gd name="connsiteX117" fmla="*/ 64609 w 895706"/>
                  <a:gd name="connsiteY117" fmla="*/ 611414 h 721349"/>
                  <a:gd name="connsiteX118" fmla="*/ 67932 w 895706"/>
                  <a:gd name="connsiteY118" fmla="*/ 602433 h 721349"/>
                  <a:gd name="connsiteX119" fmla="*/ 66824 w 895706"/>
                  <a:gd name="connsiteY119" fmla="*/ 595291 h 721349"/>
                  <a:gd name="connsiteX120" fmla="*/ 69582 w 895706"/>
                  <a:gd name="connsiteY120" fmla="*/ 594702 h 721349"/>
                  <a:gd name="connsiteX121" fmla="*/ 66259 w 895706"/>
                  <a:gd name="connsiteY121" fmla="*/ 587512 h 721349"/>
                  <a:gd name="connsiteX122" fmla="*/ 69017 w 895706"/>
                  <a:gd name="connsiteY122" fmla="*/ 586900 h 721349"/>
                  <a:gd name="connsiteX123" fmla="*/ 69017 w 895706"/>
                  <a:gd name="connsiteY123" fmla="*/ 580347 h 721349"/>
                  <a:gd name="connsiteX124" fmla="*/ 75098 w 895706"/>
                  <a:gd name="connsiteY124" fmla="*/ 573794 h 721349"/>
                  <a:gd name="connsiteX125" fmla="*/ 72882 w 895706"/>
                  <a:gd name="connsiteY125" fmla="*/ 561183 h 721349"/>
                  <a:gd name="connsiteX126" fmla="*/ 76135 w 895706"/>
                  <a:gd name="connsiteY126" fmla="*/ 558190 h 721349"/>
                  <a:gd name="connsiteX127" fmla="*/ 72340 w 895706"/>
                  <a:gd name="connsiteY127" fmla="*/ 554041 h 721349"/>
                  <a:gd name="connsiteX128" fmla="*/ 68474 w 895706"/>
                  <a:gd name="connsiteY128" fmla="*/ 534878 h 721349"/>
                  <a:gd name="connsiteX129" fmla="*/ 71232 w 895706"/>
                  <a:gd name="connsiteY129" fmla="*/ 514512 h 721349"/>
                  <a:gd name="connsiteX130" fmla="*/ 67367 w 895706"/>
                  <a:gd name="connsiteY130" fmla="*/ 504942 h 721349"/>
                  <a:gd name="connsiteX131" fmla="*/ 70124 w 895706"/>
                  <a:gd name="connsiteY131" fmla="*/ 495349 h 721349"/>
                  <a:gd name="connsiteX132" fmla="*/ 68474 w 895706"/>
                  <a:gd name="connsiteY132" fmla="*/ 489409 h 721349"/>
                  <a:gd name="connsiteX133" fmla="*/ 61922 w 895706"/>
                  <a:gd name="connsiteY133" fmla="*/ 486981 h 721349"/>
                  <a:gd name="connsiteX134" fmla="*/ 62464 w 895706"/>
                  <a:gd name="connsiteY134" fmla="*/ 467818 h 721349"/>
                  <a:gd name="connsiteX135" fmla="*/ 58598 w 895706"/>
                  <a:gd name="connsiteY135" fmla="*/ 464188 h 721349"/>
                  <a:gd name="connsiteX136" fmla="*/ 55911 w 895706"/>
                  <a:gd name="connsiteY136" fmla="*/ 451624 h 721349"/>
                  <a:gd name="connsiteX137" fmla="*/ 61356 w 895706"/>
                  <a:gd name="connsiteY137" fmla="*/ 445614 h 721349"/>
                  <a:gd name="connsiteX138" fmla="*/ 61356 w 895706"/>
                  <a:gd name="connsiteY138" fmla="*/ 433050 h 721349"/>
                  <a:gd name="connsiteX139" fmla="*/ 64609 w 895706"/>
                  <a:gd name="connsiteY139" fmla="*/ 435478 h 721349"/>
                  <a:gd name="connsiteX140" fmla="*/ 66259 w 895706"/>
                  <a:gd name="connsiteY140" fmla="*/ 430717 h 721349"/>
                  <a:gd name="connsiteX141" fmla="*/ 70690 w 895706"/>
                  <a:gd name="connsiteY141" fmla="*/ 429515 h 721349"/>
                  <a:gd name="connsiteX142" fmla="*/ 72906 w 895706"/>
                  <a:gd name="connsiteY142" fmla="*/ 435478 h 721349"/>
                  <a:gd name="connsiteX143" fmla="*/ 78351 w 895706"/>
                  <a:gd name="connsiteY143" fmla="*/ 439697 h 721349"/>
                  <a:gd name="connsiteX144" fmla="*/ 83254 w 895706"/>
                  <a:gd name="connsiteY144" fmla="*/ 435478 h 721349"/>
                  <a:gd name="connsiteX145" fmla="*/ 83254 w 895706"/>
                  <a:gd name="connsiteY145" fmla="*/ 438472 h 721349"/>
                  <a:gd name="connsiteX146" fmla="*/ 76701 w 895706"/>
                  <a:gd name="connsiteY146" fmla="*/ 443893 h 721349"/>
                  <a:gd name="connsiteX147" fmla="*/ 76701 w 895706"/>
                  <a:gd name="connsiteY147" fmla="*/ 447476 h 721349"/>
                  <a:gd name="connsiteX148" fmla="*/ 83254 w 895706"/>
                  <a:gd name="connsiteY148" fmla="*/ 454076 h 721349"/>
                  <a:gd name="connsiteX149" fmla="*/ 83254 w 895706"/>
                  <a:gd name="connsiteY149" fmla="*/ 461854 h 721349"/>
                  <a:gd name="connsiteX150" fmla="*/ 79388 w 895706"/>
                  <a:gd name="connsiteY150" fmla="*/ 463646 h 721349"/>
                  <a:gd name="connsiteX151" fmla="*/ 82711 w 895706"/>
                  <a:gd name="connsiteY151" fmla="*/ 466686 h 721349"/>
                  <a:gd name="connsiteX152" fmla="*/ 83254 w 895706"/>
                  <a:gd name="connsiteY152" fmla="*/ 473239 h 721349"/>
                  <a:gd name="connsiteX153" fmla="*/ 88227 w 895706"/>
                  <a:gd name="connsiteY153" fmla="*/ 472037 h 721349"/>
                  <a:gd name="connsiteX154" fmla="*/ 88227 w 895706"/>
                  <a:gd name="connsiteY154" fmla="*/ 478590 h 721349"/>
                  <a:gd name="connsiteX155" fmla="*/ 91480 w 895706"/>
                  <a:gd name="connsiteY155" fmla="*/ 483941 h 721349"/>
                  <a:gd name="connsiteX156" fmla="*/ 95346 w 895706"/>
                  <a:gd name="connsiteY156" fmla="*/ 484553 h 721349"/>
                  <a:gd name="connsiteX157" fmla="*/ 94733 w 895706"/>
                  <a:gd name="connsiteY157" fmla="*/ 488136 h 721349"/>
                  <a:gd name="connsiteX158" fmla="*/ 97491 w 895706"/>
                  <a:gd name="connsiteY158" fmla="*/ 486345 h 721349"/>
                  <a:gd name="connsiteX159" fmla="*/ 102464 w 895706"/>
                  <a:gd name="connsiteY159" fmla="*/ 488136 h 721349"/>
                  <a:gd name="connsiteX160" fmla="*/ 101922 w 895706"/>
                  <a:gd name="connsiteY160" fmla="*/ 482196 h 721349"/>
                  <a:gd name="connsiteX161" fmla="*/ 105788 w 895706"/>
                  <a:gd name="connsiteY161" fmla="*/ 480405 h 721349"/>
                  <a:gd name="connsiteX162" fmla="*/ 105788 w 895706"/>
                  <a:gd name="connsiteY162" fmla="*/ 477270 h 721349"/>
                  <a:gd name="connsiteX163" fmla="*/ 109040 w 895706"/>
                  <a:gd name="connsiteY163" fmla="*/ 477270 h 721349"/>
                  <a:gd name="connsiteX164" fmla="*/ 115051 w 895706"/>
                  <a:gd name="connsiteY164" fmla="*/ 470670 h 721349"/>
                  <a:gd name="connsiteX165" fmla="*/ 117809 w 895706"/>
                  <a:gd name="connsiteY165" fmla="*/ 473098 h 721349"/>
                  <a:gd name="connsiteX166" fmla="*/ 129265 w 895706"/>
                  <a:gd name="connsiteY166" fmla="*/ 464754 h 721349"/>
                  <a:gd name="connsiteX167" fmla="*/ 126577 w 895706"/>
                  <a:gd name="connsiteY167" fmla="*/ 461124 h 721349"/>
                  <a:gd name="connsiteX168" fmla="*/ 126577 w 895706"/>
                  <a:gd name="connsiteY168" fmla="*/ 450352 h 721349"/>
                  <a:gd name="connsiteX169" fmla="*/ 131480 w 895706"/>
                  <a:gd name="connsiteY169" fmla="*/ 444930 h 721349"/>
                  <a:gd name="connsiteX170" fmla="*/ 129265 w 895706"/>
                  <a:gd name="connsiteY170" fmla="*/ 426969 h 721349"/>
                  <a:gd name="connsiteX171" fmla="*/ 132588 w 895706"/>
                  <a:gd name="connsiteY171" fmla="*/ 425767 h 721349"/>
                  <a:gd name="connsiteX172" fmla="*/ 140249 w 895706"/>
                  <a:gd name="connsiteY172" fmla="*/ 430505 h 721349"/>
                  <a:gd name="connsiteX173" fmla="*/ 151775 w 895706"/>
                  <a:gd name="connsiteY173" fmla="*/ 428124 h 721349"/>
                  <a:gd name="connsiteX174" fmla="*/ 155570 w 895706"/>
                  <a:gd name="connsiteY174" fmla="*/ 423362 h 721349"/>
                  <a:gd name="connsiteX175" fmla="*/ 155028 w 895706"/>
                  <a:gd name="connsiteY175" fmla="*/ 420369 h 721349"/>
                  <a:gd name="connsiteX176" fmla="*/ 147909 w 895706"/>
                  <a:gd name="connsiteY176" fmla="*/ 416739 h 721349"/>
                  <a:gd name="connsiteX177" fmla="*/ 151233 w 895706"/>
                  <a:gd name="connsiteY177" fmla="*/ 405378 h 721349"/>
                  <a:gd name="connsiteX178" fmla="*/ 147909 w 895706"/>
                  <a:gd name="connsiteY178" fmla="*/ 399980 h 721349"/>
                  <a:gd name="connsiteX179" fmla="*/ 150125 w 895706"/>
                  <a:gd name="connsiteY179" fmla="*/ 390999 h 721349"/>
                  <a:gd name="connsiteX180" fmla="*/ 146802 w 895706"/>
                  <a:gd name="connsiteY180" fmla="*/ 388006 h 721349"/>
                  <a:gd name="connsiteX181" fmla="*/ 153425 w 895706"/>
                  <a:gd name="connsiteY181" fmla="*/ 377823 h 721349"/>
                  <a:gd name="connsiteX182" fmla="*/ 151209 w 895706"/>
                  <a:gd name="connsiteY182" fmla="*/ 368229 h 721349"/>
                  <a:gd name="connsiteX183" fmla="*/ 158328 w 895706"/>
                  <a:gd name="connsiteY183" fmla="*/ 369432 h 721349"/>
                  <a:gd name="connsiteX184" fmla="*/ 159907 w 895706"/>
                  <a:gd name="connsiteY184" fmla="*/ 367051 h 721349"/>
                  <a:gd name="connsiteX185" fmla="*/ 160449 w 895706"/>
                  <a:gd name="connsiteY185" fmla="*/ 358660 h 721349"/>
                  <a:gd name="connsiteX186" fmla="*/ 155546 w 895706"/>
                  <a:gd name="connsiteY186" fmla="*/ 350881 h 721349"/>
                  <a:gd name="connsiteX187" fmla="*/ 157691 w 895706"/>
                  <a:gd name="connsiteY187" fmla="*/ 347840 h 721349"/>
                  <a:gd name="connsiteX188" fmla="*/ 155546 w 895706"/>
                  <a:gd name="connsiteY188" fmla="*/ 340698 h 721349"/>
                  <a:gd name="connsiteX189" fmla="*/ 159907 w 895706"/>
                  <a:gd name="connsiteY189" fmla="*/ 339496 h 721349"/>
                  <a:gd name="connsiteX190" fmla="*/ 161557 w 895706"/>
                  <a:gd name="connsiteY190" fmla="*/ 332307 h 721349"/>
                  <a:gd name="connsiteX191" fmla="*/ 158870 w 895706"/>
                  <a:gd name="connsiteY191" fmla="*/ 328088 h 721349"/>
                  <a:gd name="connsiteX192" fmla="*/ 163773 w 895706"/>
                  <a:gd name="connsiteY192" fmla="*/ 323279 h 721349"/>
                  <a:gd name="connsiteX193" fmla="*/ 161015 w 895706"/>
                  <a:gd name="connsiteY193" fmla="*/ 321441 h 721349"/>
                  <a:gd name="connsiteX194" fmla="*/ 159365 w 895706"/>
                  <a:gd name="connsiteY194" fmla="*/ 308877 h 721349"/>
                  <a:gd name="connsiteX195" fmla="*/ 149559 w 895706"/>
                  <a:gd name="connsiteY195" fmla="*/ 303456 h 721349"/>
                  <a:gd name="connsiteX196" fmla="*/ 150102 w 895706"/>
                  <a:gd name="connsiteY196" fmla="*/ 301028 h 721349"/>
                  <a:gd name="connsiteX197" fmla="*/ 163773 w 895706"/>
                  <a:gd name="connsiteY197" fmla="*/ 300439 h 721349"/>
                  <a:gd name="connsiteX198" fmla="*/ 166531 w 895706"/>
                  <a:gd name="connsiteY198" fmla="*/ 296785 h 721349"/>
                  <a:gd name="connsiteX199" fmla="*/ 173649 w 895706"/>
                  <a:gd name="connsiteY199" fmla="*/ 296196 h 721349"/>
                  <a:gd name="connsiteX200" fmla="*/ 182983 w 895706"/>
                  <a:gd name="connsiteY200" fmla="*/ 289054 h 721349"/>
                  <a:gd name="connsiteX201" fmla="*/ 187344 w 895706"/>
                  <a:gd name="connsiteY201" fmla="*/ 289054 h 721349"/>
                  <a:gd name="connsiteX202" fmla="*/ 188452 w 895706"/>
                  <a:gd name="connsiteY202" fmla="*/ 286013 h 721349"/>
                  <a:gd name="connsiteX203" fmla="*/ 214144 w 895706"/>
                  <a:gd name="connsiteY203" fmla="*/ 280615 h 721349"/>
                  <a:gd name="connsiteX204" fmla="*/ 228924 w 895706"/>
                  <a:gd name="connsiteY204" fmla="*/ 273426 h 721349"/>
                  <a:gd name="connsiteX205" fmla="*/ 241016 w 895706"/>
                  <a:gd name="connsiteY205" fmla="*/ 263243 h 721349"/>
                  <a:gd name="connsiteX206" fmla="*/ 239837 w 895706"/>
                  <a:gd name="connsiteY206" fmla="*/ 256643 h 721349"/>
                  <a:gd name="connsiteX207" fmla="*/ 248606 w 895706"/>
                  <a:gd name="connsiteY207" fmla="*/ 248912 h 721349"/>
                  <a:gd name="connsiteX208" fmla="*/ 253037 w 895706"/>
                  <a:gd name="connsiteY208" fmla="*/ 239908 h 721349"/>
                  <a:gd name="connsiteX209" fmla="*/ 265600 w 895706"/>
                  <a:gd name="connsiteY209" fmla="*/ 241110 h 721349"/>
                  <a:gd name="connsiteX210" fmla="*/ 265600 w 895706"/>
                  <a:gd name="connsiteY210" fmla="*/ 245942 h 721349"/>
                  <a:gd name="connsiteX211" fmla="*/ 273261 w 895706"/>
                  <a:gd name="connsiteY211" fmla="*/ 250774 h 721349"/>
                  <a:gd name="connsiteX212" fmla="*/ 285353 w 895706"/>
                  <a:gd name="connsiteY212" fmla="*/ 245376 h 721349"/>
                  <a:gd name="connsiteX213" fmla="*/ 287003 w 895706"/>
                  <a:gd name="connsiteY213" fmla="*/ 237598 h 721349"/>
                  <a:gd name="connsiteX214" fmla="*/ 292943 w 895706"/>
                  <a:gd name="connsiteY214" fmla="*/ 237009 h 721349"/>
                  <a:gd name="connsiteX215" fmla="*/ 301240 w 895706"/>
                  <a:gd name="connsiteY215" fmla="*/ 222606 h 721349"/>
                  <a:gd name="connsiteX216" fmla="*/ 313804 w 895706"/>
                  <a:gd name="connsiteY216" fmla="*/ 224398 h 721349"/>
                  <a:gd name="connsiteX217" fmla="*/ 313804 w 895706"/>
                  <a:gd name="connsiteY217" fmla="*/ 228641 h 721349"/>
                  <a:gd name="connsiteX218" fmla="*/ 319319 w 895706"/>
                  <a:gd name="connsiteY218" fmla="*/ 234039 h 721349"/>
                  <a:gd name="connsiteX219" fmla="*/ 320356 w 895706"/>
                  <a:gd name="connsiteY219" fmla="*/ 243019 h 721349"/>
                  <a:gd name="connsiteX220" fmla="*/ 328017 w 895706"/>
                  <a:gd name="connsiteY220" fmla="*/ 244811 h 721349"/>
                  <a:gd name="connsiteX221" fmla="*/ 336314 w 895706"/>
                  <a:gd name="connsiteY221" fmla="*/ 242430 h 721349"/>
                  <a:gd name="connsiteX222" fmla="*/ 342254 w 895706"/>
                  <a:gd name="connsiteY222" fmla="*/ 235877 h 721349"/>
                  <a:gd name="connsiteX223" fmla="*/ 354346 w 895706"/>
                  <a:gd name="connsiteY223" fmla="*/ 231045 h 721349"/>
                  <a:gd name="connsiteX224" fmla="*/ 382184 w 895706"/>
                  <a:gd name="connsiteY224" fmla="*/ 212494 h 721349"/>
                  <a:gd name="connsiteX225" fmla="*/ 386049 w 895706"/>
                  <a:gd name="connsiteY225" fmla="*/ 206484 h 721349"/>
                  <a:gd name="connsiteX226" fmla="*/ 385507 w 895706"/>
                  <a:gd name="connsiteY226" fmla="*/ 193920 h 721349"/>
                  <a:gd name="connsiteX227" fmla="*/ 392131 w 895706"/>
                  <a:gd name="connsiteY227" fmla="*/ 184940 h 721349"/>
                  <a:gd name="connsiteX228" fmla="*/ 388807 w 895706"/>
                  <a:gd name="connsiteY228" fmla="*/ 178387 h 721349"/>
                  <a:gd name="connsiteX229" fmla="*/ 388807 w 895706"/>
                  <a:gd name="connsiteY229" fmla="*/ 170043 h 721349"/>
                  <a:gd name="connsiteX230" fmla="*/ 392602 w 895706"/>
                  <a:gd name="connsiteY230" fmla="*/ 155617 h 721349"/>
                  <a:gd name="connsiteX231" fmla="*/ 417187 w 895706"/>
                  <a:gd name="connsiteY231" fmla="*/ 135864 h 721349"/>
                  <a:gd name="connsiteX232" fmla="*/ 424848 w 895706"/>
                  <a:gd name="connsiteY232" fmla="*/ 134662 h 721349"/>
                  <a:gd name="connsiteX233" fmla="*/ 425390 w 895706"/>
                  <a:gd name="connsiteY233" fmla="*/ 129241 h 721349"/>
                  <a:gd name="connsiteX234" fmla="*/ 435808 w 895706"/>
                  <a:gd name="connsiteY234" fmla="*/ 126247 h 721349"/>
                  <a:gd name="connsiteX235" fmla="*/ 441253 w 895706"/>
                  <a:gd name="connsiteY235" fmla="*/ 119624 h 721349"/>
                  <a:gd name="connsiteX236" fmla="*/ 447334 w 895706"/>
                  <a:gd name="connsiteY236" fmla="*/ 118422 h 721349"/>
                  <a:gd name="connsiteX237" fmla="*/ 452732 w 895706"/>
                  <a:gd name="connsiteY237" fmla="*/ 104020 h 721349"/>
                  <a:gd name="connsiteX238" fmla="*/ 446722 w 895706"/>
                  <a:gd name="connsiteY238" fmla="*/ 104020 h 721349"/>
                  <a:gd name="connsiteX239" fmla="*/ 441277 w 895706"/>
                  <a:gd name="connsiteY239" fmla="*/ 96241 h 721349"/>
                  <a:gd name="connsiteX240" fmla="*/ 443492 w 895706"/>
                  <a:gd name="connsiteY240" fmla="*/ 90820 h 721349"/>
                  <a:gd name="connsiteX241" fmla="*/ 448466 w 895706"/>
                  <a:gd name="connsiteY241" fmla="*/ 89618 h 721349"/>
                  <a:gd name="connsiteX242" fmla="*/ 451719 w 895706"/>
                  <a:gd name="connsiteY242" fmla="*/ 80637 h 721349"/>
                  <a:gd name="connsiteX243" fmla="*/ 455514 w 895706"/>
                  <a:gd name="connsiteY243" fmla="*/ 81250 h 721349"/>
                  <a:gd name="connsiteX244" fmla="*/ 456056 w 895706"/>
                  <a:gd name="connsiteY244" fmla="*/ 96854 h 721349"/>
                  <a:gd name="connsiteX245" fmla="*/ 459379 w 895706"/>
                  <a:gd name="connsiteY245" fmla="*/ 98646 h 721349"/>
                  <a:gd name="connsiteX246" fmla="*/ 473616 w 895706"/>
                  <a:gd name="connsiteY246" fmla="*/ 94426 h 721349"/>
                  <a:gd name="connsiteX247" fmla="*/ 493770 w 895706"/>
                  <a:gd name="connsiteY247" fmla="*/ 95605 h 721349"/>
                  <a:gd name="connsiteX248" fmla="*/ 500393 w 895706"/>
                  <a:gd name="connsiteY248" fmla="*/ 92611 h 721349"/>
                  <a:gd name="connsiteX249" fmla="*/ 502609 w 895706"/>
                  <a:gd name="connsiteY249" fmla="*/ 87190 h 721349"/>
                  <a:gd name="connsiteX250" fmla="*/ 506970 w 895706"/>
                  <a:gd name="connsiteY250" fmla="*/ 84809 h 721349"/>
                  <a:gd name="connsiteX251" fmla="*/ 514630 w 895706"/>
                  <a:gd name="connsiteY251" fmla="*/ 87803 h 721349"/>
                  <a:gd name="connsiteX252" fmla="*/ 520075 w 895706"/>
                  <a:gd name="connsiteY252" fmla="*/ 94426 h 721349"/>
                  <a:gd name="connsiteX253" fmla="*/ 528844 w 895706"/>
                  <a:gd name="connsiteY253" fmla="*/ 94426 h 721349"/>
                  <a:gd name="connsiteX254" fmla="*/ 543623 w 895706"/>
                  <a:gd name="connsiteY254" fmla="*/ 85446 h 721349"/>
                  <a:gd name="connsiteX255" fmla="*/ 547489 w 895706"/>
                  <a:gd name="connsiteY255" fmla="*/ 74650 h 721349"/>
                  <a:gd name="connsiteX256" fmla="*/ 555149 w 895706"/>
                  <a:gd name="connsiteY256" fmla="*/ 65669 h 721349"/>
                  <a:gd name="connsiteX257" fmla="*/ 555149 w 895706"/>
                  <a:gd name="connsiteY257" fmla="*/ 61450 h 721349"/>
                  <a:gd name="connsiteX258" fmla="*/ 565026 w 895706"/>
                  <a:gd name="connsiteY258" fmla="*/ 56642 h 721349"/>
                  <a:gd name="connsiteX259" fmla="*/ 575255 w 895706"/>
                  <a:gd name="connsiteY259" fmla="*/ 55251 h 721349"/>
                  <a:gd name="connsiteX260" fmla="*/ 501973 w 895706"/>
                  <a:gd name="connsiteY260" fmla="*/ 0 h 721349"/>
                  <a:gd name="connsiteX261" fmla="*/ 507417 w 895706"/>
                  <a:gd name="connsiteY261" fmla="*/ 11974 h 721349"/>
                  <a:gd name="connsiteX262" fmla="*/ 512862 w 895706"/>
                  <a:gd name="connsiteY262" fmla="*/ 14402 h 721349"/>
                  <a:gd name="connsiteX263" fmla="*/ 525992 w 895706"/>
                  <a:gd name="connsiteY263" fmla="*/ 13813 h 721349"/>
                  <a:gd name="connsiteX264" fmla="*/ 552226 w 895706"/>
                  <a:gd name="connsiteY264" fmla="*/ 4832 h 721349"/>
                  <a:gd name="connsiteX265" fmla="*/ 562645 w 895706"/>
                  <a:gd name="connsiteY265" fmla="*/ 7213 h 721349"/>
                  <a:gd name="connsiteX266" fmla="*/ 571979 w 895706"/>
                  <a:gd name="connsiteY266" fmla="*/ 14473 h 721349"/>
                  <a:gd name="connsiteX267" fmla="*/ 557200 w 895706"/>
                  <a:gd name="connsiteY267" fmla="*/ 7849 h 721349"/>
                  <a:gd name="connsiteX268" fmla="*/ 548903 w 895706"/>
                  <a:gd name="connsiteY268" fmla="*/ 7849 h 721349"/>
                  <a:gd name="connsiteX269" fmla="*/ 538555 w 895706"/>
                  <a:gd name="connsiteY269" fmla="*/ 10843 h 721349"/>
                  <a:gd name="connsiteX270" fmla="*/ 536339 w 895706"/>
                  <a:gd name="connsiteY270" fmla="*/ 13836 h 721349"/>
                  <a:gd name="connsiteX271" fmla="*/ 521560 w 895706"/>
                  <a:gd name="connsiteY271" fmla="*/ 16264 h 721349"/>
                  <a:gd name="connsiteX272" fmla="*/ 511213 w 895706"/>
                  <a:gd name="connsiteY272" fmla="*/ 23453 h 721349"/>
                  <a:gd name="connsiteX273" fmla="*/ 511213 w 895706"/>
                  <a:gd name="connsiteY273" fmla="*/ 34225 h 721349"/>
                  <a:gd name="connsiteX274" fmla="*/ 507417 w 895706"/>
                  <a:gd name="connsiteY274" fmla="*/ 28215 h 721349"/>
                  <a:gd name="connsiteX275" fmla="*/ 508455 w 895706"/>
                  <a:gd name="connsiteY275" fmla="*/ 18032 h 721349"/>
                  <a:gd name="connsiteX276" fmla="*/ 503057 w 895706"/>
                  <a:gd name="connsiteY276" fmla="*/ 14402 h 721349"/>
                  <a:gd name="connsiteX277" fmla="*/ 504636 w 895706"/>
                  <a:gd name="connsiteY277" fmla="*/ 11220 h 721349"/>
                  <a:gd name="connsiteX278" fmla="*/ 503057 w 895706"/>
                  <a:gd name="connsiteY278" fmla="*/ 11385 h 721349"/>
                  <a:gd name="connsiteX279" fmla="*/ 500299 w 895706"/>
                  <a:gd name="connsiteY279" fmla="*/ 7142 h 721349"/>
                  <a:gd name="connsiteX280" fmla="*/ 501949 w 895706"/>
                  <a:gd name="connsiteY280" fmla="*/ 0 h 721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</a:cxnLst>
                <a:rect l="l" t="t" r="r" b="b"/>
                <a:pathLst>
                  <a:path w="895706" h="721349">
                    <a:moveTo>
                      <a:pt x="112081" y="388548"/>
                    </a:moveTo>
                    <a:lnTo>
                      <a:pt x="121957" y="393969"/>
                    </a:lnTo>
                    <a:lnTo>
                      <a:pt x="122995" y="398188"/>
                    </a:lnTo>
                    <a:lnTo>
                      <a:pt x="120307" y="400027"/>
                    </a:lnTo>
                    <a:lnTo>
                      <a:pt x="110431" y="398188"/>
                    </a:lnTo>
                    <a:lnTo>
                      <a:pt x="108781" y="391636"/>
                    </a:lnTo>
                    <a:lnTo>
                      <a:pt x="112105" y="388571"/>
                    </a:lnTo>
                    <a:close/>
                    <a:moveTo>
                      <a:pt x="252118" y="228546"/>
                    </a:moveTo>
                    <a:lnTo>
                      <a:pt x="253155" y="230927"/>
                    </a:lnTo>
                    <a:lnTo>
                      <a:pt x="249902" y="233968"/>
                    </a:lnTo>
                    <a:lnTo>
                      <a:pt x="248252" y="229136"/>
                    </a:lnTo>
                    <a:lnTo>
                      <a:pt x="252118" y="228546"/>
                    </a:lnTo>
                    <a:close/>
                    <a:moveTo>
                      <a:pt x="497541" y="82806"/>
                    </a:moveTo>
                    <a:lnTo>
                      <a:pt x="498649" y="85186"/>
                    </a:lnTo>
                    <a:lnTo>
                      <a:pt x="492096" y="86388"/>
                    </a:lnTo>
                    <a:lnTo>
                      <a:pt x="492096" y="82806"/>
                    </a:lnTo>
                    <a:lnTo>
                      <a:pt x="497541" y="82806"/>
                    </a:lnTo>
                    <a:close/>
                    <a:moveTo>
                      <a:pt x="575161" y="55227"/>
                    </a:moveTo>
                    <a:lnTo>
                      <a:pt x="591119" y="61238"/>
                    </a:lnTo>
                    <a:lnTo>
                      <a:pt x="593264" y="64821"/>
                    </a:lnTo>
                    <a:lnTo>
                      <a:pt x="596022" y="64821"/>
                    </a:lnTo>
                    <a:lnTo>
                      <a:pt x="594914" y="59423"/>
                    </a:lnTo>
                    <a:lnTo>
                      <a:pt x="597130" y="61214"/>
                    </a:lnTo>
                    <a:lnTo>
                      <a:pt x="606935" y="58221"/>
                    </a:lnTo>
                    <a:lnTo>
                      <a:pt x="608043" y="61851"/>
                    </a:lnTo>
                    <a:lnTo>
                      <a:pt x="600925" y="61238"/>
                    </a:lnTo>
                    <a:lnTo>
                      <a:pt x="601467" y="67249"/>
                    </a:lnTo>
                    <a:lnTo>
                      <a:pt x="598214" y="61851"/>
                    </a:lnTo>
                    <a:lnTo>
                      <a:pt x="599864" y="73212"/>
                    </a:lnTo>
                    <a:lnTo>
                      <a:pt x="614101" y="76206"/>
                    </a:lnTo>
                    <a:lnTo>
                      <a:pt x="618462" y="79246"/>
                    </a:lnTo>
                    <a:lnTo>
                      <a:pt x="616812" y="81674"/>
                    </a:lnTo>
                    <a:lnTo>
                      <a:pt x="626122" y="84668"/>
                    </a:lnTo>
                    <a:lnTo>
                      <a:pt x="629446" y="90678"/>
                    </a:lnTo>
                    <a:lnTo>
                      <a:pt x="646370" y="93672"/>
                    </a:lnTo>
                    <a:lnTo>
                      <a:pt x="659570" y="100861"/>
                    </a:lnTo>
                    <a:lnTo>
                      <a:pt x="667725" y="99659"/>
                    </a:lnTo>
                    <a:lnTo>
                      <a:pt x="693418" y="109229"/>
                    </a:lnTo>
                    <a:lnTo>
                      <a:pt x="703836" y="116489"/>
                    </a:lnTo>
                    <a:lnTo>
                      <a:pt x="709352" y="124880"/>
                    </a:lnTo>
                    <a:lnTo>
                      <a:pt x="727384" y="132022"/>
                    </a:lnTo>
                    <a:lnTo>
                      <a:pt x="733466" y="141616"/>
                    </a:lnTo>
                    <a:lnTo>
                      <a:pt x="739476" y="143407"/>
                    </a:lnTo>
                    <a:lnTo>
                      <a:pt x="743837" y="141616"/>
                    </a:lnTo>
                    <a:lnTo>
                      <a:pt x="744945" y="148805"/>
                    </a:lnTo>
                    <a:lnTo>
                      <a:pt x="754821" y="157786"/>
                    </a:lnTo>
                    <a:lnTo>
                      <a:pt x="763590" y="158964"/>
                    </a:lnTo>
                    <a:lnTo>
                      <a:pt x="771816" y="167356"/>
                    </a:lnTo>
                    <a:lnTo>
                      <a:pt x="789282" y="173366"/>
                    </a:lnTo>
                    <a:lnTo>
                      <a:pt x="793148" y="182936"/>
                    </a:lnTo>
                    <a:lnTo>
                      <a:pt x="786029" y="211764"/>
                    </a:lnTo>
                    <a:lnTo>
                      <a:pt x="786571" y="221334"/>
                    </a:lnTo>
                    <a:lnTo>
                      <a:pt x="792582" y="236325"/>
                    </a:lnTo>
                    <a:lnTo>
                      <a:pt x="786571" y="244716"/>
                    </a:lnTo>
                    <a:lnTo>
                      <a:pt x="786571" y="253108"/>
                    </a:lnTo>
                    <a:lnTo>
                      <a:pt x="800808" y="253697"/>
                    </a:lnTo>
                    <a:lnTo>
                      <a:pt x="802953" y="259118"/>
                    </a:lnTo>
                    <a:lnTo>
                      <a:pt x="795363" y="254899"/>
                    </a:lnTo>
                    <a:lnTo>
                      <a:pt x="785487" y="257327"/>
                    </a:lnTo>
                    <a:lnTo>
                      <a:pt x="787137" y="281299"/>
                    </a:lnTo>
                    <a:lnTo>
                      <a:pt x="799701" y="301664"/>
                    </a:lnTo>
                    <a:lnTo>
                      <a:pt x="805146" y="304092"/>
                    </a:lnTo>
                    <a:lnTo>
                      <a:pt x="811769" y="320286"/>
                    </a:lnTo>
                    <a:lnTo>
                      <a:pt x="833030" y="339449"/>
                    </a:lnTo>
                    <a:lnTo>
                      <a:pt x="830815" y="342443"/>
                    </a:lnTo>
                    <a:lnTo>
                      <a:pt x="829707" y="339449"/>
                    </a:lnTo>
                    <a:lnTo>
                      <a:pt x="821009" y="335866"/>
                    </a:lnTo>
                    <a:lnTo>
                      <a:pt x="819901" y="340675"/>
                    </a:lnTo>
                    <a:lnTo>
                      <a:pt x="829707" y="350857"/>
                    </a:lnTo>
                    <a:lnTo>
                      <a:pt x="869071" y="373604"/>
                    </a:lnTo>
                    <a:lnTo>
                      <a:pt x="871829" y="403563"/>
                    </a:lnTo>
                    <a:lnTo>
                      <a:pt x="868576" y="422113"/>
                    </a:lnTo>
                    <a:lnTo>
                      <a:pt x="872936" y="436515"/>
                    </a:lnTo>
                    <a:lnTo>
                      <a:pt x="872936" y="466451"/>
                    </a:lnTo>
                    <a:lnTo>
                      <a:pt x="877344" y="473640"/>
                    </a:lnTo>
                    <a:lnTo>
                      <a:pt x="883355" y="473640"/>
                    </a:lnTo>
                    <a:lnTo>
                      <a:pt x="894740" y="481984"/>
                    </a:lnTo>
                    <a:lnTo>
                      <a:pt x="894740" y="481984"/>
                    </a:lnTo>
                    <a:lnTo>
                      <a:pt x="894881" y="482597"/>
                    </a:lnTo>
                    <a:lnTo>
                      <a:pt x="894881" y="482597"/>
                    </a:lnTo>
                    <a:lnTo>
                      <a:pt x="895706" y="720360"/>
                    </a:lnTo>
                    <a:lnTo>
                      <a:pt x="777544" y="717484"/>
                    </a:lnTo>
                    <a:lnTo>
                      <a:pt x="767950" y="719323"/>
                    </a:lnTo>
                    <a:lnTo>
                      <a:pt x="758003" y="619805"/>
                    </a:lnTo>
                    <a:lnTo>
                      <a:pt x="612498" y="620394"/>
                    </a:lnTo>
                    <a:lnTo>
                      <a:pt x="610070" y="502962"/>
                    </a:lnTo>
                    <a:lnTo>
                      <a:pt x="311187" y="502962"/>
                    </a:lnTo>
                    <a:lnTo>
                      <a:pt x="311187" y="721350"/>
                    </a:lnTo>
                    <a:lnTo>
                      <a:pt x="6011" y="721350"/>
                    </a:lnTo>
                    <a:lnTo>
                      <a:pt x="4903" y="713689"/>
                    </a:lnTo>
                    <a:lnTo>
                      <a:pt x="0" y="710059"/>
                    </a:lnTo>
                    <a:lnTo>
                      <a:pt x="542" y="705321"/>
                    </a:lnTo>
                    <a:lnTo>
                      <a:pt x="13671" y="693936"/>
                    </a:lnTo>
                    <a:lnTo>
                      <a:pt x="16429" y="687384"/>
                    </a:lnTo>
                    <a:lnTo>
                      <a:pt x="12563" y="689811"/>
                    </a:lnTo>
                    <a:lnTo>
                      <a:pt x="12563" y="686181"/>
                    </a:lnTo>
                    <a:lnTo>
                      <a:pt x="18008" y="674207"/>
                    </a:lnTo>
                    <a:lnTo>
                      <a:pt x="21332" y="672369"/>
                    </a:lnTo>
                    <a:lnTo>
                      <a:pt x="24656" y="674207"/>
                    </a:lnTo>
                    <a:lnTo>
                      <a:pt x="23005" y="681986"/>
                    </a:lnTo>
                    <a:lnTo>
                      <a:pt x="25763" y="690330"/>
                    </a:lnTo>
                    <a:lnTo>
                      <a:pt x="32882" y="690330"/>
                    </a:lnTo>
                    <a:lnTo>
                      <a:pt x="46553" y="681986"/>
                    </a:lnTo>
                    <a:lnTo>
                      <a:pt x="47661" y="677767"/>
                    </a:lnTo>
                    <a:lnTo>
                      <a:pt x="39435" y="669988"/>
                    </a:lnTo>
                    <a:lnTo>
                      <a:pt x="38893" y="665227"/>
                    </a:lnTo>
                    <a:lnTo>
                      <a:pt x="28474" y="659263"/>
                    </a:lnTo>
                    <a:lnTo>
                      <a:pt x="25787" y="653865"/>
                    </a:lnTo>
                    <a:lnTo>
                      <a:pt x="32905" y="650895"/>
                    </a:lnTo>
                    <a:lnTo>
                      <a:pt x="33943" y="643093"/>
                    </a:lnTo>
                    <a:lnTo>
                      <a:pt x="42240" y="639511"/>
                    </a:lnTo>
                    <a:lnTo>
                      <a:pt x="41132" y="625768"/>
                    </a:lnTo>
                    <a:lnTo>
                      <a:pt x="37808" y="622775"/>
                    </a:lnTo>
                    <a:lnTo>
                      <a:pt x="46035" y="625156"/>
                    </a:lnTo>
                    <a:lnTo>
                      <a:pt x="53153" y="623364"/>
                    </a:lnTo>
                    <a:lnTo>
                      <a:pt x="59777" y="617424"/>
                    </a:lnTo>
                    <a:lnTo>
                      <a:pt x="58598" y="612663"/>
                    </a:lnTo>
                    <a:lnTo>
                      <a:pt x="64609" y="611414"/>
                    </a:lnTo>
                    <a:lnTo>
                      <a:pt x="67932" y="602433"/>
                    </a:lnTo>
                    <a:lnTo>
                      <a:pt x="66824" y="595291"/>
                    </a:lnTo>
                    <a:lnTo>
                      <a:pt x="69582" y="594702"/>
                    </a:lnTo>
                    <a:lnTo>
                      <a:pt x="66259" y="587512"/>
                    </a:lnTo>
                    <a:lnTo>
                      <a:pt x="69017" y="586900"/>
                    </a:lnTo>
                    <a:lnTo>
                      <a:pt x="69017" y="580347"/>
                    </a:lnTo>
                    <a:lnTo>
                      <a:pt x="75098" y="573794"/>
                    </a:lnTo>
                    <a:lnTo>
                      <a:pt x="72882" y="561183"/>
                    </a:lnTo>
                    <a:lnTo>
                      <a:pt x="76135" y="558190"/>
                    </a:lnTo>
                    <a:lnTo>
                      <a:pt x="72340" y="554041"/>
                    </a:lnTo>
                    <a:lnTo>
                      <a:pt x="68474" y="534878"/>
                    </a:lnTo>
                    <a:lnTo>
                      <a:pt x="71232" y="514512"/>
                    </a:lnTo>
                    <a:lnTo>
                      <a:pt x="67367" y="504942"/>
                    </a:lnTo>
                    <a:lnTo>
                      <a:pt x="70124" y="495349"/>
                    </a:lnTo>
                    <a:lnTo>
                      <a:pt x="68474" y="489409"/>
                    </a:lnTo>
                    <a:lnTo>
                      <a:pt x="61922" y="486981"/>
                    </a:lnTo>
                    <a:lnTo>
                      <a:pt x="62464" y="467818"/>
                    </a:lnTo>
                    <a:lnTo>
                      <a:pt x="58598" y="464188"/>
                    </a:lnTo>
                    <a:lnTo>
                      <a:pt x="55911" y="451624"/>
                    </a:lnTo>
                    <a:lnTo>
                      <a:pt x="61356" y="445614"/>
                    </a:lnTo>
                    <a:lnTo>
                      <a:pt x="61356" y="433050"/>
                    </a:lnTo>
                    <a:lnTo>
                      <a:pt x="64609" y="435478"/>
                    </a:lnTo>
                    <a:lnTo>
                      <a:pt x="66259" y="430717"/>
                    </a:lnTo>
                    <a:lnTo>
                      <a:pt x="70690" y="429515"/>
                    </a:lnTo>
                    <a:lnTo>
                      <a:pt x="72906" y="435478"/>
                    </a:lnTo>
                    <a:lnTo>
                      <a:pt x="78351" y="439697"/>
                    </a:lnTo>
                    <a:lnTo>
                      <a:pt x="83254" y="435478"/>
                    </a:lnTo>
                    <a:lnTo>
                      <a:pt x="83254" y="438472"/>
                    </a:lnTo>
                    <a:lnTo>
                      <a:pt x="76701" y="443893"/>
                    </a:lnTo>
                    <a:lnTo>
                      <a:pt x="76701" y="447476"/>
                    </a:lnTo>
                    <a:lnTo>
                      <a:pt x="83254" y="454076"/>
                    </a:lnTo>
                    <a:lnTo>
                      <a:pt x="83254" y="461854"/>
                    </a:lnTo>
                    <a:lnTo>
                      <a:pt x="79388" y="463646"/>
                    </a:lnTo>
                    <a:lnTo>
                      <a:pt x="82711" y="466686"/>
                    </a:lnTo>
                    <a:lnTo>
                      <a:pt x="83254" y="473239"/>
                    </a:lnTo>
                    <a:lnTo>
                      <a:pt x="88227" y="472037"/>
                    </a:lnTo>
                    <a:lnTo>
                      <a:pt x="88227" y="478590"/>
                    </a:lnTo>
                    <a:lnTo>
                      <a:pt x="91480" y="483941"/>
                    </a:lnTo>
                    <a:lnTo>
                      <a:pt x="95346" y="484553"/>
                    </a:lnTo>
                    <a:lnTo>
                      <a:pt x="94733" y="488136"/>
                    </a:lnTo>
                    <a:lnTo>
                      <a:pt x="97491" y="486345"/>
                    </a:lnTo>
                    <a:lnTo>
                      <a:pt x="102464" y="488136"/>
                    </a:lnTo>
                    <a:lnTo>
                      <a:pt x="101922" y="482196"/>
                    </a:lnTo>
                    <a:lnTo>
                      <a:pt x="105788" y="480405"/>
                    </a:lnTo>
                    <a:lnTo>
                      <a:pt x="105788" y="477270"/>
                    </a:lnTo>
                    <a:lnTo>
                      <a:pt x="109040" y="477270"/>
                    </a:lnTo>
                    <a:lnTo>
                      <a:pt x="115051" y="470670"/>
                    </a:lnTo>
                    <a:lnTo>
                      <a:pt x="117809" y="473098"/>
                    </a:lnTo>
                    <a:lnTo>
                      <a:pt x="129265" y="464754"/>
                    </a:lnTo>
                    <a:lnTo>
                      <a:pt x="126577" y="461124"/>
                    </a:lnTo>
                    <a:lnTo>
                      <a:pt x="126577" y="450352"/>
                    </a:lnTo>
                    <a:lnTo>
                      <a:pt x="131480" y="444930"/>
                    </a:lnTo>
                    <a:lnTo>
                      <a:pt x="129265" y="426969"/>
                    </a:lnTo>
                    <a:lnTo>
                      <a:pt x="132588" y="425767"/>
                    </a:lnTo>
                    <a:lnTo>
                      <a:pt x="140249" y="430505"/>
                    </a:lnTo>
                    <a:lnTo>
                      <a:pt x="151775" y="428124"/>
                    </a:lnTo>
                    <a:lnTo>
                      <a:pt x="155570" y="423362"/>
                    </a:lnTo>
                    <a:lnTo>
                      <a:pt x="155028" y="420369"/>
                    </a:lnTo>
                    <a:lnTo>
                      <a:pt x="147909" y="416739"/>
                    </a:lnTo>
                    <a:lnTo>
                      <a:pt x="151233" y="405378"/>
                    </a:lnTo>
                    <a:lnTo>
                      <a:pt x="147909" y="399980"/>
                    </a:lnTo>
                    <a:lnTo>
                      <a:pt x="150125" y="390999"/>
                    </a:lnTo>
                    <a:lnTo>
                      <a:pt x="146802" y="388006"/>
                    </a:lnTo>
                    <a:lnTo>
                      <a:pt x="153425" y="377823"/>
                    </a:lnTo>
                    <a:lnTo>
                      <a:pt x="151209" y="368229"/>
                    </a:lnTo>
                    <a:lnTo>
                      <a:pt x="158328" y="369432"/>
                    </a:lnTo>
                    <a:lnTo>
                      <a:pt x="159907" y="367051"/>
                    </a:lnTo>
                    <a:lnTo>
                      <a:pt x="160449" y="358660"/>
                    </a:lnTo>
                    <a:lnTo>
                      <a:pt x="155546" y="350881"/>
                    </a:lnTo>
                    <a:lnTo>
                      <a:pt x="157691" y="347840"/>
                    </a:lnTo>
                    <a:lnTo>
                      <a:pt x="155546" y="340698"/>
                    </a:lnTo>
                    <a:lnTo>
                      <a:pt x="159907" y="339496"/>
                    </a:lnTo>
                    <a:lnTo>
                      <a:pt x="161557" y="332307"/>
                    </a:lnTo>
                    <a:lnTo>
                      <a:pt x="158870" y="328088"/>
                    </a:lnTo>
                    <a:lnTo>
                      <a:pt x="163773" y="323279"/>
                    </a:lnTo>
                    <a:lnTo>
                      <a:pt x="161015" y="321441"/>
                    </a:lnTo>
                    <a:lnTo>
                      <a:pt x="159365" y="308877"/>
                    </a:lnTo>
                    <a:lnTo>
                      <a:pt x="149559" y="303456"/>
                    </a:lnTo>
                    <a:lnTo>
                      <a:pt x="150102" y="301028"/>
                    </a:lnTo>
                    <a:lnTo>
                      <a:pt x="163773" y="300439"/>
                    </a:lnTo>
                    <a:lnTo>
                      <a:pt x="166531" y="296785"/>
                    </a:lnTo>
                    <a:lnTo>
                      <a:pt x="173649" y="296196"/>
                    </a:lnTo>
                    <a:lnTo>
                      <a:pt x="182983" y="289054"/>
                    </a:lnTo>
                    <a:lnTo>
                      <a:pt x="187344" y="289054"/>
                    </a:lnTo>
                    <a:lnTo>
                      <a:pt x="188452" y="286013"/>
                    </a:lnTo>
                    <a:lnTo>
                      <a:pt x="214144" y="280615"/>
                    </a:lnTo>
                    <a:lnTo>
                      <a:pt x="228924" y="273426"/>
                    </a:lnTo>
                    <a:lnTo>
                      <a:pt x="241016" y="263243"/>
                    </a:lnTo>
                    <a:lnTo>
                      <a:pt x="239837" y="256643"/>
                    </a:lnTo>
                    <a:lnTo>
                      <a:pt x="248606" y="248912"/>
                    </a:lnTo>
                    <a:lnTo>
                      <a:pt x="253037" y="239908"/>
                    </a:lnTo>
                    <a:lnTo>
                      <a:pt x="265600" y="241110"/>
                    </a:lnTo>
                    <a:lnTo>
                      <a:pt x="265600" y="245942"/>
                    </a:lnTo>
                    <a:lnTo>
                      <a:pt x="273261" y="250774"/>
                    </a:lnTo>
                    <a:lnTo>
                      <a:pt x="285353" y="245376"/>
                    </a:lnTo>
                    <a:lnTo>
                      <a:pt x="287003" y="237598"/>
                    </a:lnTo>
                    <a:lnTo>
                      <a:pt x="292943" y="237009"/>
                    </a:lnTo>
                    <a:lnTo>
                      <a:pt x="301240" y="222606"/>
                    </a:lnTo>
                    <a:lnTo>
                      <a:pt x="313804" y="224398"/>
                    </a:lnTo>
                    <a:lnTo>
                      <a:pt x="313804" y="228641"/>
                    </a:lnTo>
                    <a:lnTo>
                      <a:pt x="319319" y="234039"/>
                    </a:lnTo>
                    <a:lnTo>
                      <a:pt x="320356" y="243019"/>
                    </a:lnTo>
                    <a:lnTo>
                      <a:pt x="328017" y="244811"/>
                    </a:lnTo>
                    <a:lnTo>
                      <a:pt x="336314" y="242430"/>
                    </a:lnTo>
                    <a:lnTo>
                      <a:pt x="342254" y="235877"/>
                    </a:lnTo>
                    <a:lnTo>
                      <a:pt x="354346" y="231045"/>
                    </a:lnTo>
                    <a:lnTo>
                      <a:pt x="382184" y="212494"/>
                    </a:lnTo>
                    <a:lnTo>
                      <a:pt x="386049" y="206484"/>
                    </a:lnTo>
                    <a:lnTo>
                      <a:pt x="385507" y="193920"/>
                    </a:lnTo>
                    <a:lnTo>
                      <a:pt x="392131" y="184940"/>
                    </a:lnTo>
                    <a:lnTo>
                      <a:pt x="388807" y="178387"/>
                    </a:lnTo>
                    <a:lnTo>
                      <a:pt x="388807" y="170043"/>
                    </a:lnTo>
                    <a:lnTo>
                      <a:pt x="392602" y="155617"/>
                    </a:lnTo>
                    <a:lnTo>
                      <a:pt x="417187" y="135864"/>
                    </a:lnTo>
                    <a:lnTo>
                      <a:pt x="424848" y="134662"/>
                    </a:lnTo>
                    <a:lnTo>
                      <a:pt x="425390" y="129241"/>
                    </a:lnTo>
                    <a:lnTo>
                      <a:pt x="435808" y="126247"/>
                    </a:lnTo>
                    <a:lnTo>
                      <a:pt x="441253" y="119624"/>
                    </a:lnTo>
                    <a:lnTo>
                      <a:pt x="447334" y="118422"/>
                    </a:lnTo>
                    <a:lnTo>
                      <a:pt x="452732" y="104020"/>
                    </a:lnTo>
                    <a:lnTo>
                      <a:pt x="446722" y="104020"/>
                    </a:lnTo>
                    <a:lnTo>
                      <a:pt x="441277" y="96241"/>
                    </a:lnTo>
                    <a:lnTo>
                      <a:pt x="443492" y="90820"/>
                    </a:lnTo>
                    <a:lnTo>
                      <a:pt x="448466" y="89618"/>
                    </a:lnTo>
                    <a:lnTo>
                      <a:pt x="451719" y="80637"/>
                    </a:lnTo>
                    <a:lnTo>
                      <a:pt x="455514" y="81250"/>
                    </a:lnTo>
                    <a:lnTo>
                      <a:pt x="456056" y="96854"/>
                    </a:lnTo>
                    <a:lnTo>
                      <a:pt x="459379" y="98646"/>
                    </a:lnTo>
                    <a:lnTo>
                      <a:pt x="473616" y="94426"/>
                    </a:lnTo>
                    <a:lnTo>
                      <a:pt x="493770" y="95605"/>
                    </a:lnTo>
                    <a:lnTo>
                      <a:pt x="500393" y="92611"/>
                    </a:lnTo>
                    <a:lnTo>
                      <a:pt x="502609" y="87190"/>
                    </a:lnTo>
                    <a:lnTo>
                      <a:pt x="506970" y="84809"/>
                    </a:lnTo>
                    <a:lnTo>
                      <a:pt x="514630" y="87803"/>
                    </a:lnTo>
                    <a:lnTo>
                      <a:pt x="520075" y="94426"/>
                    </a:lnTo>
                    <a:lnTo>
                      <a:pt x="528844" y="94426"/>
                    </a:lnTo>
                    <a:lnTo>
                      <a:pt x="543623" y="85446"/>
                    </a:lnTo>
                    <a:lnTo>
                      <a:pt x="547489" y="74650"/>
                    </a:lnTo>
                    <a:lnTo>
                      <a:pt x="555149" y="65669"/>
                    </a:lnTo>
                    <a:lnTo>
                      <a:pt x="555149" y="61450"/>
                    </a:lnTo>
                    <a:lnTo>
                      <a:pt x="565026" y="56642"/>
                    </a:lnTo>
                    <a:lnTo>
                      <a:pt x="575255" y="55251"/>
                    </a:lnTo>
                    <a:close/>
                    <a:moveTo>
                      <a:pt x="501973" y="0"/>
                    </a:moveTo>
                    <a:lnTo>
                      <a:pt x="507417" y="11974"/>
                    </a:lnTo>
                    <a:lnTo>
                      <a:pt x="512862" y="14402"/>
                    </a:lnTo>
                    <a:lnTo>
                      <a:pt x="525992" y="13813"/>
                    </a:lnTo>
                    <a:lnTo>
                      <a:pt x="552226" y="4832"/>
                    </a:lnTo>
                    <a:lnTo>
                      <a:pt x="562645" y="7213"/>
                    </a:lnTo>
                    <a:lnTo>
                      <a:pt x="571979" y="14473"/>
                    </a:lnTo>
                    <a:lnTo>
                      <a:pt x="557200" y="7849"/>
                    </a:lnTo>
                    <a:lnTo>
                      <a:pt x="548903" y="7849"/>
                    </a:lnTo>
                    <a:lnTo>
                      <a:pt x="538555" y="10843"/>
                    </a:lnTo>
                    <a:lnTo>
                      <a:pt x="536339" y="13836"/>
                    </a:lnTo>
                    <a:lnTo>
                      <a:pt x="521560" y="16264"/>
                    </a:lnTo>
                    <a:lnTo>
                      <a:pt x="511213" y="23453"/>
                    </a:lnTo>
                    <a:lnTo>
                      <a:pt x="511213" y="34225"/>
                    </a:lnTo>
                    <a:lnTo>
                      <a:pt x="507417" y="28215"/>
                    </a:lnTo>
                    <a:lnTo>
                      <a:pt x="508455" y="18032"/>
                    </a:lnTo>
                    <a:lnTo>
                      <a:pt x="503057" y="14402"/>
                    </a:lnTo>
                    <a:lnTo>
                      <a:pt x="504636" y="11220"/>
                    </a:lnTo>
                    <a:lnTo>
                      <a:pt x="503057" y="11385"/>
                    </a:lnTo>
                    <a:lnTo>
                      <a:pt x="500299" y="7142"/>
                    </a:lnTo>
                    <a:lnTo>
                      <a:pt x="501949" y="0"/>
                    </a:lnTo>
                    <a:close/>
                  </a:path>
                </a:pathLst>
              </a:custGeom>
              <a:grpFill/>
              <a:ln w="12700" cap="flat">
                <a:solidFill>
                  <a:srgbClr val="35001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6" name="Freeform: Shape 215">
                <a:extLst>
                  <a:ext uri="{FF2B5EF4-FFF2-40B4-BE49-F238E27FC236}">
                    <a16:creationId xmlns:a16="http://schemas.microsoft.com/office/drawing/2014/main" id="{60FD0721-8DA3-E52C-4A7F-24C8701F1868}"/>
                  </a:ext>
                </a:extLst>
              </p:cNvPr>
              <p:cNvSpPr/>
              <p:nvPr/>
            </p:nvSpPr>
            <p:spPr>
              <a:xfrm>
                <a:off x="5104421" y="2902330"/>
                <a:ext cx="1560414" cy="2879859"/>
              </a:xfrm>
              <a:custGeom>
                <a:avLst/>
                <a:gdLst>
                  <a:gd name="connsiteX0" fmla="*/ 63383 w 1560414"/>
                  <a:gd name="connsiteY0" fmla="*/ 601820 h 2879859"/>
                  <a:gd name="connsiteX1" fmla="*/ 65033 w 1560414"/>
                  <a:gd name="connsiteY1" fmla="*/ 605969 h 2879859"/>
                  <a:gd name="connsiteX2" fmla="*/ 61780 w 1560414"/>
                  <a:gd name="connsiteY2" fmla="*/ 606558 h 2879859"/>
                  <a:gd name="connsiteX3" fmla="*/ 60130 w 1560414"/>
                  <a:gd name="connsiteY3" fmla="*/ 603046 h 2879859"/>
                  <a:gd name="connsiteX4" fmla="*/ 63383 w 1560414"/>
                  <a:gd name="connsiteY4" fmla="*/ 601844 h 2879859"/>
                  <a:gd name="connsiteX5" fmla="*/ 333533 w 1560414"/>
                  <a:gd name="connsiteY5" fmla="*/ 402455 h 2879859"/>
                  <a:gd name="connsiteX6" fmla="*/ 336290 w 1560414"/>
                  <a:gd name="connsiteY6" fmla="*/ 407216 h 2879859"/>
                  <a:gd name="connsiteX7" fmla="*/ 340156 w 1560414"/>
                  <a:gd name="connsiteY7" fmla="*/ 407216 h 2879859"/>
                  <a:gd name="connsiteX8" fmla="*/ 341193 w 1560414"/>
                  <a:gd name="connsiteY8" fmla="*/ 410846 h 2879859"/>
                  <a:gd name="connsiteX9" fmla="*/ 346638 w 1560414"/>
                  <a:gd name="connsiteY9" fmla="*/ 412638 h 2879859"/>
                  <a:gd name="connsiteX10" fmla="*/ 347746 w 1560414"/>
                  <a:gd name="connsiteY10" fmla="*/ 420416 h 2879859"/>
                  <a:gd name="connsiteX11" fmla="*/ 342301 w 1560414"/>
                  <a:gd name="connsiteY11" fmla="*/ 418578 h 2879859"/>
                  <a:gd name="connsiteX12" fmla="*/ 339614 w 1560414"/>
                  <a:gd name="connsiteY12" fmla="*/ 412025 h 2879859"/>
                  <a:gd name="connsiteX13" fmla="*/ 334641 w 1560414"/>
                  <a:gd name="connsiteY13" fmla="*/ 411435 h 2879859"/>
                  <a:gd name="connsiteX14" fmla="*/ 331883 w 1560414"/>
                  <a:gd name="connsiteY14" fmla="*/ 404836 h 2879859"/>
                  <a:gd name="connsiteX15" fmla="*/ 333533 w 1560414"/>
                  <a:gd name="connsiteY15" fmla="*/ 402455 h 2879859"/>
                  <a:gd name="connsiteX16" fmla="*/ 360404 w 1560414"/>
                  <a:gd name="connsiteY16" fmla="*/ 236 h 2879859"/>
                  <a:gd name="connsiteX17" fmla="*/ 370822 w 1560414"/>
                  <a:gd name="connsiteY17" fmla="*/ 4455 h 2879859"/>
                  <a:gd name="connsiteX18" fmla="*/ 375725 w 1560414"/>
                  <a:gd name="connsiteY18" fmla="*/ 3276 h 2879859"/>
                  <a:gd name="connsiteX19" fmla="*/ 380628 w 1560414"/>
                  <a:gd name="connsiteY19" fmla="*/ 14025 h 2879859"/>
                  <a:gd name="connsiteX20" fmla="*/ 385059 w 1560414"/>
                  <a:gd name="connsiteY20" fmla="*/ 15227 h 2879859"/>
                  <a:gd name="connsiteX21" fmla="*/ 387817 w 1560414"/>
                  <a:gd name="connsiteY21" fmla="*/ 12233 h 2879859"/>
                  <a:gd name="connsiteX22" fmla="*/ 391612 w 1560414"/>
                  <a:gd name="connsiteY22" fmla="*/ 23618 h 2879859"/>
                  <a:gd name="connsiteX23" fmla="*/ 400381 w 1560414"/>
                  <a:gd name="connsiteY23" fmla="*/ 34414 h 2879859"/>
                  <a:gd name="connsiteX24" fmla="*/ 404741 w 1560414"/>
                  <a:gd name="connsiteY24" fmla="*/ 35003 h 2879859"/>
                  <a:gd name="connsiteX25" fmla="*/ 403633 w 1560414"/>
                  <a:gd name="connsiteY25" fmla="*/ 39741 h 2879859"/>
                  <a:gd name="connsiteX26" fmla="*/ 407428 w 1560414"/>
                  <a:gd name="connsiteY26" fmla="*/ 40354 h 2879859"/>
                  <a:gd name="connsiteX27" fmla="*/ 410752 w 1560414"/>
                  <a:gd name="connsiteY27" fmla="*/ 47543 h 2879859"/>
                  <a:gd name="connsiteX28" fmla="*/ 413510 w 1560414"/>
                  <a:gd name="connsiteY28" fmla="*/ 48132 h 2879859"/>
                  <a:gd name="connsiteX29" fmla="*/ 411860 w 1560414"/>
                  <a:gd name="connsiteY29" fmla="*/ 54096 h 2879859"/>
                  <a:gd name="connsiteX30" fmla="*/ 415183 w 1560414"/>
                  <a:gd name="connsiteY30" fmla="*/ 60059 h 2879859"/>
                  <a:gd name="connsiteX31" fmla="*/ 414641 w 1560414"/>
                  <a:gd name="connsiteY31" fmla="*/ 66612 h 2879859"/>
                  <a:gd name="connsiteX32" fmla="*/ 404223 w 1560414"/>
                  <a:gd name="connsiteY32" fmla="*/ 79152 h 2879859"/>
                  <a:gd name="connsiteX33" fmla="*/ 404223 w 1560414"/>
                  <a:gd name="connsiteY33" fmla="*/ 100036 h 2879859"/>
                  <a:gd name="connsiteX34" fmla="*/ 399320 w 1560414"/>
                  <a:gd name="connsiteY34" fmla="*/ 97090 h 2879859"/>
                  <a:gd name="connsiteX35" fmla="*/ 396562 w 1560414"/>
                  <a:gd name="connsiteY35" fmla="*/ 99518 h 2879859"/>
                  <a:gd name="connsiteX36" fmla="*/ 397670 w 1560414"/>
                  <a:gd name="connsiteY36" fmla="*/ 103737 h 2879859"/>
                  <a:gd name="connsiteX37" fmla="*/ 399886 w 1560414"/>
                  <a:gd name="connsiteY37" fmla="*/ 100107 h 2879859"/>
                  <a:gd name="connsiteX38" fmla="*/ 407004 w 1560414"/>
                  <a:gd name="connsiteY38" fmla="*/ 103100 h 2879859"/>
                  <a:gd name="connsiteX39" fmla="*/ 405896 w 1560414"/>
                  <a:gd name="connsiteY39" fmla="*/ 97750 h 2879859"/>
                  <a:gd name="connsiteX40" fmla="*/ 408112 w 1560414"/>
                  <a:gd name="connsiteY40" fmla="*/ 95911 h 2879859"/>
                  <a:gd name="connsiteX41" fmla="*/ 419025 w 1560414"/>
                  <a:gd name="connsiteY41" fmla="*/ 97161 h 2879859"/>
                  <a:gd name="connsiteX42" fmla="*/ 428902 w 1560414"/>
                  <a:gd name="connsiteY42" fmla="*/ 93531 h 2879859"/>
                  <a:gd name="connsiteX43" fmla="*/ 431118 w 1560414"/>
                  <a:gd name="connsiteY43" fmla="*/ 89358 h 2879859"/>
                  <a:gd name="connsiteX44" fmla="*/ 429468 w 1560414"/>
                  <a:gd name="connsiteY44" fmla="*/ 80378 h 2879859"/>
                  <a:gd name="connsiteX45" fmla="*/ 441489 w 1560414"/>
                  <a:gd name="connsiteY45" fmla="*/ 82216 h 2879859"/>
                  <a:gd name="connsiteX46" fmla="*/ 451907 w 1560414"/>
                  <a:gd name="connsiteY46" fmla="*/ 76866 h 2879859"/>
                  <a:gd name="connsiteX47" fmla="*/ 459568 w 1560414"/>
                  <a:gd name="connsiteY47" fmla="*/ 68851 h 2879859"/>
                  <a:gd name="connsiteX48" fmla="*/ 720053 w 1560414"/>
                  <a:gd name="connsiteY48" fmla="*/ 68851 h 2879859"/>
                  <a:gd name="connsiteX49" fmla="*/ 720053 w 1560414"/>
                  <a:gd name="connsiteY49" fmla="*/ 191728 h 2879859"/>
                  <a:gd name="connsiteX50" fmla="*/ 1031500 w 1560414"/>
                  <a:gd name="connsiteY50" fmla="*/ 191823 h 2879859"/>
                  <a:gd name="connsiteX51" fmla="*/ 1002295 w 1560414"/>
                  <a:gd name="connsiteY51" fmla="*/ 223856 h 2879859"/>
                  <a:gd name="connsiteX52" fmla="*/ 1004016 w 1560414"/>
                  <a:gd name="connsiteY52" fmla="*/ 238706 h 2879859"/>
                  <a:gd name="connsiteX53" fmla="*/ 999655 w 1560414"/>
                  <a:gd name="connsiteY53" fmla="*/ 301971 h 2879859"/>
                  <a:gd name="connsiteX54" fmla="*/ 970026 w 1560414"/>
                  <a:gd name="connsiteY54" fmla="*/ 395690 h 2879859"/>
                  <a:gd name="connsiteX55" fmla="*/ 1015047 w 1560414"/>
                  <a:gd name="connsiteY55" fmla="*/ 469350 h 2879859"/>
                  <a:gd name="connsiteX56" fmla="*/ 1015047 w 1560414"/>
                  <a:gd name="connsiteY56" fmla="*/ 469350 h 2879859"/>
                  <a:gd name="connsiteX57" fmla="*/ 1014694 w 1560414"/>
                  <a:gd name="connsiteY57" fmla="*/ 891463 h 2879859"/>
                  <a:gd name="connsiteX58" fmla="*/ 1148319 w 1560414"/>
                  <a:gd name="connsiteY58" fmla="*/ 894716 h 2879859"/>
                  <a:gd name="connsiteX59" fmla="*/ 1203782 w 1560414"/>
                  <a:gd name="connsiteY59" fmla="*/ 900868 h 2879859"/>
                  <a:gd name="connsiteX60" fmla="*/ 1280365 w 1560414"/>
                  <a:gd name="connsiteY60" fmla="*/ 926891 h 2879859"/>
                  <a:gd name="connsiteX61" fmla="*/ 1280506 w 1560414"/>
                  <a:gd name="connsiteY61" fmla="*/ 976367 h 2879859"/>
                  <a:gd name="connsiteX62" fmla="*/ 1321732 w 1560414"/>
                  <a:gd name="connsiteY62" fmla="*/ 976956 h 2879859"/>
                  <a:gd name="connsiteX63" fmla="*/ 1315722 w 1560414"/>
                  <a:gd name="connsiteY63" fmla="*/ 949613 h 2879859"/>
                  <a:gd name="connsiteX64" fmla="*/ 1322133 w 1560414"/>
                  <a:gd name="connsiteY64" fmla="*/ 947091 h 2879859"/>
                  <a:gd name="connsiteX65" fmla="*/ 1342027 w 1560414"/>
                  <a:gd name="connsiteY65" fmla="*/ 948364 h 2879859"/>
                  <a:gd name="connsiteX66" fmla="*/ 1351762 w 1560414"/>
                  <a:gd name="connsiteY66" fmla="*/ 956661 h 2879859"/>
                  <a:gd name="connsiteX67" fmla="*/ 1359847 w 1560414"/>
                  <a:gd name="connsiteY67" fmla="*/ 975447 h 2879859"/>
                  <a:gd name="connsiteX68" fmla="*/ 1378138 w 1560414"/>
                  <a:gd name="connsiteY68" fmla="*/ 965147 h 2879859"/>
                  <a:gd name="connsiteX69" fmla="*/ 1378138 w 1560414"/>
                  <a:gd name="connsiteY69" fmla="*/ 965147 h 2879859"/>
                  <a:gd name="connsiteX70" fmla="*/ 1404514 w 1560414"/>
                  <a:gd name="connsiteY70" fmla="*/ 1018253 h 2879859"/>
                  <a:gd name="connsiteX71" fmla="*/ 1415004 w 1560414"/>
                  <a:gd name="connsiteY71" fmla="*/ 1047387 h 2879859"/>
                  <a:gd name="connsiteX72" fmla="*/ 1427284 w 1560414"/>
                  <a:gd name="connsiteY72" fmla="*/ 1110510 h 2879859"/>
                  <a:gd name="connsiteX73" fmla="*/ 1469477 w 1560414"/>
                  <a:gd name="connsiteY73" fmla="*/ 1165054 h 2879859"/>
                  <a:gd name="connsiteX74" fmla="*/ 1445505 w 1560414"/>
                  <a:gd name="connsiteY74" fmla="*/ 1183558 h 2879859"/>
                  <a:gd name="connsiteX75" fmla="*/ 1465399 w 1560414"/>
                  <a:gd name="connsiteY75" fmla="*/ 1194400 h 2879859"/>
                  <a:gd name="connsiteX76" fmla="*/ 1514568 w 1560414"/>
                  <a:gd name="connsiteY76" fmla="*/ 1229404 h 2879859"/>
                  <a:gd name="connsiteX77" fmla="*/ 1546201 w 1560414"/>
                  <a:gd name="connsiteY77" fmla="*/ 1245974 h 2879859"/>
                  <a:gd name="connsiteX78" fmla="*/ 1558482 w 1560414"/>
                  <a:gd name="connsiteY78" fmla="*/ 1248331 h 2879859"/>
                  <a:gd name="connsiteX79" fmla="*/ 1560414 w 1560414"/>
                  <a:gd name="connsiteY79" fmla="*/ 1257595 h 2879859"/>
                  <a:gd name="connsiteX80" fmla="*/ 1560414 w 1560414"/>
                  <a:gd name="connsiteY80" fmla="*/ 1257595 h 2879859"/>
                  <a:gd name="connsiteX81" fmla="*/ 1536796 w 1560414"/>
                  <a:gd name="connsiteY81" fmla="*/ 1265114 h 2879859"/>
                  <a:gd name="connsiteX82" fmla="*/ 1551434 w 1560414"/>
                  <a:gd name="connsiteY82" fmla="*/ 1314896 h 2879859"/>
                  <a:gd name="connsiteX83" fmla="*/ 1491916 w 1560414"/>
                  <a:gd name="connsiteY83" fmla="*/ 1340990 h 2879859"/>
                  <a:gd name="connsiteX84" fmla="*/ 1414650 w 1560414"/>
                  <a:gd name="connsiteY84" fmla="*/ 1368686 h 2879859"/>
                  <a:gd name="connsiteX85" fmla="*/ 1414650 w 1560414"/>
                  <a:gd name="connsiteY85" fmla="*/ 1368686 h 2879859"/>
                  <a:gd name="connsiteX86" fmla="*/ 1342074 w 1560414"/>
                  <a:gd name="connsiteY86" fmla="*/ 1248732 h 2879859"/>
                  <a:gd name="connsiteX87" fmla="*/ 1271361 w 1560414"/>
                  <a:gd name="connsiteY87" fmla="*/ 1293140 h 2879859"/>
                  <a:gd name="connsiteX88" fmla="*/ 1337384 w 1560414"/>
                  <a:gd name="connsiteY88" fmla="*/ 1399753 h 2879859"/>
                  <a:gd name="connsiteX89" fmla="*/ 1337384 w 1560414"/>
                  <a:gd name="connsiteY89" fmla="*/ 1399753 h 2879859"/>
                  <a:gd name="connsiteX90" fmla="*/ 1324254 w 1560414"/>
                  <a:gd name="connsiteY90" fmla="*/ 1409488 h 2879859"/>
                  <a:gd name="connsiteX91" fmla="*/ 1265703 w 1560414"/>
                  <a:gd name="connsiteY91" fmla="*/ 1434285 h 2879859"/>
                  <a:gd name="connsiteX92" fmla="*/ 1303417 w 1560414"/>
                  <a:gd name="connsiteY92" fmla="*/ 1474073 h 2879859"/>
                  <a:gd name="connsiteX93" fmla="*/ 1302805 w 1560414"/>
                  <a:gd name="connsiteY93" fmla="*/ 1619861 h 2879859"/>
                  <a:gd name="connsiteX94" fmla="*/ 1289204 w 1560414"/>
                  <a:gd name="connsiteY94" fmla="*/ 1612742 h 2879859"/>
                  <a:gd name="connsiteX95" fmla="*/ 1112703 w 1560414"/>
                  <a:gd name="connsiteY95" fmla="*/ 1553555 h 2879859"/>
                  <a:gd name="connsiteX96" fmla="*/ 912300 w 1560414"/>
                  <a:gd name="connsiteY96" fmla="*/ 1497078 h 2879859"/>
                  <a:gd name="connsiteX97" fmla="*/ 910910 w 1560414"/>
                  <a:gd name="connsiteY97" fmla="*/ 1749337 h 2879859"/>
                  <a:gd name="connsiteX98" fmla="*/ 715551 w 1560414"/>
                  <a:gd name="connsiteY98" fmla="*/ 1749337 h 2879859"/>
                  <a:gd name="connsiteX99" fmla="*/ 718238 w 1560414"/>
                  <a:gd name="connsiteY99" fmla="*/ 2699139 h 2879859"/>
                  <a:gd name="connsiteX100" fmla="*/ 721138 w 1560414"/>
                  <a:gd name="connsiteY100" fmla="*/ 2877997 h 2879859"/>
                  <a:gd name="connsiteX101" fmla="*/ 721138 w 1560414"/>
                  <a:gd name="connsiteY101" fmla="*/ 2877997 h 2879859"/>
                  <a:gd name="connsiteX102" fmla="*/ 688892 w 1560414"/>
                  <a:gd name="connsiteY102" fmla="*/ 2879860 h 2879859"/>
                  <a:gd name="connsiteX103" fmla="*/ 484412 w 1560414"/>
                  <a:gd name="connsiteY103" fmla="*/ 2810725 h 2879859"/>
                  <a:gd name="connsiteX104" fmla="*/ 348100 w 1560414"/>
                  <a:gd name="connsiteY104" fmla="*/ 2716464 h 2879859"/>
                  <a:gd name="connsiteX105" fmla="*/ 206814 w 1560414"/>
                  <a:gd name="connsiteY105" fmla="*/ 2432101 h 2879859"/>
                  <a:gd name="connsiteX106" fmla="*/ 114132 w 1560414"/>
                  <a:gd name="connsiteY106" fmla="*/ 2288199 h 2879859"/>
                  <a:gd name="connsiteX107" fmla="*/ 145010 w 1560414"/>
                  <a:gd name="connsiteY107" fmla="*/ 2280609 h 2879859"/>
                  <a:gd name="connsiteX108" fmla="*/ 171740 w 1560414"/>
                  <a:gd name="connsiteY108" fmla="*/ 2260644 h 2879859"/>
                  <a:gd name="connsiteX109" fmla="*/ 208959 w 1560414"/>
                  <a:gd name="connsiteY109" fmla="*/ 2239854 h 2879859"/>
                  <a:gd name="connsiteX110" fmla="*/ 217727 w 1560414"/>
                  <a:gd name="connsiteY110" fmla="*/ 2227432 h 2879859"/>
                  <a:gd name="connsiteX111" fmla="*/ 225883 w 1560414"/>
                  <a:gd name="connsiteY111" fmla="*/ 2191863 h 2879859"/>
                  <a:gd name="connsiteX112" fmla="*/ 233614 w 1560414"/>
                  <a:gd name="connsiteY112" fmla="*/ 2183566 h 2879859"/>
                  <a:gd name="connsiteX113" fmla="*/ 235830 w 1560414"/>
                  <a:gd name="connsiteY113" fmla="*/ 2160443 h 2879859"/>
                  <a:gd name="connsiteX114" fmla="*/ 228641 w 1560414"/>
                  <a:gd name="connsiteY114" fmla="*/ 2140289 h 2879859"/>
                  <a:gd name="connsiteX115" fmla="*/ 224846 w 1560414"/>
                  <a:gd name="connsiteY115" fmla="*/ 2139677 h 2879859"/>
                  <a:gd name="connsiteX116" fmla="*/ 209996 w 1560414"/>
                  <a:gd name="connsiteY116" fmla="*/ 2120678 h 2879859"/>
                  <a:gd name="connsiteX117" fmla="*/ 203514 w 1560414"/>
                  <a:gd name="connsiteY117" fmla="*/ 2096918 h 2879859"/>
                  <a:gd name="connsiteX118" fmla="*/ 204551 w 1560414"/>
                  <a:gd name="connsiteY118" fmla="*/ 2085651 h 2879859"/>
                  <a:gd name="connsiteX119" fmla="*/ 211669 w 1560414"/>
                  <a:gd name="connsiteY119" fmla="*/ 2077307 h 2879859"/>
                  <a:gd name="connsiteX120" fmla="*/ 211127 w 1560414"/>
                  <a:gd name="connsiteY120" fmla="*/ 2067855 h 2879859"/>
                  <a:gd name="connsiteX121" fmla="*/ 217751 w 1560414"/>
                  <a:gd name="connsiteY121" fmla="*/ 2041125 h 2879859"/>
                  <a:gd name="connsiteX122" fmla="*/ 217751 w 1560414"/>
                  <a:gd name="connsiteY122" fmla="*/ 2034643 h 2879859"/>
                  <a:gd name="connsiteX123" fmla="*/ 210020 w 1560414"/>
                  <a:gd name="connsiteY123" fmla="*/ 2023376 h 2879859"/>
                  <a:gd name="connsiteX124" fmla="*/ 214451 w 1560414"/>
                  <a:gd name="connsiteY124" fmla="*/ 2017978 h 2879859"/>
                  <a:gd name="connsiteX125" fmla="*/ 214993 w 1560414"/>
                  <a:gd name="connsiteY125" fmla="*/ 1998980 h 2879859"/>
                  <a:gd name="connsiteX126" fmla="*/ 220509 w 1560414"/>
                  <a:gd name="connsiteY126" fmla="*/ 1994289 h 2879859"/>
                  <a:gd name="connsiteX127" fmla="*/ 214993 w 1560414"/>
                  <a:gd name="connsiteY127" fmla="*/ 1990707 h 2879859"/>
                  <a:gd name="connsiteX128" fmla="*/ 216643 w 1560414"/>
                  <a:gd name="connsiteY128" fmla="*/ 1974678 h 2879859"/>
                  <a:gd name="connsiteX129" fmla="*/ 211669 w 1560414"/>
                  <a:gd name="connsiteY129" fmla="*/ 1968738 h 2879859"/>
                  <a:gd name="connsiteX130" fmla="*/ 213319 w 1560414"/>
                  <a:gd name="connsiteY130" fmla="*/ 1946228 h 2879859"/>
                  <a:gd name="connsiteX131" fmla="*/ 212212 w 1560414"/>
                  <a:gd name="connsiteY131" fmla="*/ 1943328 h 2879859"/>
                  <a:gd name="connsiteX132" fmla="*/ 207780 w 1560414"/>
                  <a:gd name="connsiteY132" fmla="*/ 1942715 h 2879859"/>
                  <a:gd name="connsiteX133" fmla="*/ 206743 w 1560414"/>
                  <a:gd name="connsiteY133" fmla="*/ 1936163 h 2879859"/>
                  <a:gd name="connsiteX134" fmla="*/ 195759 w 1560414"/>
                  <a:gd name="connsiteY134" fmla="*/ 1925532 h 2879859"/>
                  <a:gd name="connsiteX135" fmla="*/ 197975 w 1560414"/>
                  <a:gd name="connsiteY135" fmla="*/ 1908891 h 2879859"/>
                  <a:gd name="connsiteX136" fmla="*/ 183738 w 1560414"/>
                  <a:gd name="connsiteY136" fmla="*/ 1897624 h 2879859"/>
                  <a:gd name="connsiteX137" fmla="*/ 179306 w 1560414"/>
                  <a:gd name="connsiteY137" fmla="*/ 1889892 h 2879859"/>
                  <a:gd name="connsiteX138" fmla="*/ 174946 w 1560414"/>
                  <a:gd name="connsiteY138" fmla="*/ 1888714 h 2879859"/>
                  <a:gd name="connsiteX139" fmla="*/ 172801 w 1560414"/>
                  <a:gd name="connsiteY139" fmla="*/ 1877447 h 2879859"/>
                  <a:gd name="connsiteX140" fmla="*/ 166719 w 1560414"/>
                  <a:gd name="connsiteY140" fmla="*/ 1873298 h 2879859"/>
                  <a:gd name="connsiteX141" fmla="*/ 156843 w 1560414"/>
                  <a:gd name="connsiteY141" fmla="*/ 1872685 h 2879859"/>
                  <a:gd name="connsiteX142" fmla="*/ 150832 w 1560414"/>
                  <a:gd name="connsiteY142" fmla="*/ 1865567 h 2879859"/>
                  <a:gd name="connsiteX143" fmla="*/ 142606 w 1560414"/>
                  <a:gd name="connsiteY143" fmla="*/ 1827594 h 2879859"/>
                  <a:gd name="connsiteX144" fmla="*/ 126719 w 1560414"/>
                  <a:gd name="connsiteY144" fmla="*/ 1817435 h 2879859"/>
                  <a:gd name="connsiteX145" fmla="*/ 123395 w 1560414"/>
                  <a:gd name="connsiteY145" fmla="*/ 1807346 h 2879859"/>
                  <a:gd name="connsiteX146" fmla="*/ 115735 w 1560414"/>
                  <a:gd name="connsiteY146" fmla="*/ 1804376 h 2879859"/>
                  <a:gd name="connsiteX147" fmla="*/ 101498 w 1560414"/>
                  <a:gd name="connsiteY147" fmla="*/ 1785448 h 2879859"/>
                  <a:gd name="connsiteX148" fmla="*/ 100956 w 1560414"/>
                  <a:gd name="connsiteY148" fmla="*/ 1778895 h 2879859"/>
                  <a:gd name="connsiteX149" fmla="*/ 92729 w 1560414"/>
                  <a:gd name="connsiteY149" fmla="*/ 1772956 h 2879859"/>
                  <a:gd name="connsiteX150" fmla="*/ 91150 w 1560414"/>
                  <a:gd name="connsiteY150" fmla="*/ 1748017 h 2879859"/>
                  <a:gd name="connsiteX151" fmla="*/ 94403 w 1560414"/>
                  <a:gd name="connsiteY151" fmla="*/ 1737387 h 2879859"/>
                  <a:gd name="connsiteX152" fmla="*/ 91716 w 1560414"/>
                  <a:gd name="connsiteY152" fmla="*/ 1733804 h 2879859"/>
                  <a:gd name="connsiteX153" fmla="*/ 92258 w 1560414"/>
                  <a:gd name="connsiteY153" fmla="*/ 1711835 h 2879859"/>
                  <a:gd name="connsiteX154" fmla="*/ 100413 w 1560414"/>
                  <a:gd name="connsiteY154" fmla="*/ 1692224 h 2879859"/>
                  <a:gd name="connsiteX155" fmla="*/ 97726 w 1560414"/>
                  <a:gd name="connsiteY155" fmla="*/ 1689254 h 2879859"/>
                  <a:gd name="connsiteX156" fmla="*/ 103171 w 1560414"/>
                  <a:gd name="connsiteY156" fmla="*/ 1679732 h 2879859"/>
                  <a:gd name="connsiteX157" fmla="*/ 120708 w 1560414"/>
                  <a:gd name="connsiteY157" fmla="*/ 1664339 h 2879859"/>
                  <a:gd name="connsiteX158" fmla="*/ 125140 w 1560414"/>
                  <a:gd name="connsiteY158" fmla="*/ 1655430 h 2879859"/>
                  <a:gd name="connsiteX159" fmla="*/ 120166 w 1560414"/>
                  <a:gd name="connsiteY159" fmla="*/ 1615029 h 2879859"/>
                  <a:gd name="connsiteX160" fmla="*/ 109818 w 1560414"/>
                  <a:gd name="connsiteY160" fmla="*/ 1591198 h 2879859"/>
                  <a:gd name="connsiteX161" fmla="*/ 109818 w 1560414"/>
                  <a:gd name="connsiteY161" fmla="*/ 1578705 h 2879859"/>
                  <a:gd name="connsiteX162" fmla="*/ 98292 w 1560414"/>
                  <a:gd name="connsiteY162" fmla="*/ 1565034 h 2879859"/>
                  <a:gd name="connsiteX163" fmla="*/ 95039 w 1560414"/>
                  <a:gd name="connsiteY163" fmla="*/ 1556737 h 2879859"/>
                  <a:gd name="connsiteX164" fmla="*/ 79647 w 1560414"/>
                  <a:gd name="connsiteY164" fmla="*/ 1562677 h 2879859"/>
                  <a:gd name="connsiteX165" fmla="*/ 81297 w 1560414"/>
                  <a:gd name="connsiteY165" fmla="*/ 1559094 h 2879859"/>
                  <a:gd name="connsiteX166" fmla="*/ 93861 w 1560414"/>
                  <a:gd name="connsiteY166" fmla="*/ 1555582 h 2879859"/>
                  <a:gd name="connsiteX167" fmla="*/ 90066 w 1560414"/>
                  <a:gd name="connsiteY167" fmla="*/ 1546672 h 2879859"/>
                  <a:gd name="connsiteX168" fmla="*/ 70879 w 1560414"/>
                  <a:gd name="connsiteY168" fmla="*/ 1524091 h 2879859"/>
                  <a:gd name="connsiteX169" fmla="*/ 45752 w 1560414"/>
                  <a:gd name="connsiteY169" fmla="*/ 1508062 h 2879859"/>
                  <a:gd name="connsiteX170" fmla="*/ 40307 w 1560414"/>
                  <a:gd name="connsiteY170" fmla="*/ 1497361 h 2879859"/>
                  <a:gd name="connsiteX171" fmla="*/ 41886 w 1560414"/>
                  <a:gd name="connsiteY171" fmla="*/ 1472352 h 2879859"/>
                  <a:gd name="connsiteX172" fmla="*/ 46860 w 1560414"/>
                  <a:gd name="connsiteY172" fmla="*/ 1452128 h 2879859"/>
                  <a:gd name="connsiteX173" fmla="*/ 45752 w 1560414"/>
                  <a:gd name="connsiteY173" fmla="*/ 1440248 h 2879859"/>
                  <a:gd name="connsiteX174" fmla="*/ 49617 w 1560414"/>
                  <a:gd name="connsiteY174" fmla="*/ 1429547 h 2879859"/>
                  <a:gd name="connsiteX175" fmla="*/ 45752 w 1560414"/>
                  <a:gd name="connsiteY175" fmla="*/ 1418845 h 2879859"/>
                  <a:gd name="connsiteX176" fmla="*/ 50183 w 1560414"/>
                  <a:gd name="connsiteY176" fmla="*/ 1405716 h 2879859"/>
                  <a:gd name="connsiteX177" fmla="*/ 47967 w 1560414"/>
                  <a:gd name="connsiteY177" fmla="*/ 1389075 h 2879859"/>
                  <a:gd name="connsiteX178" fmla="*/ 34296 w 1560414"/>
                  <a:gd name="connsiteY178" fmla="*/ 1347495 h 2879859"/>
                  <a:gd name="connsiteX179" fmla="*/ 35333 w 1560414"/>
                  <a:gd name="connsiteY179" fmla="*/ 1343913 h 2879859"/>
                  <a:gd name="connsiteX180" fmla="*/ 31538 w 1560414"/>
                  <a:gd name="connsiteY180" fmla="*/ 1342734 h 2879859"/>
                  <a:gd name="connsiteX181" fmla="*/ 33754 w 1560414"/>
                  <a:gd name="connsiteY181" fmla="*/ 1329675 h 2879859"/>
                  <a:gd name="connsiteX182" fmla="*/ 28238 w 1560414"/>
                  <a:gd name="connsiteY182" fmla="*/ 1308815 h 2879859"/>
                  <a:gd name="connsiteX183" fmla="*/ 34862 w 1560414"/>
                  <a:gd name="connsiteY183" fmla="*/ 1293282 h 2879859"/>
                  <a:gd name="connsiteX184" fmla="*/ 34862 w 1560414"/>
                  <a:gd name="connsiteY184" fmla="*/ 1290312 h 2879859"/>
                  <a:gd name="connsiteX185" fmla="*/ 30996 w 1560414"/>
                  <a:gd name="connsiteY185" fmla="*/ 1289133 h 2879859"/>
                  <a:gd name="connsiteX186" fmla="*/ 31538 w 1560414"/>
                  <a:gd name="connsiteY186" fmla="*/ 1278974 h 2879859"/>
                  <a:gd name="connsiteX187" fmla="*/ 27107 w 1560414"/>
                  <a:gd name="connsiteY187" fmla="*/ 1273647 h 2879859"/>
                  <a:gd name="connsiteX188" fmla="*/ 34838 w 1560414"/>
                  <a:gd name="connsiteY188" fmla="*/ 1233811 h 2879859"/>
                  <a:gd name="connsiteX189" fmla="*/ 27720 w 1560414"/>
                  <a:gd name="connsiteY189" fmla="*/ 1224831 h 2879859"/>
                  <a:gd name="connsiteX190" fmla="*/ 29865 w 1560414"/>
                  <a:gd name="connsiteY190" fmla="*/ 1219504 h 2879859"/>
                  <a:gd name="connsiteX191" fmla="*/ 24962 w 1560414"/>
                  <a:gd name="connsiteY191" fmla="*/ 1195060 h 2879859"/>
                  <a:gd name="connsiteX192" fmla="*/ 26541 w 1560414"/>
                  <a:gd name="connsiteY192" fmla="*/ 1177241 h 2879859"/>
                  <a:gd name="connsiteX193" fmla="*/ 23288 w 1560414"/>
                  <a:gd name="connsiteY193" fmla="*/ 1167718 h 2879859"/>
                  <a:gd name="connsiteX194" fmla="*/ 27720 w 1560414"/>
                  <a:gd name="connsiteY194" fmla="*/ 1159421 h 2879859"/>
                  <a:gd name="connsiteX195" fmla="*/ 24962 w 1560414"/>
                  <a:gd name="connsiteY195" fmla="*/ 1140352 h 2879859"/>
                  <a:gd name="connsiteX196" fmla="*/ 26541 w 1560414"/>
                  <a:gd name="connsiteY196" fmla="*/ 1118312 h 2879859"/>
                  <a:gd name="connsiteX197" fmla="*/ 35923 w 1560414"/>
                  <a:gd name="connsiteY197" fmla="*/ 1104641 h 2879859"/>
                  <a:gd name="connsiteX198" fmla="*/ 38068 w 1560414"/>
                  <a:gd name="connsiteY198" fmla="*/ 1083781 h 2879859"/>
                  <a:gd name="connsiteX199" fmla="*/ 31515 w 1560414"/>
                  <a:gd name="connsiteY199" fmla="*/ 1043875 h 2879859"/>
                  <a:gd name="connsiteX200" fmla="*/ 33165 w 1560414"/>
                  <a:gd name="connsiteY200" fmla="*/ 1027823 h 2879859"/>
                  <a:gd name="connsiteX201" fmla="*/ 29299 w 1560414"/>
                  <a:gd name="connsiteY201" fmla="*/ 1024263 h 2879859"/>
                  <a:gd name="connsiteX202" fmla="*/ 31515 w 1560414"/>
                  <a:gd name="connsiteY202" fmla="*/ 1009343 h 2879859"/>
                  <a:gd name="connsiteX203" fmla="*/ 29865 w 1560414"/>
                  <a:gd name="connsiteY203" fmla="*/ 987304 h 2879859"/>
                  <a:gd name="connsiteX204" fmla="*/ 27107 w 1560414"/>
                  <a:gd name="connsiteY204" fmla="*/ 985512 h 2879859"/>
                  <a:gd name="connsiteX205" fmla="*/ 20554 w 1560414"/>
                  <a:gd name="connsiteY205" fmla="*/ 987940 h 2879859"/>
                  <a:gd name="connsiteX206" fmla="*/ 18409 w 1560414"/>
                  <a:gd name="connsiteY206" fmla="*/ 984970 h 2879859"/>
                  <a:gd name="connsiteX207" fmla="*/ 24420 w 1560414"/>
                  <a:gd name="connsiteY207" fmla="*/ 976673 h 2879859"/>
                  <a:gd name="connsiteX208" fmla="*/ 24962 w 1560414"/>
                  <a:gd name="connsiteY208" fmla="*/ 960574 h 2879859"/>
                  <a:gd name="connsiteX209" fmla="*/ 21709 w 1560414"/>
                  <a:gd name="connsiteY209" fmla="*/ 957015 h 2879859"/>
                  <a:gd name="connsiteX210" fmla="*/ 24396 w 1560414"/>
                  <a:gd name="connsiteY210" fmla="*/ 951664 h 2879859"/>
                  <a:gd name="connsiteX211" fmla="*/ 17278 w 1560414"/>
                  <a:gd name="connsiteY211" fmla="*/ 905747 h 2879859"/>
                  <a:gd name="connsiteX212" fmla="*/ 23830 w 1560414"/>
                  <a:gd name="connsiteY212" fmla="*/ 900349 h 2879859"/>
                  <a:gd name="connsiteX213" fmla="*/ 26518 w 1560414"/>
                  <a:gd name="connsiteY213" fmla="*/ 893160 h 2879859"/>
                  <a:gd name="connsiteX214" fmla="*/ 17820 w 1560414"/>
                  <a:gd name="connsiteY214" fmla="*/ 880668 h 2879859"/>
                  <a:gd name="connsiteX215" fmla="*/ 6364 w 1560414"/>
                  <a:gd name="connsiteY215" fmla="*/ 877108 h 2879859"/>
                  <a:gd name="connsiteX216" fmla="*/ 18386 w 1560414"/>
                  <a:gd name="connsiteY216" fmla="*/ 850897 h 2879859"/>
                  <a:gd name="connsiteX217" fmla="*/ 9617 w 1560414"/>
                  <a:gd name="connsiteY217" fmla="*/ 837226 h 2879859"/>
                  <a:gd name="connsiteX218" fmla="*/ 1391 w 1560414"/>
                  <a:gd name="connsiteY218" fmla="*/ 840219 h 2879859"/>
                  <a:gd name="connsiteX219" fmla="*/ 0 w 1560414"/>
                  <a:gd name="connsiteY219" fmla="*/ 834327 h 2879859"/>
                  <a:gd name="connsiteX220" fmla="*/ 0 w 1560414"/>
                  <a:gd name="connsiteY220" fmla="*/ 827137 h 2879859"/>
                  <a:gd name="connsiteX221" fmla="*/ 11526 w 1560414"/>
                  <a:gd name="connsiteY221" fmla="*/ 806277 h 2879859"/>
                  <a:gd name="connsiteX222" fmla="*/ 8768 w 1560414"/>
                  <a:gd name="connsiteY222" fmla="*/ 790178 h 2879859"/>
                  <a:gd name="connsiteX223" fmla="*/ 15887 w 1560414"/>
                  <a:gd name="connsiteY223" fmla="*/ 774715 h 2879859"/>
                  <a:gd name="connsiteX224" fmla="*/ 23076 w 1560414"/>
                  <a:gd name="connsiteY224" fmla="*/ 747302 h 2879859"/>
                  <a:gd name="connsiteX225" fmla="*/ 23618 w 1560414"/>
                  <a:gd name="connsiteY225" fmla="*/ 727078 h 2879859"/>
                  <a:gd name="connsiteX226" fmla="*/ 38398 w 1560414"/>
                  <a:gd name="connsiteY226" fmla="*/ 690071 h 2879859"/>
                  <a:gd name="connsiteX227" fmla="*/ 35640 w 1560414"/>
                  <a:gd name="connsiteY227" fmla="*/ 685333 h 2879859"/>
                  <a:gd name="connsiteX228" fmla="*/ 36748 w 1560414"/>
                  <a:gd name="connsiteY228" fmla="*/ 674019 h 2879859"/>
                  <a:gd name="connsiteX229" fmla="*/ 31774 w 1560414"/>
                  <a:gd name="connsiteY229" fmla="*/ 663907 h 2879859"/>
                  <a:gd name="connsiteX230" fmla="*/ 23618 w 1560414"/>
                  <a:gd name="connsiteY230" fmla="*/ 657896 h 2879859"/>
                  <a:gd name="connsiteX231" fmla="*/ 15321 w 1560414"/>
                  <a:gd name="connsiteY231" fmla="*/ 666900 h 2879859"/>
                  <a:gd name="connsiteX232" fmla="*/ 12634 w 1560414"/>
                  <a:gd name="connsiteY232" fmla="*/ 657377 h 2879859"/>
                  <a:gd name="connsiteX233" fmla="*/ 20295 w 1560414"/>
                  <a:gd name="connsiteY233" fmla="*/ 652027 h 2879859"/>
                  <a:gd name="connsiteX234" fmla="*/ 27413 w 1560414"/>
                  <a:gd name="connsiteY234" fmla="*/ 640713 h 2879859"/>
                  <a:gd name="connsiteX235" fmla="*/ 49853 w 1560414"/>
                  <a:gd name="connsiteY235" fmla="*/ 630553 h 2879859"/>
                  <a:gd name="connsiteX236" fmla="*/ 52611 w 1560414"/>
                  <a:gd name="connsiteY236" fmla="*/ 625203 h 2879859"/>
                  <a:gd name="connsiteX237" fmla="*/ 62417 w 1560414"/>
                  <a:gd name="connsiteY237" fmla="*/ 622822 h 2879859"/>
                  <a:gd name="connsiteX238" fmla="*/ 68498 w 1560414"/>
                  <a:gd name="connsiteY238" fmla="*/ 615020 h 2879859"/>
                  <a:gd name="connsiteX239" fmla="*/ 76724 w 1560414"/>
                  <a:gd name="connsiteY239" fmla="*/ 613229 h 2879859"/>
                  <a:gd name="connsiteX240" fmla="*/ 82735 w 1560414"/>
                  <a:gd name="connsiteY240" fmla="*/ 606676 h 2879859"/>
                  <a:gd name="connsiteX241" fmla="*/ 77290 w 1560414"/>
                  <a:gd name="connsiteY241" fmla="*/ 604248 h 2879859"/>
                  <a:gd name="connsiteX242" fmla="*/ 79435 w 1560414"/>
                  <a:gd name="connsiteY242" fmla="*/ 597695 h 2879859"/>
                  <a:gd name="connsiteX243" fmla="*/ 98080 w 1560414"/>
                  <a:gd name="connsiteY243" fmla="*/ 600665 h 2879859"/>
                  <a:gd name="connsiteX244" fmla="*/ 110101 w 1560414"/>
                  <a:gd name="connsiteY244" fmla="*/ 623317 h 2879859"/>
                  <a:gd name="connsiteX245" fmla="*/ 117832 w 1560414"/>
                  <a:gd name="connsiteY245" fmla="*/ 628055 h 2879859"/>
                  <a:gd name="connsiteX246" fmla="*/ 121085 w 1560414"/>
                  <a:gd name="connsiteY246" fmla="*/ 648986 h 2879859"/>
                  <a:gd name="connsiteX247" fmla="*/ 126530 w 1560414"/>
                  <a:gd name="connsiteY247" fmla="*/ 656128 h 2879859"/>
                  <a:gd name="connsiteX248" fmla="*/ 124385 w 1560414"/>
                  <a:gd name="connsiteY248" fmla="*/ 660890 h 2879859"/>
                  <a:gd name="connsiteX249" fmla="*/ 126530 w 1560414"/>
                  <a:gd name="connsiteY249" fmla="*/ 670412 h 2879859"/>
                  <a:gd name="connsiteX250" fmla="*/ 140767 w 1560414"/>
                  <a:gd name="connsiteY250" fmla="*/ 675763 h 2879859"/>
                  <a:gd name="connsiteX251" fmla="*/ 145199 w 1560414"/>
                  <a:gd name="connsiteY251" fmla="*/ 694856 h 2879859"/>
                  <a:gd name="connsiteX252" fmla="*/ 139754 w 1560414"/>
                  <a:gd name="connsiteY252" fmla="*/ 703247 h 2879859"/>
                  <a:gd name="connsiteX253" fmla="*/ 142441 w 1560414"/>
                  <a:gd name="connsiteY253" fmla="*/ 707985 h 2879859"/>
                  <a:gd name="connsiteX254" fmla="*/ 146307 w 1560414"/>
                  <a:gd name="connsiteY254" fmla="*/ 738439 h 2879859"/>
                  <a:gd name="connsiteX255" fmla="*/ 165918 w 1560414"/>
                  <a:gd name="connsiteY255" fmla="*/ 748551 h 2879859"/>
                  <a:gd name="connsiteX256" fmla="*/ 168676 w 1560414"/>
                  <a:gd name="connsiteY256" fmla="*/ 745557 h 2879859"/>
                  <a:gd name="connsiteX257" fmla="*/ 176407 w 1560414"/>
                  <a:gd name="connsiteY257" fmla="*/ 746759 h 2879859"/>
                  <a:gd name="connsiteX258" fmla="*/ 193873 w 1560414"/>
                  <a:gd name="connsiteY258" fmla="*/ 736647 h 2879859"/>
                  <a:gd name="connsiteX259" fmla="*/ 195523 w 1560414"/>
                  <a:gd name="connsiteY259" fmla="*/ 730637 h 2879859"/>
                  <a:gd name="connsiteX260" fmla="*/ 191163 w 1560414"/>
                  <a:gd name="connsiteY260" fmla="*/ 726488 h 2879859"/>
                  <a:gd name="connsiteX261" fmla="*/ 193850 w 1560414"/>
                  <a:gd name="connsiteY261" fmla="*/ 720548 h 2879859"/>
                  <a:gd name="connsiteX262" fmla="*/ 187297 w 1560414"/>
                  <a:gd name="connsiteY262" fmla="*/ 716989 h 2879859"/>
                  <a:gd name="connsiteX263" fmla="*/ 183973 w 1560414"/>
                  <a:gd name="connsiteY263" fmla="*/ 718191 h 2879859"/>
                  <a:gd name="connsiteX264" fmla="*/ 182865 w 1560414"/>
                  <a:gd name="connsiteY264" fmla="*/ 709800 h 2879859"/>
                  <a:gd name="connsiteX265" fmla="*/ 173602 w 1560414"/>
                  <a:gd name="connsiteY265" fmla="*/ 702611 h 2879859"/>
                  <a:gd name="connsiteX266" fmla="*/ 170278 w 1560414"/>
                  <a:gd name="connsiteY266" fmla="*/ 703224 h 2879859"/>
                  <a:gd name="connsiteX267" fmla="*/ 168628 w 1560414"/>
                  <a:gd name="connsiteY267" fmla="*/ 696034 h 2879859"/>
                  <a:gd name="connsiteX268" fmla="*/ 163184 w 1560414"/>
                  <a:gd name="connsiteY268" fmla="*/ 690684 h 2879859"/>
                  <a:gd name="connsiteX269" fmla="*/ 166978 w 1560414"/>
                  <a:gd name="connsiteY269" fmla="*/ 688892 h 2879859"/>
                  <a:gd name="connsiteX270" fmla="*/ 165871 w 1560414"/>
                  <a:gd name="connsiteY270" fmla="*/ 685922 h 2879859"/>
                  <a:gd name="connsiteX271" fmla="*/ 172494 w 1560414"/>
                  <a:gd name="connsiteY271" fmla="*/ 687714 h 2879859"/>
                  <a:gd name="connsiteX272" fmla="*/ 176926 w 1560414"/>
                  <a:gd name="connsiteY272" fmla="*/ 684767 h 2879859"/>
                  <a:gd name="connsiteX273" fmla="*/ 180721 w 1560414"/>
                  <a:gd name="connsiteY273" fmla="*/ 686606 h 2879859"/>
                  <a:gd name="connsiteX274" fmla="*/ 183973 w 1560414"/>
                  <a:gd name="connsiteY274" fmla="*/ 684767 h 2879859"/>
                  <a:gd name="connsiteX275" fmla="*/ 183431 w 1560414"/>
                  <a:gd name="connsiteY275" fmla="*/ 680595 h 2879859"/>
                  <a:gd name="connsiteX276" fmla="*/ 173083 w 1560414"/>
                  <a:gd name="connsiteY276" fmla="*/ 668692 h 2879859"/>
                  <a:gd name="connsiteX277" fmla="*/ 174191 w 1560414"/>
                  <a:gd name="connsiteY277" fmla="*/ 666900 h 2879859"/>
                  <a:gd name="connsiteX278" fmla="*/ 162665 w 1560414"/>
                  <a:gd name="connsiteY278" fmla="*/ 656788 h 2879859"/>
                  <a:gd name="connsiteX279" fmla="*/ 170891 w 1560414"/>
                  <a:gd name="connsiteY279" fmla="*/ 648986 h 2879859"/>
                  <a:gd name="connsiteX280" fmla="*/ 170891 w 1560414"/>
                  <a:gd name="connsiteY280" fmla="*/ 640642 h 2879859"/>
                  <a:gd name="connsiteX281" fmla="*/ 161015 w 1560414"/>
                  <a:gd name="connsiteY281" fmla="*/ 627513 h 2879859"/>
                  <a:gd name="connsiteX282" fmla="*/ 155004 w 1560414"/>
                  <a:gd name="connsiteY282" fmla="*/ 624472 h 2879859"/>
                  <a:gd name="connsiteX283" fmla="*/ 151139 w 1560414"/>
                  <a:gd name="connsiteY283" fmla="*/ 611979 h 2879859"/>
                  <a:gd name="connsiteX284" fmla="*/ 138009 w 1560414"/>
                  <a:gd name="connsiteY284" fmla="*/ 613158 h 2879859"/>
                  <a:gd name="connsiteX285" fmla="*/ 135794 w 1560414"/>
                  <a:gd name="connsiteY285" fmla="*/ 610188 h 2879859"/>
                  <a:gd name="connsiteX286" fmla="*/ 138009 w 1560414"/>
                  <a:gd name="connsiteY286" fmla="*/ 597695 h 2879859"/>
                  <a:gd name="connsiteX287" fmla="*/ 146236 w 1560414"/>
                  <a:gd name="connsiteY287" fmla="*/ 580983 h 2879859"/>
                  <a:gd name="connsiteX288" fmla="*/ 144586 w 1560414"/>
                  <a:gd name="connsiteY288" fmla="*/ 573794 h 2879859"/>
                  <a:gd name="connsiteX289" fmla="*/ 157786 w 1560414"/>
                  <a:gd name="connsiteY289" fmla="*/ 569056 h 2879859"/>
                  <a:gd name="connsiteX290" fmla="*/ 168133 w 1560414"/>
                  <a:gd name="connsiteY290" fmla="*/ 549963 h 2879859"/>
                  <a:gd name="connsiteX291" fmla="*/ 168133 w 1560414"/>
                  <a:gd name="connsiteY291" fmla="*/ 543411 h 2879859"/>
                  <a:gd name="connsiteX292" fmla="*/ 161651 w 1560414"/>
                  <a:gd name="connsiteY292" fmla="*/ 536221 h 2879859"/>
                  <a:gd name="connsiteX293" fmla="*/ 162689 w 1560414"/>
                  <a:gd name="connsiteY293" fmla="*/ 532073 h 2879859"/>
                  <a:gd name="connsiteX294" fmla="*/ 170349 w 1560414"/>
                  <a:gd name="connsiteY294" fmla="*/ 526675 h 2879859"/>
                  <a:gd name="connsiteX295" fmla="*/ 168699 w 1560414"/>
                  <a:gd name="connsiteY295" fmla="*/ 511142 h 2879859"/>
                  <a:gd name="connsiteX296" fmla="*/ 165941 w 1560414"/>
                  <a:gd name="connsiteY296" fmla="*/ 508714 h 2879859"/>
                  <a:gd name="connsiteX297" fmla="*/ 167591 w 1560414"/>
                  <a:gd name="connsiteY297" fmla="*/ 503952 h 2879859"/>
                  <a:gd name="connsiteX298" fmla="*/ 150196 w 1560414"/>
                  <a:gd name="connsiteY298" fmla="*/ 467606 h 2879859"/>
                  <a:gd name="connsiteX299" fmla="*/ 154556 w 1560414"/>
                  <a:gd name="connsiteY299" fmla="*/ 465178 h 2879859"/>
                  <a:gd name="connsiteX300" fmla="*/ 153449 w 1560414"/>
                  <a:gd name="connsiteY300" fmla="*/ 456786 h 2879859"/>
                  <a:gd name="connsiteX301" fmla="*/ 145788 w 1560414"/>
                  <a:gd name="connsiteY301" fmla="*/ 452025 h 2879859"/>
                  <a:gd name="connsiteX302" fmla="*/ 130467 w 1560414"/>
                  <a:gd name="connsiteY302" fmla="*/ 452638 h 2879859"/>
                  <a:gd name="connsiteX303" fmla="*/ 110855 w 1560414"/>
                  <a:gd name="connsiteY303" fmla="*/ 468171 h 2879859"/>
                  <a:gd name="connsiteX304" fmla="*/ 102558 w 1560414"/>
                  <a:gd name="connsiteY304" fmla="*/ 464612 h 2879859"/>
                  <a:gd name="connsiteX305" fmla="*/ 96548 w 1560414"/>
                  <a:gd name="connsiteY305" fmla="*/ 465225 h 2879859"/>
                  <a:gd name="connsiteX306" fmla="*/ 92753 w 1560414"/>
                  <a:gd name="connsiteY306" fmla="*/ 461666 h 2879859"/>
                  <a:gd name="connsiteX307" fmla="*/ 92753 w 1560414"/>
                  <a:gd name="connsiteY307" fmla="*/ 455113 h 2879859"/>
                  <a:gd name="connsiteX308" fmla="*/ 87237 w 1560414"/>
                  <a:gd name="connsiteY308" fmla="*/ 453911 h 2879859"/>
                  <a:gd name="connsiteX309" fmla="*/ 85021 w 1560414"/>
                  <a:gd name="connsiteY309" fmla="*/ 450352 h 2879859"/>
                  <a:gd name="connsiteX310" fmla="*/ 97113 w 1560414"/>
                  <a:gd name="connsiteY310" fmla="*/ 428831 h 2879859"/>
                  <a:gd name="connsiteX311" fmla="*/ 95534 w 1560414"/>
                  <a:gd name="connsiteY311" fmla="*/ 426403 h 2879859"/>
                  <a:gd name="connsiteX312" fmla="*/ 99895 w 1560414"/>
                  <a:gd name="connsiteY312" fmla="*/ 416291 h 2879859"/>
                  <a:gd name="connsiteX313" fmla="*/ 105340 w 1560414"/>
                  <a:gd name="connsiteY313" fmla="*/ 415042 h 2879859"/>
                  <a:gd name="connsiteX314" fmla="*/ 109771 w 1560414"/>
                  <a:gd name="connsiteY314" fmla="*/ 418083 h 2879859"/>
                  <a:gd name="connsiteX315" fmla="*/ 115216 w 1560414"/>
                  <a:gd name="connsiteY315" fmla="*/ 413321 h 2879859"/>
                  <a:gd name="connsiteX316" fmla="*/ 125092 w 1560414"/>
                  <a:gd name="connsiteY316" fmla="*/ 413934 h 2879859"/>
                  <a:gd name="connsiteX317" fmla="*/ 129453 w 1560414"/>
                  <a:gd name="connsiteY317" fmla="*/ 410375 h 2879859"/>
                  <a:gd name="connsiteX318" fmla="*/ 128911 w 1560414"/>
                  <a:gd name="connsiteY318" fmla="*/ 403822 h 2879859"/>
                  <a:gd name="connsiteX319" fmla="*/ 132164 w 1560414"/>
                  <a:gd name="connsiteY319" fmla="*/ 401983 h 2879859"/>
                  <a:gd name="connsiteX320" fmla="*/ 138245 w 1560414"/>
                  <a:gd name="connsiteY320" fmla="*/ 403186 h 2879859"/>
                  <a:gd name="connsiteX321" fmla="*/ 138245 w 1560414"/>
                  <a:gd name="connsiteY321" fmla="*/ 406179 h 2879859"/>
                  <a:gd name="connsiteX322" fmla="*/ 133814 w 1560414"/>
                  <a:gd name="connsiteY322" fmla="*/ 409220 h 2879859"/>
                  <a:gd name="connsiteX323" fmla="*/ 134922 w 1560414"/>
                  <a:gd name="connsiteY323" fmla="*/ 413368 h 2879859"/>
                  <a:gd name="connsiteX324" fmla="*/ 140437 w 1560414"/>
                  <a:gd name="connsiteY324" fmla="*/ 410941 h 2879859"/>
                  <a:gd name="connsiteX325" fmla="*/ 144798 w 1560414"/>
                  <a:gd name="connsiteY325" fmla="*/ 400192 h 2879859"/>
                  <a:gd name="connsiteX326" fmla="*/ 154132 w 1560414"/>
                  <a:gd name="connsiteY326" fmla="*/ 402643 h 2879859"/>
                  <a:gd name="connsiteX327" fmla="*/ 167803 w 1560414"/>
                  <a:gd name="connsiteY327" fmla="*/ 400192 h 2879859"/>
                  <a:gd name="connsiteX328" fmla="*/ 171127 w 1560414"/>
                  <a:gd name="connsiteY328" fmla="*/ 407381 h 2879859"/>
                  <a:gd name="connsiteX329" fmla="*/ 181475 w 1560414"/>
                  <a:gd name="connsiteY329" fmla="*/ 418695 h 2879859"/>
                  <a:gd name="connsiteX330" fmla="*/ 183690 w 1560414"/>
                  <a:gd name="connsiteY330" fmla="*/ 418106 h 2879859"/>
                  <a:gd name="connsiteX331" fmla="*/ 171669 w 1560414"/>
                  <a:gd name="connsiteY331" fmla="*/ 404977 h 2879859"/>
                  <a:gd name="connsiteX332" fmla="*/ 169453 w 1560414"/>
                  <a:gd name="connsiteY332" fmla="*/ 396586 h 2879859"/>
                  <a:gd name="connsiteX333" fmla="*/ 183125 w 1560414"/>
                  <a:gd name="connsiteY333" fmla="*/ 395973 h 2879859"/>
                  <a:gd name="connsiteX334" fmla="*/ 191893 w 1560414"/>
                  <a:gd name="connsiteY334" fmla="*/ 399532 h 2879859"/>
                  <a:gd name="connsiteX335" fmla="*/ 191398 w 1560414"/>
                  <a:gd name="connsiteY335" fmla="*/ 396538 h 2879859"/>
                  <a:gd name="connsiteX336" fmla="*/ 180343 w 1560414"/>
                  <a:gd name="connsiteY336" fmla="*/ 392390 h 2879859"/>
                  <a:gd name="connsiteX337" fmla="*/ 179848 w 1560414"/>
                  <a:gd name="connsiteY337" fmla="*/ 387629 h 2879859"/>
                  <a:gd name="connsiteX338" fmla="*/ 183101 w 1560414"/>
                  <a:gd name="connsiteY338" fmla="*/ 388218 h 2879859"/>
                  <a:gd name="connsiteX339" fmla="*/ 179848 w 1560414"/>
                  <a:gd name="connsiteY339" fmla="*/ 382278 h 2879859"/>
                  <a:gd name="connsiteX340" fmla="*/ 171080 w 1560414"/>
                  <a:gd name="connsiteY340" fmla="*/ 378695 h 2879859"/>
                  <a:gd name="connsiteX341" fmla="*/ 182535 w 1560414"/>
                  <a:gd name="connsiteY341" fmla="*/ 375725 h 2879859"/>
                  <a:gd name="connsiteX342" fmla="*/ 184185 w 1560414"/>
                  <a:gd name="connsiteY342" fmla="*/ 370327 h 2879859"/>
                  <a:gd name="connsiteX343" fmla="*/ 187509 w 1560414"/>
                  <a:gd name="connsiteY343" fmla="*/ 369125 h 2879859"/>
                  <a:gd name="connsiteX344" fmla="*/ 182535 w 1560414"/>
                  <a:gd name="connsiteY344" fmla="*/ 362572 h 2879859"/>
                  <a:gd name="connsiteX345" fmla="*/ 182535 w 1560414"/>
                  <a:gd name="connsiteY345" fmla="*/ 358424 h 2879859"/>
                  <a:gd name="connsiteX346" fmla="*/ 187509 w 1560414"/>
                  <a:gd name="connsiteY346" fmla="*/ 355430 h 2879859"/>
                  <a:gd name="connsiteX347" fmla="*/ 182535 w 1560414"/>
                  <a:gd name="connsiteY347" fmla="*/ 345837 h 2879859"/>
                  <a:gd name="connsiteX348" fmla="*/ 184185 w 1560414"/>
                  <a:gd name="connsiteY348" fmla="*/ 339897 h 2879859"/>
                  <a:gd name="connsiteX349" fmla="*/ 189159 w 1560414"/>
                  <a:gd name="connsiteY349" fmla="*/ 336243 h 2879859"/>
                  <a:gd name="connsiteX350" fmla="*/ 194062 w 1560414"/>
                  <a:gd name="connsiteY350" fmla="*/ 337493 h 2879859"/>
                  <a:gd name="connsiteX351" fmla="*/ 191375 w 1560414"/>
                  <a:gd name="connsiteY351" fmla="*/ 340463 h 2879859"/>
                  <a:gd name="connsiteX352" fmla="*/ 190762 w 1560414"/>
                  <a:gd name="connsiteY352" fmla="*/ 348854 h 2879859"/>
                  <a:gd name="connsiteX353" fmla="*/ 196207 w 1560414"/>
                  <a:gd name="connsiteY353" fmla="*/ 365589 h 2879859"/>
                  <a:gd name="connsiteX354" fmla="*/ 209949 w 1560414"/>
                  <a:gd name="connsiteY354" fmla="*/ 367381 h 2879859"/>
                  <a:gd name="connsiteX355" fmla="*/ 212636 w 1560414"/>
                  <a:gd name="connsiteY355" fmla="*/ 364411 h 2879859"/>
                  <a:gd name="connsiteX356" fmla="*/ 222017 w 1560414"/>
                  <a:gd name="connsiteY356" fmla="*/ 363798 h 2879859"/>
                  <a:gd name="connsiteX357" fmla="*/ 226920 w 1560414"/>
                  <a:gd name="connsiteY357" fmla="*/ 366792 h 2879859"/>
                  <a:gd name="connsiteX358" fmla="*/ 230715 w 1560414"/>
                  <a:gd name="connsiteY358" fmla="*/ 375796 h 2879859"/>
                  <a:gd name="connsiteX359" fmla="*/ 229607 w 1560414"/>
                  <a:gd name="connsiteY359" fmla="*/ 379944 h 2879859"/>
                  <a:gd name="connsiteX360" fmla="*/ 235052 w 1560414"/>
                  <a:gd name="connsiteY360" fmla="*/ 381123 h 2879859"/>
                  <a:gd name="connsiteX361" fmla="*/ 237268 w 1560414"/>
                  <a:gd name="connsiteY361" fmla="*/ 385295 h 2879859"/>
                  <a:gd name="connsiteX362" fmla="*/ 240591 w 1560414"/>
                  <a:gd name="connsiteY362" fmla="*/ 385295 h 2879859"/>
                  <a:gd name="connsiteX363" fmla="*/ 241699 w 1560414"/>
                  <a:gd name="connsiteY363" fmla="*/ 380534 h 2879859"/>
                  <a:gd name="connsiteX364" fmla="*/ 244386 w 1560414"/>
                  <a:gd name="connsiteY364" fmla="*/ 379944 h 2879859"/>
                  <a:gd name="connsiteX365" fmla="*/ 256478 w 1560414"/>
                  <a:gd name="connsiteY365" fmla="*/ 384682 h 2879859"/>
                  <a:gd name="connsiteX366" fmla="*/ 255371 w 1560414"/>
                  <a:gd name="connsiteY366" fmla="*/ 397835 h 2879859"/>
                  <a:gd name="connsiteX367" fmla="*/ 253155 w 1560414"/>
                  <a:gd name="connsiteY367" fmla="*/ 399037 h 2879859"/>
                  <a:gd name="connsiteX368" fmla="*/ 255371 w 1560414"/>
                  <a:gd name="connsiteY368" fmla="*/ 408607 h 2879859"/>
                  <a:gd name="connsiteX369" fmla="*/ 252118 w 1560414"/>
                  <a:gd name="connsiteY369" fmla="*/ 417587 h 2879859"/>
                  <a:gd name="connsiteX370" fmla="*/ 244386 w 1560414"/>
                  <a:gd name="connsiteY370" fmla="*/ 425979 h 2879859"/>
                  <a:gd name="connsiteX371" fmla="*/ 245494 w 1560414"/>
                  <a:gd name="connsiteY371" fmla="*/ 433757 h 2879859"/>
                  <a:gd name="connsiteX372" fmla="*/ 240049 w 1560414"/>
                  <a:gd name="connsiteY372" fmla="*/ 446297 h 2879859"/>
                  <a:gd name="connsiteX373" fmla="*/ 240591 w 1560414"/>
                  <a:gd name="connsiteY373" fmla="*/ 452261 h 2879859"/>
                  <a:gd name="connsiteX374" fmla="*/ 232931 w 1560414"/>
                  <a:gd name="connsiteY374" fmla="*/ 468384 h 2879859"/>
                  <a:gd name="connsiteX375" fmla="*/ 225270 w 1560414"/>
                  <a:gd name="connsiteY375" fmla="*/ 471943 h 2879859"/>
                  <a:gd name="connsiteX376" fmla="*/ 215936 w 1560414"/>
                  <a:gd name="connsiteY376" fmla="*/ 486274 h 2879859"/>
                  <a:gd name="connsiteX377" fmla="*/ 218694 w 1560414"/>
                  <a:gd name="connsiteY377" fmla="*/ 491035 h 2879859"/>
                  <a:gd name="connsiteX378" fmla="*/ 217044 w 1560414"/>
                  <a:gd name="connsiteY378" fmla="*/ 506616 h 2879859"/>
                  <a:gd name="connsiteX379" fmla="*/ 226307 w 1560414"/>
                  <a:gd name="connsiteY379" fmla="*/ 512556 h 2879859"/>
                  <a:gd name="connsiteX380" fmla="*/ 236254 w 1560414"/>
                  <a:gd name="connsiteY380" fmla="*/ 510765 h 2879859"/>
                  <a:gd name="connsiteX381" fmla="*/ 235712 w 1560414"/>
                  <a:gd name="connsiteY381" fmla="*/ 519109 h 2879859"/>
                  <a:gd name="connsiteX382" fmla="*/ 240615 w 1560414"/>
                  <a:gd name="connsiteY382" fmla="*/ 530423 h 2879859"/>
                  <a:gd name="connsiteX383" fmla="*/ 232389 w 1560414"/>
                  <a:gd name="connsiteY383" fmla="*/ 571036 h 2879859"/>
                  <a:gd name="connsiteX384" fmla="*/ 237291 w 1560414"/>
                  <a:gd name="connsiteY384" fmla="*/ 575798 h 2879859"/>
                  <a:gd name="connsiteX385" fmla="*/ 241086 w 1560414"/>
                  <a:gd name="connsiteY385" fmla="*/ 572238 h 2879859"/>
                  <a:gd name="connsiteX386" fmla="*/ 254286 w 1560414"/>
                  <a:gd name="connsiteY386" fmla="*/ 570447 h 2879859"/>
                  <a:gd name="connsiteX387" fmla="*/ 256502 w 1560414"/>
                  <a:gd name="connsiteY387" fmla="*/ 576410 h 2879859"/>
                  <a:gd name="connsiteX388" fmla="*/ 252707 w 1560414"/>
                  <a:gd name="connsiteY388" fmla="*/ 575798 h 2879859"/>
                  <a:gd name="connsiteX389" fmla="*/ 252165 w 1560414"/>
                  <a:gd name="connsiteY389" fmla="*/ 579357 h 2879859"/>
                  <a:gd name="connsiteX390" fmla="*/ 256526 w 1560414"/>
                  <a:gd name="connsiteY390" fmla="*/ 585910 h 2879859"/>
                  <a:gd name="connsiteX391" fmla="*/ 264186 w 1560414"/>
                  <a:gd name="connsiteY391" fmla="*/ 583529 h 2879859"/>
                  <a:gd name="connsiteX392" fmla="*/ 265294 w 1560414"/>
                  <a:gd name="connsiteY392" fmla="*/ 586522 h 2879859"/>
                  <a:gd name="connsiteX393" fmla="*/ 276750 w 1560414"/>
                  <a:gd name="connsiteY393" fmla="*/ 587112 h 2879859"/>
                  <a:gd name="connsiteX394" fmla="*/ 277292 w 1560414"/>
                  <a:gd name="connsiteY394" fmla="*/ 596634 h 2879859"/>
                  <a:gd name="connsiteX395" fmla="*/ 286626 w 1560414"/>
                  <a:gd name="connsiteY395" fmla="*/ 600783 h 2879859"/>
                  <a:gd name="connsiteX396" fmla="*/ 293744 w 1560414"/>
                  <a:gd name="connsiteY396" fmla="*/ 609174 h 2879859"/>
                  <a:gd name="connsiteX397" fmla="*/ 289950 w 1560414"/>
                  <a:gd name="connsiteY397" fmla="*/ 626476 h 2879859"/>
                  <a:gd name="connsiteX398" fmla="*/ 311847 w 1560414"/>
                  <a:gd name="connsiteY398" fmla="*/ 641396 h 2879859"/>
                  <a:gd name="connsiteX399" fmla="*/ 312955 w 1560414"/>
                  <a:gd name="connsiteY399" fmla="*/ 637884 h 2879859"/>
                  <a:gd name="connsiteX400" fmla="*/ 317858 w 1560414"/>
                  <a:gd name="connsiteY400" fmla="*/ 638473 h 2879859"/>
                  <a:gd name="connsiteX401" fmla="*/ 318400 w 1560414"/>
                  <a:gd name="connsiteY401" fmla="*/ 633123 h 2879859"/>
                  <a:gd name="connsiteX402" fmla="*/ 306308 w 1560414"/>
                  <a:gd name="connsiteY402" fmla="*/ 620583 h 2879859"/>
                  <a:gd name="connsiteX403" fmla="*/ 307416 w 1560414"/>
                  <a:gd name="connsiteY403" fmla="*/ 616411 h 2879859"/>
                  <a:gd name="connsiteX404" fmla="*/ 319508 w 1560414"/>
                  <a:gd name="connsiteY404" fmla="*/ 608066 h 2879859"/>
                  <a:gd name="connsiteX405" fmla="*/ 323303 w 1560414"/>
                  <a:gd name="connsiteY405" fmla="*/ 594914 h 2879859"/>
                  <a:gd name="connsiteX406" fmla="*/ 318400 w 1560414"/>
                  <a:gd name="connsiteY406" fmla="*/ 586569 h 2879859"/>
                  <a:gd name="connsiteX407" fmla="*/ 312389 w 1560414"/>
                  <a:gd name="connsiteY407" fmla="*/ 583576 h 2879859"/>
                  <a:gd name="connsiteX408" fmla="*/ 310174 w 1560414"/>
                  <a:gd name="connsiteY408" fmla="*/ 576387 h 2879859"/>
                  <a:gd name="connsiteX409" fmla="*/ 318400 w 1560414"/>
                  <a:gd name="connsiteY409" fmla="*/ 569198 h 2879859"/>
                  <a:gd name="connsiteX410" fmla="*/ 317363 w 1560414"/>
                  <a:gd name="connsiteY410" fmla="*/ 557294 h 2879859"/>
                  <a:gd name="connsiteX411" fmla="*/ 321653 w 1560414"/>
                  <a:gd name="connsiteY411" fmla="*/ 549516 h 2879859"/>
                  <a:gd name="connsiteX412" fmla="*/ 321653 w 1560414"/>
                  <a:gd name="connsiteY412" fmla="*/ 533416 h 2879859"/>
                  <a:gd name="connsiteX413" fmla="*/ 334853 w 1560414"/>
                  <a:gd name="connsiteY413" fmla="*/ 520287 h 2879859"/>
                  <a:gd name="connsiteX414" fmla="*/ 324976 w 1560414"/>
                  <a:gd name="connsiteY414" fmla="*/ 505932 h 2879859"/>
                  <a:gd name="connsiteX415" fmla="*/ 327734 w 1560414"/>
                  <a:gd name="connsiteY415" fmla="*/ 498743 h 2879859"/>
                  <a:gd name="connsiteX416" fmla="*/ 322761 w 1560414"/>
                  <a:gd name="connsiteY416" fmla="*/ 491601 h 2879859"/>
                  <a:gd name="connsiteX417" fmla="*/ 330987 w 1560414"/>
                  <a:gd name="connsiteY417" fmla="*/ 488608 h 2879859"/>
                  <a:gd name="connsiteX418" fmla="*/ 324434 w 1560414"/>
                  <a:gd name="connsiteY418" fmla="*/ 484436 h 2879859"/>
                  <a:gd name="connsiteX419" fmla="*/ 333203 w 1560414"/>
                  <a:gd name="connsiteY419" fmla="*/ 484436 h 2879859"/>
                  <a:gd name="connsiteX420" fmla="*/ 345766 w 1560414"/>
                  <a:gd name="connsiteY420" fmla="*/ 470717 h 2879859"/>
                  <a:gd name="connsiteX421" fmla="*/ 339213 w 1560414"/>
                  <a:gd name="connsiteY421" fmla="*/ 469468 h 2879859"/>
                  <a:gd name="connsiteX422" fmla="*/ 341429 w 1560414"/>
                  <a:gd name="connsiteY422" fmla="*/ 463528 h 2879859"/>
                  <a:gd name="connsiteX423" fmla="*/ 333768 w 1560414"/>
                  <a:gd name="connsiteY423" fmla="*/ 457564 h 2879859"/>
                  <a:gd name="connsiteX424" fmla="*/ 342537 w 1560414"/>
                  <a:gd name="connsiteY424" fmla="*/ 447994 h 2879859"/>
                  <a:gd name="connsiteX425" fmla="*/ 341995 w 1560414"/>
                  <a:gd name="connsiteY425" fmla="*/ 445567 h 2879859"/>
                  <a:gd name="connsiteX426" fmla="*/ 351329 w 1560414"/>
                  <a:gd name="connsiteY426" fmla="*/ 447358 h 2879859"/>
                  <a:gd name="connsiteX427" fmla="*/ 360097 w 1560414"/>
                  <a:gd name="connsiteY427" fmla="*/ 437246 h 2879859"/>
                  <a:gd name="connsiteX428" fmla="*/ 357882 w 1560414"/>
                  <a:gd name="connsiteY428" fmla="*/ 430057 h 2879859"/>
                  <a:gd name="connsiteX429" fmla="*/ 351329 w 1560414"/>
                  <a:gd name="connsiteY429" fmla="*/ 426497 h 2879859"/>
                  <a:gd name="connsiteX430" fmla="*/ 355124 w 1560414"/>
                  <a:gd name="connsiteY430" fmla="*/ 423527 h 2879859"/>
                  <a:gd name="connsiteX431" fmla="*/ 358447 w 1560414"/>
                  <a:gd name="connsiteY431" fmla="*/ 425295 h 2879859"/>
                  <a:gd name="connsiteX432" fmla="*/ 363892 w 1560414"/>
                  <a:gd name="connsiteY432" fmla="*/ 422915 h 2879859"/>
                  <a:gd name="connsiteX433" fmla="*/ 365542 w 1560414"/>
                  <a:gd name="connsiteY433" fmla="*/ 434229 h 2879859"/>
                  <a:gd name="connsiteX434" fmla="*/ 374877 w 1560414"/>
                  <a:gd name="connsiteY434" fmla="*/ 436657 h 2879859"/>
                  <a:gd name="connsiteX435" fmla="*/ 377092 w 1560414"/>
                  <a:gd name="connsiteY435" fmla="*/ 430693 h 2879859"/>
                  <a:gd name="connsiteX436" fmla="*/ 375984 w 1560414"/>
                  <a:gd name="connsiteY436" fmla="*/ 426521 h 2879859"/>
                  <a:gd name="connsiteX437" fmla="*/ 372661 w 1560414"/>
                  <a:gd name="connsiteY437" fmla="*/ 425932 h 2879859"/>
                  <a:gd name="connsiteX438" fmla="*/ 373203 w 1560414"/>
                  <a:gd name="connsiteY438" fmla="*/ 421170 h 2879859"/>
                  <a:gd name="connsiteX439" fmla="*/ 374853 w 1560414"/>
                  <a:gd name="connsiteY439" fmla="*/ 419968 h 2879859"/>
                  <a:gd name="connsiteX440" fmla="*/ 377069 w 1560414"/>
                  <a:gd name="connsiteY440" fmla="*/ 424188 h 2879859"/>
                  <a:gd name="connsiteX441" fmla="*/ 380322 w 1560414"/>
                  <a:gd name="connsiteY441" fmla="*/ 421241 h 2879859"/>
                  <a:gd name="connsiteX442" fmla="*/ 378742 w 1560414"/>
                  <a:gd name="connsiteY442" fmla="*/ 433145 h 2879859"/>
                  <a:gd name="connsiteX443" fmla="*/ 386898 w 1560414"/>
                  <a:gd name="connsiteY443" fmla="*/ 440334 h 2879859"/>
                  <a:gd name="connsiteX444" fmla="*/ 390764 w 1560414"/>
                  <a:gd name="connsiteY444" fmla="*/ 452284 h 2879859"/>
                  <a:gd name="connsiteX445" fmla="*/ 396774 w 1560414"/>
                  <a:gd name="connsiteY445" fmla="*/ 452874 h 2879859"/>
                  <a:gd name="connsiteX446" fmla="*/ 401206 w 1560414"/>
                  <a:gd name="connsiteY446" fmla="*/ 460016 h 2879859"/>
                  <a:gd name="connsiteX447" fmla="*/ 425178 w 1560414"/>
                  <a:gd name="connsiteY447" fmla="*/ 458224 h 2879859"/>
                  <a:gd name="connsiteX448" fmla="*/ 434512 w 1560414"/>
                  <a:gd name="connsiteY448" fmla="*/ 449244 h 2879859"/>
                  <a:gd name="connsiteX449" fmla="*/ 431259 w 1560414"/>
                  <a:gd name="connsiteY449" fmla="*/ 428312 h 2879859"/>
                  <a:gd name="connsiteX450" fmla="*/ 424140 w 1560414"/>
                  <a:gd name="connsiteY450" fmla="*/ 424164 h 2879859"/>
                  <a:gd name="connsiteX451" fmla="*/ 426828 w 1560414"/>
                  <a:gd name="connsiteY451" fmla="*/ 416975 h 2879859"/>
                  <a:gd name="connsiteX452" fmla="*/ 435667 w 1560414"/>
                  <a:gd name="connsiteY452" fmla="*/ 412237 h 2879859"/>
                  <a:gd name="connsiteX453" fmla="*/ 441607 w 1560414"/>
                  <a:gd name="connsiteY453" fmla="*/ 400286 h 2879859"/>
                  <a:gd name="connsiteX454" fmla="*/ 449267 w 1560414"/>
                  <a:gd name="connsiteY454" fmla="*/ 396727 h 2879859"/>
                  <a:gd name="connsiteX455" fmla="*/ 451554 w 1560414"/>
                  <a:gd name="connsiteY455" fmla="*/ 390787 h 2879859"/>
                  <a:gd name="connsiteX456" fmla="*/ 447122 w 1560414"/>
                  <a:gd name="connsiteY456" fmla="*/ 386026 h 2879859"/>
                  <a:gd name="connsiteX457" fmla="*/ 448230 w 1560414"/>
                  <a:gd name="connsiteY457" fmla="*/ 380062 h 2879859"/>
                  <a:gd name="connsiteX458" fmla="*/ 442715 w 1560414"/>
                  <a:gd name="connsiteY458" fmla="*/ 381901 h 2879859"/>
                  <a:gd name="connsiteX459" fmla="*/ 443822 w 1560414"/>
                  <a:gd name="connsiteY459" fmla="*/ 386049 h 2879859"/>
                  <a:gd name="connsiteX460" fmla="*/ 440499 w 1560414"/>
                  <a:gd name="connsiteY460" fmla="*/ 392602 h 2879859"/>
                  <a:gd name="connsiteX461" fmla="*/ 423645 w 1560414"/>
                  <a:gd name="connsiteY461" fmla="*/ 400946 h 2879859"/>
                  <a:gd name="connsiteX462" fmla="*/ 415348 w 1560414"/>
                  <a:gd name="connsiteY462" fmla="*/ 399768 h 2879859"/>
                  <a:gd name="connsiteX463" fmla="*/ 415961 w 1560414"/>
                  <a:gd name="connsiteY463" fmla="*/ 403351 h 2879859"/>
                  <a:gd name="connsiteX464" fmla="*/ 396821 w 1560414"/>
                  <a:gd name="connsiteY464" fmla="*/ 400923 h 2879859"/>
                  <a:gd name="connsiteX465" fmla="*/ 385908 w 1560414"/>
                  <a:gd name="connsiteY465" fmla="*/ 391942 h 2879859"/>
                  <a:gd name="connsiteX466" fmla="*/ 369479 w 1560414"/>
                  <a:gd name="connsiteY466" fmla="*/ 404505 h 2879859"/>
                  <a:gd name="connsiteX467" fmla="*/ 359673 w 1560414"/>
                  <a:gd name="connsiteY467" fmla="*/ 402078 h 2879859"/>
                  <a:gd name="connsiteX468" fmla="*/ 353592 w 1560414"/>
                  <a:gd name="connsiteY468" fmla="*/ 403869 h 2879859"/>
                  <a:gd name="connsiteX469" fmla="*/ 345931 w 1560414"/>
                  <a:gd name="connsiteY469" fmla="*/ 390127 h 2879859"/>
                  <a:gd name="connsiteX470" fmla="*/ 333839 w 1560414"/>
                  <a:gd name="connsiteY470" fmla="*/ 387699 h 2879859"/>
                  <a:gd name="connsiteX471" fmla="*/ 332802 w 1560414"/>
                  <a:gd name="connsiteY471" fmla="*/ 384187 h 2879859"/>
                  <a:gd name="connsiteX472" fmla="*/ 321276 w 1560414"/>
                  <a:gd name="connsiteY472" fmla="*/ 376385 h 2879859"/>
                  <a:gd name="connsiteX473" fmla="*/ 313686 w 1560414"/>
                  <a:gd name="connsiteY473" fmla="*/ 362643 h 2879859"/>
                  <a:gd name="connsiteX474" fmla="*/ 309254 w 1560414"/>
                  <a:gd name="connsiteY474" fmla="*/ 364482 h 2879859"/>
                  <a:gd name="connsiteX475" fmla="*/ 309796 w 1560414"/>
                  <a:gd name="connsiteY475" fmla="*/ 357292 h 2879859"/>
                  <a:gd name="connsiteX476" fmla="*/ 299920 w 1560414"/>
                  <a:gd name="connsiteY476" fmla="*/ 346591 h 2879859"/>
                  <a:gd name="connsiteX477" fmla="*/ 299378 w 1560414"/>
                  <a:gd name="connsiteY477" fmla="*/ 341830 h 2879859"/>
                  <a:gd name="connsiteX478" fmla="*/ 300486 w 1560414"/>
                  <a:gd name="connsiteY478" fmla="*/ 334640 h 2879859"/>
                  <a:gd name="connsiteX479" fmla="*/ 305389 w 1560414"/>
                  <a:gd name="connsiteY479" fmla="*/ 334640 h 2879859"/>
                  <a:gd name="connsiteX480" fmla="*/ 297728 w 1560414"/>
                  <a:gd name="connsiteY480" fmla="*/ 319696 h 2879859"/>
                  <a:gd name="connsiteX481" fmla="*/ 298907 w 1560414"/>
                  <a:gd name="connsiteY481" fmla="*/ 314346 h 2879859"/>
                  <a:gd name="connsiteX482" fmla="*/ 294475 w 1560414"/>
                  <a:gd name="connsiteY482" fmla="*/ 294640 h 2879859"/>
                  <a:gd name="connsiteX483" fmla="*/ 296691 w 1560414"/>
                  <a:gd name="connsiteY483" fmla="*/ 281511 h 2879859"/>
                  <a:gd name="connsiteX484" fmla="*/ 301594 w 1560414"/>
                  <a:gd name="connsiteY484" fmla="*/ 275571 h 2879859"/>
                  <a:gd name="connsiteX485" fmla="*/ 295041 w 1560414"/>
                  <a:gd name="connsiteY485" fmla="*/ 264823 h 2879859"/>
                  <a:gd name="connsiteX486" fmla="*/ 290610 w 1560414"/>
                  <a:gd name="connsiteY486" fmla="*/ 249878 h 2879859"/>
                  <a:gd name="connsiteX487" fmla="*/ 292825 w 1560414"/>
                  <a:gd name="connsiteY487" fmla="*/ 245117 h 2879859"/>
                  <a:gd name="connsiteX488" fmla="*/ 290610 w 1560414"/>
                  <a:gd name="connsiteY488" fmla="*/ 242689 h 2879859"/>
                  <a:gd name="connsiteX489" fmla="*/ 295041 w 1560414"/>
                  <a:gd name="connsiteY489" fmla="*/ 238541 h 2879859"/>
                  <a:gd name="connsiteX490" fmla="*/ 288960 w 1560414"/>
                  <a:gd name="connsiteY490" fmla="*/ 229560 h 2879859"/>
                  <a:gd name="connsiteX491" fmla="*/ 280262 w 1560414"/>
                  <a:gd name="connsiteY491" fmla="*/ 227132 h 2879859"/>
                  <a:gd name="connsiteX492" fmla="*/ 285707 w 1560414"/>
                  <a:gd name="connsiteY492" fmla="*/ 221192 h 2879859"/>
                  <a:gd name="connsiteX493" fmla="*/ 281912 w 1560414"/>
                  <a:gd name="connsiteY493" fmla="*/ 219354 h 2879859"/>
                  <a:gd name="connsiteX494" fmla="*/ 281912 w 1560414"/>
                  <a:gd name="connsiteY494" fmla="*/ 209171 h 2879859"/>
                  <a:gd name="connsiteX495" fmla="*/ 285165 w 1560414"/>
                  <a:gd name="connsiteY495" fmla="*/ 200827 h 2879859"/>
                  <a:gd name="connsiteX496" fmla="*/ 290067 w 1560414"/>
                  <a:gd name="connsiteY496" fmla="*/ 198399 h 2879859"/>
                  <a:gd name="connsiteX497" fmla="*/ 290610 w 1560414"/>
                  <a:gd name="connsiteY497" fmla="*/ 192435 h 2879859"/>
                  <a:gd name="connsiteX498" fmla="*/ 301028 w 1560414"/>
                  <a:gd name="connsiteY498" fmla="*/ 186472 h 2879859"/>
                  <a:gd name="connsiteX499" fmla="*/ 299378 w 1560414"/>
                  <a:gd name="connsiteY499" fmla="*/ 170349 h 2879859"/>
                  <a:gd name="connsiteX500" fmla="*/ 317481 w 1560414"/>
                  <a:gd name="connsiteY500" fmla="*/ 163749 h 2879859"/>
                  <a:gd name="connsiteX501" fmla="*/ 319696 w 1560414"/>
                  <a:gd name="connsiteY501" fmla="*/ 159011 h 2879859"/>
                  <a:gd name="connsiteX502" fmla="*/ 328465 w 1560414"/>
                  <a:gd name="connsiteY502" fmla="*/ 154250 h 2879859"/>
                  <a:gd name="connsiteX503" fmla="*/ 327923 w 1560414"/>
                  <a:gd name="connsiteY503" fmla="*/ 146472 h 2879859"/>
                  <a:gd name="connsiteX504" fmla="*/ 331788 w 1560414"/>
                  <a:gd name="connsiteY504" fmla="*/ 144680 h 2879859"/>
                  <a:gd name="connsiteX505" fmla="*/ 327923 w 1560414"/>
                  <a:gd name="connsiteY505" fmla="*/ 143431 h 2879859"/>
                  <a:gd name="connsiteX506" fmla="*/ 327923 w 1560414"/>
                  <a:gd name="connsiteY506" fmla="*/ 139282 h 2879859"/>
                  <a:gd name="connsiteX507" fmla="*/ 331788 w 1560414"/>
                  <a:gd name="connsiteY507" fmla="*/ 136289 h 2879859"/>
                  <a:gd name="connsiteX508" fmla="*/ 321299 w 1560414"/>
                  <a:gd name="connsiteY508" fmla="*/ 135087 h 2879859"/>
                  <a:gd name="connsiteX509" fmla="*/ 324057 w 1560414"/>
                  <a:gd name="connsiteY509" fmla="*/ 129147 h 2879859"/>
                  <a:gd name="connsiteX510" fmla="*/ 321841 w 1560414"/>
                  <a:gd name="connsiteY510" fmla="*/ 126106 h 2879859"/>
                  <a:gd name="connsiteX511" fmla="*/ 316939 w 1560414"/>
                  <a:gd name="connsiteY511" fmla="*/ 126106 h 2879859"/>
                  <a:gd name="connsiteX512" fmla="*/ 316396 w 1560414"/>
                  <a:gd name="connsiteY512" fmla="*/ 118327 h 2879859"/>
                  <a:gd name="connsiteX513" fmla="*/ 312036 w 1560414"/>
                  <a:gd name="connsiteY513" fmla="*/ 115334 h 2879859"/>
                  <a:gd name="connsiteX514" fmla="*/ 308712 w 1560414"/>
                  <a:gd name="connsiteY514" fmla="*/ 106353 h 2879859"/>
                  <a:gd name="connsiteX515" fmla="*/ 306496 w 1560414"/>
                  <a:gd name="connsiteY515" fmla="*/ 96171 h 2879859"/>
                  <a:gd name="connsiteX516" fmla="*/ 308712 w 1560414"/>
                  <a:gd name="connsiteY516" fmla="*/ 92022 h 2879859"/>
                  <a:gd name="connsiteX517" fmla="*/ 305954 w 1560414"/>
                  <a:gd name="connsiteY517" fmla="*/ 90183 h 2879859"/>
                  <a:gd name="connsiteX518" fmla="*/ 310928 w 1560414"/>
                  <a:gd name="connsiteY518" fmla="*/ 77644 h 2879859"/>
                  <a:gd name="connsiteX519" fmla="*/ 308712 w 1560414"/>
                  <a:gd name="connsiteY519" fmla="*/ 66282 h 2879859"/>
                  <a:gd name="connsiteX520" fmla="*/ 312578 w 1560414"/>
                  <a:gd name="connsiteY520" fmla="*/ 63242 h 2879859"/>
                  <a:gd name="connsiteX521" fmla="*/ 309254 w 1560414"/>
                  <a:gd name="connsiteY521" fmla="*/ 59093 h 2879859"/>
                  <a:gd name="connsiteX522" fmla="*/ 312578 w 1560414"/>
                  <a:gd name="connsiteY522" fmla="*/ 54921 h 2879859"/>
                  <a:gd name="connsiteX523" fmla="*/ 317481 w 1560414"/>
                  <a:gd name="connsiteY523" fmla="*/ 53130 h 2879859"/>
                  <a:gd name="connsiteX524" fmla="*/ 320239 w 1560414"/>
                  <a:gd name="connsiteY524" fmla="*/ 54921 h 2879859"/>
                  <a:gd name="connsiteX525" fmla="*/ 322383 w 1560414"/>
                  <a:gd name="connsiteY525" fmla="*/ 50183 h 2879859"/>
                  <a:gd name="connsiteX526" fmla="*/ 335583 w 1560414"/>
                  <a:gd name="connsiteY526" fmla="*/ 44220 h 2879859"/>
                  <a:gd name="connsiteX527" fmla="*/ 339378 w 1560414"/>
                  <a:gd name="connsiteY527" fmla="*/ 38869 h 2879859"/>
                  <a:gd name="connsiteX528" fmla="*/ 338271 w 1560414"/>
                  <a:gd name="connsiteY528" fmla="*/ 35239 h 2879859"/>
                  <a:gd name="connsiteX529" fmla="*/ 343786 w 1560414"/>
                  <a:gd name="connsiteY529" fmla="*/ 34037 h 2879859"/>
                  <a:gd name="connsiteX530" fmla="*/ 353592 w 1560414"/>
                  <a:gd name="connsiteY530" fmla="*/ 4172 h 2879859"/>
                  <a:gd name="connsiteX531" fmla="*/ 360569 w 1560414"/>
                  <a:gd name="connsiteY531" fmla="*/ 0 h 2879859"/>
                  <a:gd name="connsiteX532" fmla="*/ 1415239 w 1560414"/>
                  <a:gd name="connsiteY532" fmla="*/ 1196852 h 2879859"/>
                  <a:gd name="connsiteX533" fmla="*/ 1441474 w 1560414"/>
                  <a:gd name="connsiteY533" fmla="*/ 1236074 h 2879859"/>
                  <a:gd name="connsiteX534" fmla="*/ 1449889 w 1560414"/>
                  <a:gd name="connsiteY534" fmla="*/ 1227447 h 2879859"/>
                  <a:gd name="connsiteX535" fmla="*/ 1426954 w 1560414"/>
                  <a:gd name="connsiteY535" fmla="*/ 1190228 h 2879859"/>
                  <a:gd name="connsiteX536" fmla="*/ 1415216 w 1560414"/>
                  <a:gd name="connsiteY536" fmla="*/ 1196852 h 28798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</a:cxnLst>
                <a:rect l="l" t="t" r="r" b="b"/>
                <a:pathLst>
                  <a:path w="1560414" h="2879859">
                    <a:moveTo>
                      <a:pt x="63383" y="601820"/>
                    </a:moveTo>
                    <a:lnTo>
                      <a:pt x="65033" y="605969"/>
                    </a:lnTo>
                    <a:lnTo>
                      <a:pt x="61780" y="606558"/>
                    </a:lnTo>
                    <a:lnTo>
                      <a:pt x="60130" y="603046"/>
                    </a:lnTo>
                    <a:lnTo>
                      <a:pt x="63383" y="601844"/>
                    </a:lnTo>
                    <a:close/>
                    <a:moveTo>
                      <a:pt x="333533" y="402455"/>
                    </a:moveTo>
                    <a:lnTo>
                      <a:pt x="336290" y="407216"/>
                    </a:lnTo>
                    <a:lnTo>
                      <a:pt x="340156" y="407216"/>
                    </a:lnTo>
                    <a:lnTo>
                      <a:pt x="341193" y="410846"/>
                    </a:lnTo>
                    <a:lnTo>
                      <a:pt x="346638" y="412638"/>
                    </a:lnTo>
                    <a:lnTo>
                      <a:pt x="347746" y="420416"/>
                    </a:lnTo>
                    <a:lnTo>
                      <a:pt x="342301" y="418578"/>
                    </a:lnTo>
                    <a:lnTo>
                      <a:pt x="339614" y="412025"/>
                    </a:lnTo>
                    <a:lnTo>
                      <a:pt x="334641" y="411435"/>
                    </a:lnTo>
                    <a:lnTo>
                      <a:pt x="331883" y="404836"/>
                    </a:lnTo>
                    <a:lnTo>
                      <a:pt x="333533" y="402455"/>
                    </a:lnTo>
                    <a:close/>
                    <a:moveTo>
                      <a:pt x="360404" y="236"/>
                    </a:moveTo>
                    <a:lnTo>
                      <a:pt x="370822" y="4455"/>
                    </a:lnTo>
                    <a:lnTo>
                      <a:pt x="375725" y="3276"/>
                    </a:lnTo>
                    <a:lnTo>
                      <a:pt x="380628" y="14025"/>
                    </a:lnTo>
                    <a:lnTo>
                      <a:pt x="385059" y="15227"/>
                    </a:lnTo>
                    <a:lnTo>
                      <a:pt x="387817" y="12233"/>
                    </a:lnTo>
                    <a:lnTo>
                      <a:pt x="391612" y="23618"/>
                    </a:lnTo>
                    <a:lnTo>
                      <a:pt x="400381" y="34414"/>
                    </a:lnTo>
                    <a:lnTo>
                      <a:pt x="404741" y="35003"/>
                    </a:lnTo>
                    <a:lnTo>
                      <a:pt x="403633" y="39741"/>
                    </a:lnTo>
                    <a:lnTo>
                      <a:pt x="407428" y="40354"/>
                    </a:lnTo>
                    <a:lnTo>
                      <a:pt x="410752" y="47543"/>
                    </a:lnTo>
                    <a:lnTo>
                      <a:pt x="413510" y="48132"/>
                    </a:lnTo>
                    <a:lnTo>
                      <a:pt x="411860" y="54096"/>
                    </a:lnTo>
                    <a:lnTo>
                      <a:pt x="415183" y="60059"/>
                    </a:lnTo>
                    <a:lnTo>
                      <a:pt x="414641" y="66612"/>
                    </a:lnTo>
                    <a:lnTo>
                      <a:pt x="404223" y="79152"/>
                    </a:lnTo>
                    <a:lnTo>
                      <a:pt x="404223" y="100036"/>
                    </a:lnTo>
                    <a:lnTo>
                      <a:pt x="399320" y="97090"/>
                    </a:lnTo>
                    <a:lnTo>
                      <a:pt x="396562" y="99518"/>
                    </a:lnTo>
                    <a:lnTo>
                      <a:pt x="397670" y="103737"/>
                    </a:lnTo>
                    <a:lnTo>
                      <a:pt x="399886" y="100107"/>
                    </a:lnTo>
                    <a:lnTo>
                      <a:pt x="407004" y="103100"/>
                    </a:lnTo>
                    <a:lnTo>
                      <a:pt x="405896" y="97750"/>
                    </a:lnTo>
                    <a:lnTo>
                      <a:pt x="408112" y="95911"/>
                    </a:lnTo>
                    <a:lnTo>
                      <a:pt x="419025" y="97161"/>
                    </a:lnTo>
                    <a:lnTo>
                      <a:pt x="428902" y="93531"/>
                    </a:lnTo>
                    <a:lnTo>
                      <a:pt x="431118" y="89358"/>
                    </a:lnTo>
                    <a:lnTo>
                      <a:pt x="429468" y="80378"/>
                    </a:lnTo>
                    <a:lnTo>
                      <a:pt x="441489" y="82216"/>
                    </a:lnTo>
                    <a:lnTo>
                      <a:pt x="451907" y="76866"/>
                    </a:lnTo>
                    <a:lnTo>
                      <a:pt x="459568" y="68851"/>
                    </a:lnTo>
                    <a:lnTo>
                      <a:pt x="720053" y="68851"/>
                    </a:lnTo>
                    <a:lnTo>
                      <a:pt x="720053" y="191728"/>
                    </a:lnTo>
                    <a:lnTo>
                      <a:pt x="1031500" y="191823"/>
                    </a:lnTo>
                    <a:lnTo>
                      <a:pt x="1002295" y="223856"/>
                    </a:lnTo>
                    <a:lnTo>
                      <a:pt x="1004016" y="238706"/>
                    </a:lnTo>
                    <a:lnTo>
                      <a:pt x="999655" y="301971"/>
                    </a:lnTo>
                    <a:lnTo>
                      <a:pt x="970026" y="395690"/>
                    </a:lnTo>
                    <a:lnTo>
                      <a:pt x="1015047" y="469350"/>
                    </a:lnTo>
                    <a:lnTo>
                      <a:pt x="1015047" y="469350"/>
                    </a:lnTo>
                    <a:lnTo>
                      <a:pt x="1014694" y="891463"/>
                    </a:lnTo>
                    <a:lnTo>
                      <a:pt x="1148319" y="894716"/>
                    </a:lnTo>
                    <a:lnTo>
                      <a:pt x="1203782" y="900868"/>
                    </a:lnTo>
                    <a:lnTo>
                      <a:pt x="1280365" y="926891"/>
                    </a:lnTo>
                    <a:lnTo>
                      <a:pt x="1280506" y="976367"/>
                    </a:lnTo>
                    <a:lnTo>
                      <a:pt x="1321732" y="976956"/>
                    </a:lnTo>
                    <a:lnTo>
                      <a:pt x="1315722" y="949613"/>
                    </a:lnTo>
                    <a:lnTo>
                      <a:pt x="1322133" y="947091"/>
                    </a:lnTo>
                    <a:lnTo>
                      <a:pt x="1342027" y="948364"/>
                    </a:lnTo>
                    <a:lnTo>
                      <a:pt x="1351762" y="956661"/>
                    </a:lnTo>
                    <a:lnTo>
                      <a:pt x="1359847" y="975447"/>
                    </a:lnTo>
                    <a:lnTo>
                      <a:pt x="1378138" y="965147"/>
                    </a:lnTo>
                    <a:lnTo>
                      <a:pt x="1378138" y="965147"/>
                    </a:lnTo>
                    <a:lnTo>
                      <a:pt x="1404514" y="1018253"/>
                    </a:lnTo>
                    <a:lnTo>
                      <a:pt x="1415004" y="1047387"/>
                    </a:lnTo>
                    <a:lnTo>
                      <a:pt x="1427284" y="1110510"/>
                    </a:lnTo>
                    <a:lnTo>
                      <a:pt x="1469477" y="1165054"/>
                    </a:lnTo>
                    <a:lnTo>
                      <a:pt x="1445505" y="1183558"/>
                    </a:lnTo>
                    <a:lnTo>
                      <a:pt x="1465399" y="1194400"/>
                    </a:lnTo>
                    <a:lnTo>
                      <a:pt x="1514568" y="1229404"/>
                    </a:lnTo>
                    <a:lnTo>
                      <a:pt x="1546201" y="1245974"/>
                    </a:lnTo>
                    <a:lnTo>
                      <a:pt x="1558482" y="1248331"/>
                    </a:lnTo>
                    <a:lnTo>
                      <a:pt x="1560414" y="1257595"/>
                    </a:lnTo>
                    <a:lnTo>
                      <a:pt x="1560414" y="1257595"/>
                    </a:lnTo>
                    <a:lnTo>
                      <a:pt x="1536796" y="1265114"/>
                    </a:lnTo>
                    <a:lnTo>
                      <a:pt x="1551434" y="1314896"/>
                    </a:lnTo>
                    <a:lnTo>
                      <a:pt x="1491916" y="1340990"/>
                    </a:lnTo>
                    <a:lnTo>
                      <a:pt x="1414650" y="1368686"/>
                    </a:lnTo>
                    <a:lnTo>
                      <a:pt x="1414650" y="1368686"/>
                    </a:lnTo>
                    <a:lnTo>
                      <a:pt x="1342074" y="1248732"/>
                    </a:lnTo>
                    <a:lnTo>
                      <a:pt x="1271361" y="1293140"/>
                    </a:lnTo>
                    <a:lnTo>
                      <a:pt x="1337384" y="1399753"/>
                    </a:lnTo>
                    <a:lnTo>
                      <a:pt x="1337384" y="1399753"/>
                    </a:lnTo>
                    <a:lnTo>
                      <a:pt x="1324254" y="1409488"/>
                    </a:lnTo>
                    <a:lnTo>
                      <a:pt x="1265703" y="1434285"/>
                    </a:lnTo>
                    <a:lnTo>
                      <a:pt x="1303417" y="1474073"/>
                    </a:lnTo>
                    <a:lnTo>
                      <a:pt x="1302805" y="1619861"/>
                    </a:lnTo>
                    <a:lnTo>
                      <a:pt x="1289204" y="1612742"/>
                    </a:lnTo>
                    <a:lnTo>
                      <a:pt x="1112703" y="1553555"/>
                    </a:lnTo>
                    <a:lnTo>
                      <a:pt x="912300" y="1497078"/>
                    </a:lnTo>
                    <a:lnTo>
                      <a:pt x="910910" y="1749337"/>
                    </a:lnTo>
                    <a:lnTo>
                      <a:pt x="715551" y="1749337"/>
                    </a:lnTo>
                    <a:lnTo>
                      <a:pt x="718238" y="2699139"/>
                    </a:lnTo>
                    <a:lnTo>
                      <a:pt x="721138" y="2877997"/>
                    </a:lnTo>
                    <a:lnTo>
                      <a:pt x="721138" y="2877997"/>
                    </a:lnTo>
                    <a:lnTo>
                      <a:pt x="688892" y="2879860"/>
                    </a:lnTo>
                    <a:lnTo>
                      <a:pt x="484412" y="2810725"/>
                    </a:lnTo>
                    <a:lnTo>
                      <a:pt x="348100" y="2716464"/>
                    </a:lnTo>
                    <a:lnTo>
                      <a:pt x="206814" y="2432101"/>
                    </a:lnTo>
                    <a:lnTo>
                      <a:pt x="114132" y="2288199"/>
                    </a:lnTo>
                    <a:lnTo>
                      <a:pt x="145010" y="2280609"/>
                    </a:lnTo>
                    <a:lnTo>
                      <a:pt x="171740" y="2260644"/>
                    </a:lnTo>
                    <a:lnTo>
                      <a:pt x="208959" y="2239854"/>
                    </a:lnTo>
                    <a:lnTo>
                      <a:pt x="217727" y="2227432"/>
                    </a:lnTo>
                    <a:lnTo>
                      <a:pt x="225883" y="2191863"/>
                    </a:lnTo>
                    <a:lnTo>
                      <a:pt x="233614" y="2183566"/>
                    </a:lnTo>
                    <a:lnTo>
                      <a:pt x="235830" y="2160443"/>
                    </a:lnTo>
                    <a:lnTo>
                      <a:pt x="228641" y="2140289"/>
                    </a:lnTo>
                    <a:lnTo>
                      <a:pt x="224846" y="2139677"/>
                    </a:lnTo>
                    <a:lnTo>
                      <a:pt x="209996" y="2120678"/>
                    </a:lnTo>
                    <a:lnTo>
                      <a:pt x="203514" y="2096918"/>
                    </a:lnTo>
                    <a:lnTo>
                      <a:pt x="204551" y="2085651"/>
                    </a:lnTo>
                    <a:lnTo>
                      <a:pt x="211669" y="2077307"/>
                    </a:lnTo>
                    <a:lnTo>
                      <a:pt x="211127" y="2067855"/>
                    </a:lnTo>
                    <a:lnTo>
                      <a:pt x="217751" y="2041125"/>
                    </a:lnTo>
                    <a:lnTo>
                      <a:pt x="217751" y="2034643"/>
                    </a:lnTo>
                    <a:lnTo>
                      <a:pt x="210020" y="2023376"/>
                    </a:lnTo>
                    <a:lnTo>
                      <a:pt x="214451" y="2017978"/>
                    </a:lnTo>
                    <a:lnTo>
                      <a:pt x="214993" y="1998980"/>
                    </a:lnTo>
                    <a:lnTo>
                      <a:pt x="220509" y="1994289"/>
                    </a:lnTo>
                    <a:lnTo>
                      <a:pt x="214993" y="1990707"/>
                    </a:lnTo>
                    <a:lnTo>
                      <a:pt x="216643" y="1974678"/>
                    </a:lnTo>
                    <a:lnTo>
                      <a:pt x="211669" y="1968738"/>
                    </a:lnTo>
                    <a:lnTo>
                      <a:pt x="213319" y="1946228"/>
                    </a:lnTo>
                    <a:lnTo>
                      <a:pt x="212212" y="1943328"/>
                    </a:lnTo>
                    <a:lnTo>
                      <a:pt x="207780" y="1942715"/>
                    </a:lnTo>
                    <a:lnTo>
                      <a:pt x="206743" y="1936163"/>
                    </a:lnTo>
                    <a:lnTo>
                      <a:pt x="195759" y="1925532"/>
                    </a:lnTo>
                    <a:lnTo>
                      <a:pt x="197975" y="1908891"/>
                    </a:lnTo>
                    <a:lnTo>
                      <a:pt x="183738" y="1897624"/>
                    </a:lnTo>
                    <a:lnTo>
                      <a:pt x="179306" y="1889892"/>
                    </a:lnTo>
                    <a:lnTo>
                      <a:pt x="174946" y="1888714"/>
                    </a:lnTo>
                    <a:lnTo>
                      <a:pt x="172801" y="1877447"/>
                    </a:lnTo>
                    <a:lnTo>
                      <a:pt x="166719" y="1873298"/>
                    </a:lnTo>
                    <a:lnTo>
                      <a:pt x="156843" y="1872685"/>
                    </a:lnTo>
                    <a:lnTo>
                      <a:pt x="150832" y="1865567"/>
                    </a:lnTo>
                    <a:lnTo>
                      <a:pt x="142606" y="1827594"/>
                    </a:lnTo>
                    <a:lnTo>
                      <a:pt x="126719" y="1817435"/>
                    </a:lnTo>
                    <a:lnTo>
                      <a:pt x="123395" y="1807346"/>
                    </a:lnTo>
                    <a:lnTo>
                      <a:pt x="115735" y="1804376"/>
                    </a:lnTo>
                    <a:lnTo>
                      <a:pt x="101498" y="1785448"/>
                    </a:lnTo>
                    <a:lnTo>
                      <a:pt x="100956" y="1778895"/>
                    </a:lnTo>
                    <a:lnTo>
                      <a:pt x="92729" y="1772956"/>
                    </a:lnTo>
                    <a:lnTo>
                      <a:pt x="91150" y="1748017"/>
                    </a:lnTo>
                    <a:lnTo>
                      <a:pt x="94403" y="1737387"/>
                    </a:lnTo>
                    <a:lnTo>
                      <a:pt x="91716" y="1733804"/>
                    </a:lnTo>
                    <a:lnTo>
                      <a:pt x="92258" y="1711835"/>
                    </a:lnTo>
                    <a:lnTo>
                      <a:pt x="100413" y="1692224"/>
                    </a:lnTo>
                    <a:lnTo>
                      <a:pt x="97726" y="1689254"/>
                    </a:lnTo>
                    <a:lnTo>
                      <a:pt x="103171" y="1679732"/>
                    </a:lnTo>
                    <a:lnTo>
                      <a:pt x="120708" y="1664339"/>
                    </a:lnTo>
                    <a:lnTo>
                      <a:pt x="125140" y="1655430"/>
                    </a:lnTo>
                    <a:lnTo>
                      <a:pt x="120166" y="1615029"/>
                    </a:lnTo>
                    <a:lnTo>
                      <a:pt x="109818" y="1591198"/>
                    </a:lnTo>
                    <a:lnTo>
                      <a:pt x="109818" y="1578705"/>
                    </a:lnTo>
                    <a:lnTo>
                      <a:pt x="98292" y="1565034"/>
                    </a:lnTo>
                    <a:lnTo>
                      <a:pt x="95039" y="1556737"/>
                    </a:lnTo>
                    <a:lnTo>
                      <a:pt x="79647" y="1562677"/>
                    </a:lnTo>
                    <a:lnTo>
                      <a:pt x="81297" y="1559094"/>
                    </a:lnTo>
                    <a:lnTo>
                      <a:pt x="93861" y="1555582"/>
                    </a:lnTo>
                    <a:lnTo>
                      <a:pt x="90066" y="1546672"/>
                    </a:lnTo>
                    <a:lnTo>
                      <a:pt x="70879" y="1524091"/>
                    </a:lnTo>
                    <a:lnTo>
                      <a:pt x="45752" y="1508062"/>
                    </a:lnTo>
                    <a:lnTo>
                      <a:pt x="40307" y="1497361"/>
                    </a:lnTo>
                    <a:lnTo>
                      <a:pt x="41886" y="1472352"/>
                    </a:lnTo>
                    <a:lnTo>
                      <a:pt x="46860" y="1452128"/>
                    </a:lnTo>
                    <a:lnTo>
                      <a:pt x="45752" y="1440248"/>
                    </a:lnTo>
                    <a:lnTo>
                      <a:pt x="49617" y="1429547"/>
                    </a:lnTo>
                    <a:lnTo>
                      <a:pt x="45752" y="1418845"/>
                    </a:lnTo>
                    <a:lnTo>
                      <a:pt x="50183" y="1405716"/>
                    </a:lnTo>
                    <a:lnTo>
                      <a:pt x="47967" y="1389075"/>
                    </a:lnTo>
                    <a:lnTo>
                      <a:pt x="34296" y="1347495"/>
                    </a:lnTo>
                    <a:lnTo>
                      <a:pt x="35333" y="1343913"/>
                    </a:lnTo>
                    <a:lnTo>
                      <a:pt x="31538" y="1342734"/>
                    </a:lnTo>
                    <a:lnTo>
                      <a:pt x="33754" y="1329675"/>
                    </a:lnTo>
                    <a:lnTo>
                      <a:pt x="28238" y="1308815"/>
                    </a:lnTo>
                    <a:lnTo>
                      <a:pt x="34862" y="1293282"/>
                    </a:lnTo>
                    <a:lnTo>
                      <a:pt x="34862" y="1290312"/>
                    </a:lnTo>
                    <a:lnTo>
                      <a:pt x="30996" y="1289133"/>
                    </a:lnTo>
                    <a:lnTo>
                      <a:pt x="31538" y="1278974"/>
                    </a:lnTo>
                    <a:lnTo>
                      <a:pt x="27107" y="1273647"/>
                    </a:lnTo>
                    <a:lnTo>
                      <a:pt x="34838" y="1233811"/>
                    </a:lnTo>
                    <a:lnTo>
                      <a:pt x="27720" y="1224831"/>
                    </a:lnTo>
                    <a:lnTo>
                      <a:pt x="29865" y="1219504"/>
                    </a:lnTo>
                    <a:lnTo>
                      <a:pt x="24962" y="1195060"/>
                    </a:lnTo>
                    <a:lnTo>
                      <a:pt x="26541" y="1177241"/>
                    </a:lnTo>
                    <a:lnTo>
                      <a:pt x="23288" y="1167718"/>
                    </a:lnTo>
                    <a:lnTo>
                      <a:pt x="27720" y="1159421"/>
                    </a:lnTo>
                    <a:lnTo>
                      <a:pt x="24962" y="1140352"/>
                    </a:lnTo>
                    <a:lnTo>
                      <a:pt x="26541" y="1118312"/>
                    </a:lnTo>
                    <a:lnTo>
                      <a:pt x="35923" y="1104641"/>
                    </a:lnTo>
                    <a:lnTo>
                      <a:pt x="38068" y="1083781"/>
                    </a:lnTo>
                    <a:lnTo>
                      <a:pt x="31515" y="1043875"/>
                    </a:lnTo>
                    <a:lnTo>
                      <a:pt x="33165" y="1027823"/>
                    </a:lnTo>
                    <a:lnTo>
                      <a:pt x="29299" y="1024263"/>
                    </a:lnTo>
                    <a:lnTo>
                      <a:pt x="31515" y="1009343"/>
                    </a:lnTo>
                    <a:lnTo>
                      <a:pt x="29865" y="987304"/>
                    </a:lnTo>
                    <a:lnTo>
                      <a:pt x="27107" y="985512"/>
                    </a:lnTo>
                    <a:lnTo>
                      <a:pt x="20554" y="987940"/>
                    </a:lnTo>
                    <a:lnTo>
                      <a:pt x="18409" y="984970"/>
                    </a:lnTo>
                    <a:lnTo>
                      <a:pt x="24420" y="976673"/>
                    </a:lnTo>
                    <a:lnTo>
                      <a:pt x="24962" y="960574"/>
                    </a:lnTo>
                    <a:lnTo>
                      <a:pt x="21709" y="957015"/>
                    </a:lnTo>
                    <a:lnTo>
                      <a:pt x="24396" y="951664"/>
                    </a:lnTo>
                    <a:lnTo>
                      <a:pt x="17278" y="905747"/>
                    </a:lnTo>
                    <a:lnTo>
                      <a:pt x="23830" y="900349"/>
                    </a:lnTo>
                    <a:lnTo>
                      <a:pt x="26518" y="893160"/>
                    </a:lnTo>
                    <a:lnTo>
                      <a:pt x="17820" y="880668"/>
                    </a:lnTo>
                    <a:lnTo>
                      <a:pt x="6364" y="877108"/>
                    </a:lnTo>
                    <a:lnTo>
                      <a:pt x="18386" y="850897"/>
                    </a:lnTo>
                    <a:lnTo>
                      <a:pt x="9617" y="837226"/>
                    </a:lnTo>
                    <a:lnTo>
                      <a:pt x="1391" y="840219"/>
                    </a:lnTo>
                    <a:lnTo>
                      <a:pt x="0" y="834327"/>
                    </a:lnTo>
                    <a:lnTo>
                      <a:pt x="0" y="827137"/>
                    </a:lnTo>
                    <a:lnTo>
                      <a:pt x="11526" y="806277"/>
                    </a:lnTo>
                    <a:lnTo>
                      <a:pt x="8768" y="790178"/>
                    </a:lnTo>
                    <a:lnTo>
                      <a:pt x="15887" y="774715"/>
                    </a:lnTo>
                    <a:lnTo>
                      <a:pt x="23076" y="747302"/>
                    </a:lnTo>
                    <a:lnTo>
                      <a:pt x="23618" y="727078"/>
                    </a:lnTo>
                    <a:lnTo>
                      <a:pt x="38398" y="690071"/>
                    </a:lnTo>
                    <a:lnTo>
                      <a:pt x="35640" y="685333"/>
                    </a:lnTo>
                    <a:lnTo>
                      <a:pt x="36748" y="674019"/>
                    </a:lnTo>
                    <a:lnTo>
                      <a:pt x="31774" y="663907"/>
                    </a:lnTo>
                    <a:lnTo>
                      <a:pt x="23618" y="657896"/>
                    </a:lnTo>
                    <a:lnTo>
                      <a:pt x="15321" y="666900"/>
                    </a:lnTo>
                    <a:lnTo>
                      <a:pt x="12634" y="657377"/>
                    </a:lnTo>
                    <a:lnTo>
                      <a:pt x="20295" y="652027"/>
                    </a:lnTo>
                    <a:lnTo>
                      <a:pt x="27413" y="640713"/>
                    </a:lnTo>
                    <a:lnTo>
                      <a:pt x="49853" y="630553"/>
                    </a:lnTo>
                    <a:lnTo>
                      <a:pt x="52611" y="625203"/>
                    </a:lnTo>
                    <a:lnTo>
                      <a:pt x="62417" y="622822"/>
                    </a:lnTo>
                    <a:lnTo>
                      <a:pt x="68498" y="615020"/>
                    </a:lnTo>
                    <a:lnTo>
                      <a:pt x="76724" y="613229"/>
                    </a:lnTo>
                    <a:lnTo>
                      <a:pt x="82735" y="606676"/>
                    </a:lnTo>
                    <a:lnTo>
                      <a:pt x="77290" y="604248"/>
                    </a:lnTo>
                    <a:lnTo>
                      <a:pt x="79435" y="597695"/>
                    </a:lnTo>
                    <a:lnTo>
                      <a:pt x="98080" y="600665"/>
                    </a:lnTo>
                    <a:lnTo>
                      <a:pt x="110101" y="623317"/>
                    </a:lnTo>
                    <a:lnTo>
                      <a:pt x="117832" y="628055"/>
                    </a:lnTo>
                    <a:lnTo>
                      <a:pt x="121085" y="648986"/>
                    </a:lnTo>
                    <a:lnTo>
                      <a:pt x="126530" y="656128"/>
                    </a:lnTo>
                    <a:lnTo>
                      <a:pt x="124385" y="660890"/>
                    </a:lnTo>
                    <a:lnTo>
                      <a:pt x="126530" y="670412"/>
                    </a:lnTo>
                    <a:lnTo>
                      <a:pt x="140767" y="675763"/>
                    </a:lnTo>
                    <a:lnTo>
                      <a:pt x="145199" y="694856"/>
                    </a:lnTo>
                    <a:lnTo>
                      <a:pt x="139754" y="703247"/>
                    </a:lnTo>
                    <a:lnTo>
                      <a:pt x="142441" y="707985"/>
                    </a:lnTo>
                    <a:lnTo>
                      <a:pt x="146307" y="738439"/>
                    </a:lnTo>
                    <a:lnTo>
                      <a:pt x="165918" y="748551"/>
                    </a:lnTo>
                    <a:lnTo>
                      <a:pt x="168676" y="745557"/>
                    </a:lnTo>
                    <a:lnTo>
                      <a:pt x="176407" y="746759"/>
                    </a:lnTo>
                    <a:lnTo>
                      <a:pt x="193873" y="736647"/>
                    </a:lnTo>
                    <a:lnTo>
                      <a:pt x="195523" y="730637"/>
                    </a:lnTo>
                    <a:lnTo>
                      <a:pt x="191163" y="726488"/>
                    </a:lnTo>
                    <a:lnTo>
                      <a:pt x="193850" y="720548"/>
                    </a:lnTo>
                    <a:lnTo>
                      <a:pt x="187297" y="716989"/>
                    </a:lnTo>
                    <a:lnTo>
                      <a:pt x="183973" y="718191"/>
                    </a:lnTo>
                    <a:lnTo>
                      <a:pt x="182865" y="709800"/>
                    </a:lnTo>
                    <a:lnTo>
                      <a:pt x="173602" y="702611"/>
                    </a:lnTo>
                    <a:lnTo>
                      <a:pt x="170278" y="703224"/>
                    </a:lnTo>
                    <a:lnTo>
                      <a:pt x="168628" y="696034"/>
                    </a:lnTo>
                    <a:lnTo>
                      <a:pt x="163184" y="690684"/>
                    </a:lnTo>
                    <a:lnTo>
                      <a:pt x="166978" y="688892"/>
                    </a:lnTo>
                    <a:lnTo>
                      <a:pt x="165871" y="685922"/>
                    </a:lnTo>
                    <a:lnTo>
                      <a:pt x="172494" y="687714"/>
                    </a:lnTo>
                    <a:lnTo>
                      <a:pt x="176926" y="684767"/>
                    </a:lnTo>
                    <a:lnTo>
                      <a:pt x="180721" y="686606"/>
                    </a:lnTo>
                    <a:lnTo>
                      <a:pt x="183973" y="684767"/>
                    </a:lnTo>
                    <a:lnTo>
                      <a:pt x="183431" y="680595"/>
                    </a:lnTo>
                    <a:lnTo>
                      <a:pt x="173083" y="668692"/>
                    </a:lnTo>
                    <a:lnTo>
                      <a:pt x="174191" y="666900"/>
                    </a:lnTo>
                    <a:lnTo>
                      <a:pt x="162665" y="656788"/>
                    </a:lnTo>
                    <a:lnTo>
                      <a:pt x="170891" y="648986"/>
                    </a:lnTo>
                    <a:lnTo>
                      <a:pt x="170891" y="640642"/>
                    </a:lnTo>
                    <a:lnTo>
                      <a:pt x="161015" y="627513"/>
                    </a:lnTo>
                    <a:lnTo>
                      <a:pt x="155004" y="624472"/>
                    </a:lnTo>
                    <a:lnTo>
                      <a:pt x="151139" y="611979"/>
                    </a:lnTo>
                    <a:lnTo>
                      <a:pt x="138009" y="613158"/>
                    </a:lnTo>
                    <a:lnTo>
                      <a:pt x="135794" y="610188"/>
                    </a:lnTo>
                    <a:lnTo>
                      <a:pt x="138009" y="597695"/>
                    </a:lnTo>
                    <a:lnTo>
                      <a:pt x="146236" y="580983"/>
                    </a:lnTo>
                    <a:lnTo>
                      <a:pt x="144586" y="573794"/>
                    </a:lnTo>
                    <a:lnTo>
                      <a:pt x="157786" y="569056"/>
                    </a:lnTo>
                    <a:lnTo>
                      <a:pt x="168133" y="549963"/>
                    </a:lnTo>
                    <a:lnTo>
                      <a:pt x="168133" y="543411"/>
                    </a:lnTo>
                    <a:lnTo>
                      <a:pt x="161651" y="536221"/>
                    </a:lnTo>
                    <a:lnTo>
                      <a:pt x="162689" y="532073"/>
                    </a:lnTo>
                    <a:lnTo>
                      <a:pt x="170349" y="526675"/>
                    </a:lnTo>
                    <a:lnTo>
                      <a:pt x="168699" y="511142"/>
                    </a:lnTo>
                    <a:lnTo>
                      <a:pt x="165941" y="508714"/>
                    </a:lnTo>
                    <a:lnTo>
                      <a:pt x="167591" y="503952"/>
                    </a:lnTo>
                    <a:lnTo>
                      <a:pt x="150196" y="467606"/>
                    </a:lnTo>
                    <a:lnTo>
                      <a:pt x="154556" y="465178"/>
                    </a:lnTo>
                    <a:lnTo>
                      <a:pt x="153449" y="456786"/>
                    </a:lnTo>
                    <a:lnTo>
                      <a:pt x="145788" y="452025"/>
                    </a:lnTo>
                    <a:lnTo>
                      <a:pt x="130467" y="452638"/>
                    </a:lnTo>
                    <a:lnTo>
                      <a:pt x="110855" y="468171"/>
                    </a:lnTo>
                    <a:lnTo>
                      <a:pt x="102558" y="464612"/>
                    </a:lnTo>
                    <a:lnTo>
                      <a:pt x="96548" y="465225"/>
                    </a:lnTo>
                    <a:lnTo>
                      <a:pt x="92753" y="461666"/>
                    </a:lnTo>
                    <a:lnTo>
                      <a:pt x="92753" y="455113"/>
                    </a:lnTo>
                    <a:lnTo>
                      <a:pt x="87237" y="453911"/>
                    </a:lnTo>
                    <a:lnTo>
                      <a:pt x="85021" y="450352"/>
                    </a:lnTo>
                    <a:lnTo>
                      <a:pt x="97113" y="428831"/>
                    </a:lnTo>
                    <a:lnTo>
                      <a:pt x="95534" y="426403"/>
                    </a:lnTo>
                    <a:lnTo>
                      <a:pt x="99895" y="416291"/>
                    </a:lnTo>
                    <a:lnTo>
                      <a:pt x="105340" y="415042"/>
                    </a:lnTo>
                    <a:lnTo>
                      <a:pt x="109771" y="418083"/>
                    </a:lnTo>
                    <a:lnTo>
                      <a:pt x="115216" y="413321"/>
                    </a:lnTo>
                    <a:lnTo>
                      <a:pt x="125092" y="413934"/>
                    </a:lnTo>
                    <a:lnTo>
                      <a:pt x="129453" y="410375"/>
                    </a:lnTo>
                    <a:lnTo>
                      <a:pt x="128911" y="403822"/>
                    </a:lnTo>
                    <a:lnTo>
                      <a:pt x="132164" y="401983"/>
                    </a:lnTo>
                    <a:lnTo>
                      <a:pt x="138245" y="403186"/>
                    </a:lnTo>
                    <a:lnTo>
                      <a:pt x="138245" y="406179"/>
                    </a:lnTo>
                    <a:lnTo>
                      <a:pt x="133814" y="409220"/>
                    </a:lnTo>
                    <a:lnTo>
                      <a:pt x="134922" y="413368"/>
                    </a:lnTo>
                    <a:lnTo>
                      <a:pt x="140437" y="410941"/>
                    </a:lnTo>
                    <a:lnTo>
                      <a:pt x="144798" y="400192"/>
                    </a:lnTo>
                    <a:lnTo>
                      <a:pt x="154132" y="402643"/>
                    </a:lnTo>
                    <a:lnTo>
                      <a:pt x="167803" y="400192"/>
                    </a:lnTo>
                    <a:lnTo>
                      <a:pt x="171127" y="407381"/>
                    </a:lnTo>
                    <a:lnTo>
                      <a:pt x="181475" y="418695"/>
                    </a:lnTo>
                    <a:lnTo>
                      <a:pt x="183690" y="418106"/>
                    </a:lnTo>
                    <a:lnTo>
                      <a:pt x="171669" y="404977"/>
                    </a:lnTo>
                    <a:lnTo>
                      <a:pt x="169453" y="396586"/>
                    </a:lnTo>
                    <a:lnTo>
                      <a:pt x="183125" y="395973"/>
                    </a:lnTo>
                    <a:lnTo>
                      <a:pt x="191893" y="399532"/>
                    </a:lnTo>
                    <a:lnTo>
                      <a:pt x="191398" y="396538"/>
                    </a:lnTo>
                    <a:lnTo>
                      <a:pt x="180343" y="392390"/>
                    </a:lnTo>
                    <a:lnTo>
                      <a:pt x="179848" y="387629"/>
                    </a:lnTo>
                    <a:lnTo>
                      <a:pt x="183101" y="388218"/>
                    </a:lnTo>
                    <a:lnTo>
                      <a:pt x="179848" y="382278"/>
                    </a:lnTo>
                    <a:lnTo>
                      <a:pt x="171080" y="378695"/>
                    </a:lnTo>
                    <a:lnTo>
                      <a:pt x="182535" y="375725"/>
                    </a:lnTo>
                    <a:lnTo>
                      <a:pt x="184185" y="370327"/>
                    </a:lnTo>
                    <a:lnTo>
                      <a:pt x="187509" y="369125"/>
                    </a:lnTo>
                    <a:lnTo>
                      <a:pt x="182535" y="362572"/>
                    </a:lnTo>
                    <a:lnTo>
                      <a:pt x="182535" y="358424"/>
                    </a:lnTo>
                    <a:lnTo>
                      <a:pt x="187509" y="355430"/>
                    </a:lnTo>
                    <a:lnTo>
                      <a:pt x="182535" y="345837"/>
                    </a:lnTo>
                    <a:lnTo>
                      <a:pt x="184185" y="339897"/>
                    </a:lnTo>
                    <a:lnTo>
                      <a:pt x="189159" y="336243"/>
                    </a:lnTo>
                    <a:lnTo>
                      <a:pt x="194062" y="337493"/>
                    </a:lnTo>
                    <a:lnTo>
                      <a:pt x="191375" y="340463"/>
                    </a:lnTo>
                    <a:lnTo>
                      <a:pt x="190762" y="348854"/>
                    </a:lnTo>
                    <a:lnTo>
                      <a:pt x="196207" y="365589"/>
                    </a:lnTo>
                    <a:lnTo>
                      <a:pt x="209949" y="367381"/>
                    </a:lnTo>
                    <a:lnTo>
                      <a:pt x="212636" y="364411"/>
                    </a:lnTo>
                    <a:lnTo>
                      <a:pt x="222017" y="363798"/>
                    </a:lnTo>
                    <a:lnTo>
                      <a:pt x="226920" y="366792"/>
                    </a:lnTo>
                    <a:lnTo>
                      <a:pt x="230715" y="375796"/>
                    </a:lnTo>
                    <a:lnTo>
                      <a:pt x="229607" y="379944"/>
                    </a:lnTo>
                    <a:lnTo>
                      <a:pt x="235052" y="381123"/>
                    </a:lnTo>
                    <a:lnTo>
                      <a:pt x="237268" y="385295"/>
                    </a:lnTo>
                    <a:lnTo>
                      <a:pt x="240591" y="385295"/>
                    </a:lnTo>
                    <a:lnTo>
                      <a:pt x="241699" y="380534"/>
                    </a:lnTo>
                    <a:lnTo>
                      <a:pt x="244386" y="379944"/>
                    </a:lnTo>
                    <a:lnTo>
                      <a:pt x="256478" y="384682"/>
                    </a:lnTo>
                    <a:lnTo>
                      <a:pt x="255371" y="397835"/>
                    </a:lnTo>
                    <a:lnTo>
                      <a:pt x="253155" y="399037"/>
                    </a:lnTo>
                    <a:lnTo>
                      <a:pt x="255371" y="408607"/>
                    </a:lnTo>
                    <a:lnTo>
                      <a:pt x="252118" y="417587"/>
                    </a:lnTo>
                    <a:lnTo>
                      <a:pt x="244386" y="425979"/>
                    </a:lnTo>
                    <a:lnTo>
                      <a:pt x="245494" y="433757"/>
                    </a:lnTo>
                    <a:lnTo>
                      <a:pt x="240049" y="446297"/>
                    </a:lnTo>
                    <a:lnTo>
                      <a:pt x="240591" y="452261"/>
                    </a:lnTo>
                    <a:lnTo>
                      <a:pt x="232931" y="468384"/>
                    </a:lnTo>
                    <a:lnTo>
                      <a:pt x="225270" y="471943"/>
                    </a:lnTo>
                    <a:lnTo>
                      <a:pt x="215936" y="486274"/>
                    </a:lnTo>
                    <a:lnTo>
                      <a:pt x="218694" y="491035"/>
                    </a:lnTo>
                    <a:lnTo>
                      <a:pt x="217044" y="506616"/>
                    </a:lnTo>
                    <a:lnTo>
                      <a:pt x="226307" y="512556"/>
                    </a:lnTo>
                    <a:lnTo>
                      <a:pt x="236254" y="510765"/>
                    </a:lnTo>
                    <a:lnTo>
                      <a:pt x="235712" y="519109"/>
                    </a:lnTo>
                    <a:lnTo>
                      <a:pt x="240615" y="530423"/>
                    </a:lnTo>
                    <a:lnTo>
                      <a:pt x="232389" y="571036"/>
                    </a:lnTo>
                    <a:lnTo>
                      <a:pt x="237291" y="575798"/>
                    </a:lnTo>
                    <a:lnTo>
                      <a:pt x="241086" y="572238"/>
                    </a:lnTo>
                    <a:lnTo>
                      <a:pt x="254286" y="570447"/>
                    </a:lnTo>
                    <a:lnTo>
                      <a:pt x="256502" y="576410"/>
                    </a:lnTo>
                    <a:lnTo>
                      <a:pt x="252707" y="575798"/>
                    </a:lnTo>
                    <a:lnTo>
                      <a:pt x="252165" y="579357"/>
                    </a:lnTo>
                    <a:lnTo>
                      <a:pt x="256526" y="585910"/>
                    </a:lnTo>
                    <a:lnTo>
                      <a:pt x="264186" y="583529"/>
                    </a:lnTo>
                    <a:lnTo>
                      <a:pt x="265294" y="586522"/>
                    </a:lnTo>
                    <a:lnTo>
                      <a:pt x="276750" y="587112"/>
                    </a:lnTo>
                    <a:lnTo>
                      <a:pt x="277292" y="596634"/>
                    </a:lnTo>
                    <a:lnTo>
                      <a:pt x="286626" y="600783"/>
                    </a:lnTo>
                    <a:lnTo>
                      <a:pt x="293744" y="609174"/>
                    </a:lnTo>
                    <a:lnTo>
                      <a:pt x="289950" y="626476"/>
                    </a:lnTo>
                    <a:lnTo>
                      <a:pt x="311847" y="641396"/>
                    </a:lnTo>
                    <a:lnTo>
                      <a:pt x="312955" y="637884"/>
                    </a:lnTo>
                    <a:lnTo>
                      <a:pt x="317858" y="638473"/>
                    </a:lnTo>
                    <a:lnTo>
                      <a:pt x="318400" y="633123"/>
                    </a:lnTo>
                    <a:lnTo>
                      <a:pt x="306308" y="620583"/>
                    </a:lnTo>
                    <a:lnTo>
                      <a:pt x="307416" y="616411"/>
                    </a:lnTo>
                    <a:lnTo>
                      <a:pt x="319508" y="608066"/>
                    </a:lnTo>
                    <a:lnTo>
                      <a:pt x="323303" y="594914"/>
                    </a:lnTo>
                    <a:lnTo>
                      <a:pt x="318400" y="586569"/>
                    </a:lnTo>
                    <a:lnTo>
                      <a:pt x="312389" y="583576"/>
                    </a:lnTo>
                    <a:lnTo>
                      <a:pt x="310174" y="576387"/>
                    </a:lnTo>
                    <a:lnTo>
                      <a:pt x="318400" y="569198"/>
                    </a:lnTo>
                    <a:lnTo>
                      <a:pt x="317363" y="557294"/>
                    </a:lnTo>
                    <a:lnTo>
                      <a:pt x="321653" y="549516"/>
                    </a:lnTo>
                    <a:lnTo>
                      <a:pt x="321653" y="533416"/>
                    </a:lnTo>
                    <a:lnTo>
                      <a:pt x="334853" y="520287"/>
                    </a:lnTo>
                    <a:lnTo>
                      <a:pt x="324976" y="505932"/>
                    </a:lnTo>
                    <a:lnTo>
                      <a:pt x="327734" y="498743"/>
                    </a:lnTo>
                    <a:lnTo>
                      <a:pt x="322761" y="491601"/>
                    </a:lnTo>
                    <a:lnTo>
                      <a:pt x="330987" y="488608"/>
                    </a:lnTo>
                    <a:lnTo>
                      <a:pt x="324434" y="484436"/>
                    </a:lnTo>
                    <a:lnTo>
                      <a:pt x="333203" y="484436"/>
                    </a:lnTo>
                    <a:lnTo>
                      <a:pt x="345766" y="470717"/>
                    </a:lnTo>
                    <a:lnTo>
                      <a:pt x="339213" y="469468"/>
                    </a:lnTo>
                    <a:lnTo>
                      <a:pt x="341429" y="463528"/>
                    </a:lnTo>
                    <a:lnTo>
                      <a:pt x="333768" y="457564"/>
                    </a:lnTo>
                    <a:lnTo>
                      <a:pt x="342537" y="447994"/>
                    </a:lnTo>
                    <a:lnTo>
                      <a:pt x="341995" y="445567"/>
                    </a:lnTo>
                    <a:lnTo>
                      <a:pt x="351329" y="447358"/>
                    </a:lnTo>
                    <a:lnTo>
                      <a:pt x="360097" y="437246"/>
                    </a:lnTo>
                    <a:lnTo>
                      <a:pt x="357882" y="430057"/>
                    </a:lnTo>
                    <a:lnTo>
                      <a:pt x="351329" y="426497"/>
                    </a:lnTo>
                    <a:lnTo>
                      <a:pt x="355124" y="423527"/>
                    </a:lnTo>
                    <a:lnTo>
                      <a:pt x="358447" y="425295"/>
                    </a:lnTo>
                    <a:lnTo>
                      <a:pt x="363892" y="422915"/>
                    </a:lnTo>
                    <a:lnTo>
                      <a:pt x="365542" y="434229"/>
                    </a:lnTo>
                    <a:lnTo>
                      <a:pt x="374877" y="436657"/>
                    </a:lnTo>
                    <a:lnTo>
                      <a:pt x="377092" y="430693"/>
                    </a:lnTo>
                    <a:lnTo>
                      <a:pt x="375984" y="426521"/>
                    </a:lnTo>
                    <a:lnTo>
                      <a:pt x="372661" y="425932"/>
                    </a:lnTo>
                    <a:lnTo>
                      <a:pt x="373203" y="421170"/>
                    </a:lnTo>
                    <a:lnTo>
                      <a:pt x="374853" y="419968"/>
                    </a:lnTo>
                    <a:lnTo>
                      <a:pt x="377069" y="424188"/>
                    </a:lnTo>
                    <a:lnTo>
                      <a:pt x="380322" y="421241"/>
                    </a:lnTo>
                    <a:lnTo>
                      <a:pt x="378742" y="433145"/>
                    </a:lnTo>
                    <a:lnTo>
                      <a:pt x="386898" y="440334"/>
                    </a:lnTo>
                    <a:lnTo>
                      <a:pt x="390764" y="452284"/>
                    </a:lnTo>
                    <a:lnTo>
                      <a:pt x="396774" y="452874"/>
                    </a:lnTo>
                    <a:lnTo>
                      <a:pt x="401206" y="460016"/>
                    </a:lnTo>
                    <a:lnTo>
                      <a:pt x="425178" y="458224"/>
                    </a:lnTo>
                    <a:lnTo>
                      <a:pt x="434512" y="449244"/>
                    </a:lnTo>
                    <a:lnTo>
                      <a:pt x="431259" y="428312"/>
                    </a:lnTo>
                    <a:lnTo>
                      <a:pt x="424140" y="424164"/>
                    </a:lnTo>
                    <a:lnTo>
                      <a:pt x="426828" y="416975"/>
                    </a:lnTo>
                    <a:lnTo>
                      <a:pt x="435667" y="412237"/>
                    </a:lnTo>
                    <a:lnTo>
                      <a:pt x="441607" y="400286"/>
                    </a:lnTo>
                    <a:lnTo>
                      <a:pt x="449267" y="396727"/>
                    </a:lnTo>
                    <a:lnTo>
                      <a:pt x="451554" y="390787"/>
                    </a:lnTo>
                    <a:lnTo>
                      <a:pt x="447122" y="386026"/>
                    </a:lnTo>
                    <a:lnTo>
                      <a:pt x="448230" y="380062"/>
                    </a:lnTo>
                    <a:lnTo>
                      <a:pt x="442715" y="381901"/>
                    </a:lnTo>
                    <a:lnTo>
                      <a:pt x="443822" y="386049"/>
                    </a:lnTo>
                    <a:lnTo>
                      <a:pt x="440499" y="392602"/>
                    </a:lnTo>
                    <a:lnTo>
                      <a:pt x="423645" y="400946"/>
                    </a:lnTo>
                    <a:lnTo>
                      <a:pt x="415348" y="399768"/>
                    </a:lnTo>
                    <a:lnTo>
                      <a:pt x="415961" y="403351"/>
                    </a:lnTo>
                    <a:lnTo>
                      <a:pt x="396821" y="400923"/>
                    </a:lnTo>
                    <a:lnTo>
                      <a:pt x="385908" y="391942"/>
                    </a:lnTo>
                    <a:lnTo>
                      <a:pt x="369479" y="404505"/>
                    </a:lnTo>
                    <a:lnTo>
                      <a:pt x="359673" y="402078"/>
                    </a:lnTo>
                    <a:lnTo>
                      <a:pt x="353592" y="403869"/>
                    </a:lnTo>
                    <a:lnTo>
                      <a:pt x="345931" y="390127"/>
                    </a:lnTo>
                    <a:lnTo>
                      <a:pt x="333839" y="387699"/>
                    </a:lnTo>
                    <a:lnTo>
                      <a:pt x="332802" y="384187"/>
                    </a:lnTo>
                    <a:lnTo>
                      <a:pt x="321276" y="376385"/>
                    </a:lnTo>
                    <a:lnTo>
                      <a:pt x="313686" y="362643"/>
                    </a:lnTo>
                    <a:lnTo>
                      <a:pt x="309254" y="364482"/>
                    </a:lnTo>
                    <a:lnTo>
                      <a:pt x="309796" y="357292"/>
                    </a:lnTo>
                    <a:lnTo>
                      <a:pt x="299920" y="346591"/>
                    </a:lnTo>
                    <a:lnTo>
                      <a:pt x="299378" y="341830"/>
                    </a:lnTo>
                    <a:lnTo>
                      <a:pt x="300486" y="334640"/>
                    </a:lnTo>
                    <a:lnTo>
                      <a:pt x="305389" y="334640"/>
                    </a:lnTo>
                    <a:lnTo>
                      <a:pt x="297728" y="319696"/>
                    </a:lnTo>
                    <a:lnTo>
                      <a:pt x="298907" y="314346"/>
                    </a:lnTo>
                    <a:lnTo>
                      <a:pt x="294475" y="294640"/>
                    </a:lnTo>
                    <a:lnTo>
                      <a:pt x="296691" y="281511"/>
                    </a:lnTo>
                    <a:lnTo>
                      <a:pt x="301594" y="275571"/>
                    </a:lnTo>
                    <a:lnTo>
                      <a:pt x="295041" y="264823"/>
                    </a:lnTo>
                    <a:lnTo>
                      <a:pt x="290610" y="249878"/>
                    </a:lnTo>
                    <a:lnTo>
                      <a:pt x="292825" y="245117"/>
                    </a:lnTo>
                    <a:lnTo>
                      <a:pt x="290610" y="242689"/>
                    </a:lnTo>
                    <a:lnTo>
                      <a:pt x="295041" y="238541"/>
                    </a:lnTo>
                    <a:lnTo>
                      <a:pt x="288960" y="229560"/>
                    </a:lnTo>
                    <a:lnTo>
                      <a:pt x="280262" y="227132"/>
                    </a:lnTo>
                    <a:lnTo>
                      <a:pt x="285707" y="221192"/>
                    </a:lnTo>
                    <a:lnTo>
                      <a:pt x="281912" y="219354"/>
                    </a:lnTo>
                    <a:lnTo>
                      <a:pt x="281912" y="209171"/>
                    </a:lnTo>
                    <a:lnTo>
                      <a:pt x="285165" y="200827"/>
                    </a:lnTo>
                    <a:lnTo>
                      <a:pt x="290067" y="198399"/>
                    </a:lnTo>
                    <a:lnTo>
                      <a:pt x="290610" y="192435"/>
                    </a:lnTo>
                    <a:lnTo>
                      <a:pt x="301028" y="186472"/>
                    </a:lnTo>
                    <a:lnTo>
                      <a:pt x="299378" y="170349"/>
                    </a:lnTo>
                    <a:lnTo>
                      <a:pt x="317481" y="163749"/>
                    </a:lnTo>
                    <a:lnTo>
                      <a:pt x="319696" y="159011"/>
                    </a:lnTo>
                    <a:lnTo>
                      <a:pt x="328465" y="154250"/>
                    </a:lnTo>
                    <a:lnTo>
                      <a:pt x="327923" y="146472"/>
                    </a:lnTo>
                    <a:lnTo>
                      <a:pt x="331788" y="144680"/>
                    </a:lnTo>
                    <a:lnTo>
                      <a:pt x="327923" y="143431"/>
                    </a:lnTo>
                    <a:lnTo>
                      <a:pt x="327923" y="139282"/>
                    </a:lnTo>
                    <a:lnTo>
                      <a:pt x="331788" y="136289"/>
                    </a:lnTo>
                    <a:lnTo>
                      <a:pt x="321299" y="135087"/>
                    </a:lnTo>
                    <a:lnTo>
                      <a:pt x="324057" y="129147"/>
                    </a:lnTo>
                    <a:lnTo>
                      <a:pt x="321841" y="126106"/>
                    </a:lnTo>
                    <a:lnTo>
                      <a:pt x="316939" y="126106"/>
                    </a:lnTo>
                    <a:lnTo>
                      <a:pt x="316396" y="118327"/>
                    </a:lnTo>
                    <a:lnTo>
                      <a:pt x="312036" y="115334"/>
                    </a:lnTo>
                    <a:lnTo>
                      <a:pt x="308712" y="106353"/>
                    </a:lnTo>
                    <a:lnTo>
                      <a:pt x="306496" y="96171"/>
                    </a:lnTo>
                    <a:lnTo>
                      <a:pt x="308712" y="92022"/>
                    </a:lnTo>
                    <a:lnTo>
                      <a:pt x="305954" y="90183"/>
                    </a:lnTo>
                    <a:lnTo>
                      <a:pt x="310928" y="77644"/>
                    </a:lnTo>
                    <a:lnTo>
                      <a:pt x="308712" y="66282"/>
                    </a:lnTo>
                    <a:lnTo>
                      <a:pt x="312578" y="63242"/>
                    </a:lnTo>
                    <a:lnTo>
                      <a:pt x="309254" y="59093"/>
                    </a:lnTo>
                    <a:lnTo>
                      <a:pt x="312578" y="54921"/>
                    </a:lnTo>
                    <a:lnTo>
                      <a:pt x="317481" y="53130"/>
                    </a:lnTo>
                    <a:lnTo>
                      <a:pt x="320239" y="54921"/>
                    </a:lnTo>
                    <a:lnTo>
                      <a:pt x="322383" y="50183"/>
                    </a:lnTo>
                    <a:lnTo>
                      <a:pt x="335583" y="44220"/>
                    </a:lnTo>
                    <a:lnTo>
                      <a:pt x="339378" y="38869"/>
                    </a:lnTo>
                    <a:lnTo>
                      <a:pt x="338271" y="35239"/>
                    </a:lnTo>
                    <a:lnTo>
                      <a:pt x="343786" y="34037"/>
                    </a:lnTo>
                    <a:lnTo>
                      <a:pt x="353592" y="4172"/>
                    </a:lnTo>
                    <a:lnTo>
                      <a:pt x="360569" y="0"/>
                    </a:lnTo>
                    <a:close/>
                    <a:moveTo>
                      <a:pt x="1415239" y="1196852"/>
                    </a:moveTo>
                    <a:lnTo>
                      <a:pt x="1441474" y="1236074"/>
                    </a:lnTo>
                    <a:lnTo>
                      <a:pt x="1449889" y="1227447"/>
                    </a:lnTo>
                    <a:lnTo>
                      <a:pt x="1426954" y="1190228"/>
                    </a:lnTo>
                    <a:lnTo>
                      <a:pt x="1415216" y="1196852"/>
                    </a:lnTo>
                    <a:close/>
                  </a:path>
                </a:pathLst>
              </a:custGeom>
              <a:grpFill/>
              <a:ln w="12700" cap="flat">
                <a:solidFill>
                  <a:srgbClr val="35001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7" name="Freeform: Shape 216">
                <a:extLst>
                  <a:ext uri="{FF2B5EF4-FFF2-40B4-BE49-F238E27FC236}">
                    <a16:creationId xmlns:a16="http://schemas.microsoft.com/office/drawing/2014/main" id="{129BD84F-29D6-1260-B43C-47E7CC45B4EF}"/>
                  </a:ext>
                </a:extLst>
              </p:cNvPr>
              <p:cNvSpPr/>
              <p:nvPr/>
            </p:nvSpPr>
            <p:spPr>
              <a:xfrm>
                <a:off x="6118903" y="3371586"/>
                <a:ext cx="363303" cy="507535"/>
              </a:xfrm>
              <a:custGeom>
                <a:avLst/>
                <a:gdLst>
                  <a:gd name="connsiteX0" fmla="*/ 354 w 363303"/>
                  <a:gd name="connsiteY0" fmla="*/ 0 h 507535"/>
                  <a:gd name="connsiteX1" fmla="*/ 104562 w 363303"/>
                  <a:gd name="connsiteY1" fmla="*/ 61214 h 507535"/>
                  <a:gd name="connsiteX2" fmla="*/ 292872 w 363303"/>
                  <a:gd name="connsiteY2" fmla="*/ 50419 h 507535"/>
                  <a:gd name="connsiteX3" fmla="*/ 292872 w 363303"/>
                  <a:gd name="connsiteY3" fmla="*/ 50419 h 507535"/>
                  <a:gd name="connsiteX4" fmla="*/ 282383 w 363303"/>
                  <a:gd name="connsiteY4" fmla="*/ 165258 h 507535"/>
                  <a:gd name="connsiteX5" fmla="*/ 284175 w 363303"/>
                  <a:gd name="connsiteY5" fmla="*/ 301924 h 507535"/>
                  <a:gd name="connsiteX6" fmla="*/ 290586 w 363303"/>
                  <a:gd name="connsiteY6" fmla="*/ 331930 h 507535"/>
                  <a:gd name="connsiteX7" fmla="*/ 360262 w 363303"/>
                  <a:gd name="connsiteY7" fmla="*/ 483398 h 507535"/>
                  <a:gd name="connsiteX8" fmla="*/ 360262 w 363303"/>
                  <a:gd name="connsiteY8" fmla="*/ 483398 h 507535"/>
                  <a:gd name="connsiteX9" fmla="*/ 363303 w 363303"/>
                  <a:gd name="connsiteY9" fmla="*/ 495679 h 507535"/>
                  <a:gd name="connsiteX10" fmla="*/ 363303 w 363303"/>
                  <a:gd name="connsiteY10" fmla="*/ 495679 h 507535"/>
                  <a:gd name="connsiteX11" fmla="*/ 345083 w 363303"/>
                  <a:gd name="connsiteY11" fmla="*/ 505980 h 507535"/>
                  <a:gd name="connsiteX12" fmla="*/ 336927 w 363303"/>
                  <a:gd name="connsiteY12" fmla="*/ 487170 h 507535"/>
                  <a:gd name="connsiteX13" fmla="*/ 327263 w 363303"/>
                  <a:gd name="connsiteY13" fmla="*/ 478849 h 507535"/>
                  <a:gd name="connsiteX14" fmla="*/ 307369 w 363303"/>
                  <a:gd name="connsiteY14" fmla="*/ 477600 h 507535"/>
                  <a:gd name="connsiteX15" fmla="*/ 300887 w 363303"/>
                  <a:gd name="connsiteY15" fmla="*/ 480122 h 507535"/>
                  <a:gd name="connsiteX16" fmla="*/ 307039 w 363303"/>
                  <a:gd name="connsiteY16" fmla="*/ 507535 h 507535"/>
                  <a:gd name="connsiteX17" fmla="*/ 265742 w 363303"/>
                  <a:gd name="connsiteY17" fmla="*/ 506946 h 507535"/>
                  <a:gd name="connsiteX18" fmla="*/ 265671 w 363303"/>
                  <a:gd name="connsiteY18" fmla="*/ 457470 h 507535"/>
                  <a:gd name="connsiteX19" fmla="*/ 189018 w 363303"/>
                  <a:gd name="connsiteY19" fmla="*/ 431495 h 507535"/>
                  <a:gd name="connsiteX20" fmla="*/ 133555 w 363303"/>
                  <a:gd name="connsiteY20" fmla="*/ 425343 h 507535"/>
                  <a:gd name="connsiteX21" fmla="*/ 0 w 363303"/>
                  <a:gd name="connsiteY21" fmla="*/ 422066 h 507535"/>
                  <a:gd name="connsiteX22" fmla="*/ 354 w 363303"/>
                  <a:gd name="connsiteY22" fmla="*/ 0 h 5075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363303" h="507535">
                    <a:moveTo>
                      <a:pt x="354" y="0"/>
                    </a:moveTo>
                    <a:lnTo>
                      <a:pt x="104562" y="61214"/>
                    </a:lnTo>
                    <a:lnTo>
                      <a:pt x="292872" y="50419"/>
                    </a:lnTo>
                    <a:lnTo>
                      <a:pt x="292872" y="50419"/>
                    </a:lnTo>
                    <a:lnTo>
                      <a:pt x="282383" y="165258"/>
                    </a:lnTo>
                    <a:lnTo>
                      <a:pt x="284175" y="301924"/>
                    </a:lnTo>
                    <a:lnTo>
                      <a:pt x="290586" y="331930"/>
                    </a:lnTo>
                    <a:lnTo>
                      <a:pt x="360262" y="483398"/>
                    </a:lnTo>
                    <a:lnTo>
                      <a:pt x="360262" y="483398"/>
                    </a:lnTo>
                    <a:lnTo>
                      <a:pt x="363303" y="495679"/>
                    </a:lnTo>
                    <a:lnTo>
                      <a:pt x="363303" y="495679"/>
                    </a:lnTo>
                    <a:lnTo>
                      <a:pt x="345083" y="505980"/>
                    </a:lnTo>
                    <a:lnTo>
                      <a:pt x="336927" y="487170"/>
                    </a:lnTo>
                    <a:lnTo>
                      <a:pt x="327263" y="478849"/>
                    </a:lnTo>
                    <a:lnTo>
                      <a:pt x="307369" y="477600"/>
                    </a:lnTo>
                    <a:lnTo>
                      <a:pt x="300887" y="480122"/>
                    </a:lnTo>
                    <a:lnTo>
                      <a:pt x="307039" y="507535"/>
                    </a:lnTo>
                    <a:lnTo>
                      <a:pt x="265742" y="506946"/>
                    </a:lnTo>
                    <a:lnTo>
                      <a:pt x="265671" y="457470"/>
                    </a:lnTo>
                    <a:lnTo>
                      <a:pt x="189018" y="431495"/>
                    </a:lnTo>
                    <a:lnTo>
                      <a:pt x="133555" y="425343"/>
                    </a:lnTo>
                    <a:lnTo>
                      <a:pt x="0" y="422066"/>
                    </a:lnTo>
                    <a:lnTo>
                      <a:pt x="354" y="0"/>
                    </a:lnTo>
                    <a:close/>
                  </a:path>
                </a:pathLst>
              </a:custGeom>
              <a:grpFill/>
              <a:ln w="12700" cap="flat">
                <a:solidFill>
                  <a:srgbClr val="35001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8" name="Freeform: Shape 217">
                <a:extLst>
                  <a:ext uri="{FF2B5EF4-FFF2-40B4-BE49-F238E27FC236}">
                    <a16:creationId xmlns:a16="http://schemas.microsoft.com/office/drawing/2014/main" id="{CCBD88A9-C508-F3EA-D1FD-CB55316C101E}"/>
                  </a:ext>
                </a:extLst>
              </p:cNvPr>
              <p:cNvSpPr/>
              <p:nvPr/>
            </p:nvSpPr>
            <p:spPr>
              <a:xfrm>
                <a:off x="5819218" y="4137485"/>
                <a:ext cx="1016414" cy="1643408"/>
              </a:xfrm>
              <a:custGeom>
                <a:avLst/>
                <a:gdLst>
                  <a:gd name="connsiteX0" fmla="*/ 255842 w 1016414"/>
                  <a:gd name="connsiteY0" fmla="*/ 1265468 h 1643408"/>
                  <a:gd name="connsiteX1" fmla="*/ 254663 w 1016414"/>
                  <a:gd name="connsiteY1" fmla="*/ 1277819 h 1643408"/>
                  <a:gd name="connsiteX2" fmla="*/ 250868 w 1016414"/>
                  <a:gd name="connsiteY2" fmla="*/ 1277206 h 1643408"/>
                  <a:gd name="connsiteX3" fmla="*/ 247003 w 1016414"/>
                  <a:gd name="connsiteY3" fmla="*/ 1268909 h 1643408"/>
                  <a:gd name="connsiteX4" fmla="*/ 255842 w 1016414"/>
                  <a:gd name="connsiteY4" fmla="*/ 1265468 h 1643408"/>
                  <a:gd name="connsiteX5" fmla="*/ 962153 w 1016414"/>
                  <a:gd name="connsiteY5" fmla="*/ 141 h 1643408"/>
                  <a:gd name="connsiteX6" fmla="*/ 962695 w 1016414"/>
                  <a:gd name="connsiteY6" fmla="*/ 11456 h 1643408"/>
                  <a:gd name="connsiteX7" fmla="*/ 967669 w 1016414"/>
                  <a:gd name="connsiteY7" fmla="*/ 17466 h 1643408"/>
                  <a:gd name="connsiteX8" fmla="*/ 969319 w 1016414"/>
                  <a:gd name="connsiteY8" fmla="*/ 25763 h 1643408"/>
                  <a:gd name="connsiteX9" fmla="*/ 974764 w 1016414"/>
                  <a:gd name="connsiteY9" fmla="*/ 30525 h 1643408"/>
                  <a:gd name="connsiteX10" fmla="*/ 974764 w 1016414"/>
                  <a:gd name="connsiteY10" fmla="*/ 34673 h 1643408"/>
                  <a:gd name="connsiteX11" fmla="*/ 980775 w 1016414"/>
                  <a:gd name="connsiteY11" fmla="*/ 34673 h 1643408"/>
                  <a:gd name="connsiteX12" fmla="*/ 992796 w 1016414"/>
                  <a:gd name="connsiteY12" fmla="*/ 47166 h 1643408"/>
                  <a:gd name="connsiteX13" fmla="*/ 999419 w 1016414"/>
                  <a:gd name="connsiteY13" fmla="*/ 48957 h 1643408"/>
                  <a:gd name="connsiteX14" fmla="*/ 1000527 w 1016414"/>
                  <a:gd name="connsiteY14" fmla="*/ 56689 h 1643408"/>
                  <a:gd name="connsiteX15" fmla="*/ 1009838 w 1016414"/>
                  <a:gd name="connsiteY15" fmla="*/ 59046 h 1643408"/>
                  <a:gd name="connsiteX16" fmla="*/ 1008659 w 1016414"/>
                  <a:gd name="connsiteY16" fmla="*/ 63807 h 1643408"/>
                  <a:gd name="connsiteX17" fmla="*/ 1003262 w 1016414"/>
                  <a:gd name="connsiteY17" fmla="*/ 60908 h 1643408"/>
                  <a:gd name="connsiteX18" fmla="*/ 998288 w 1016414"/>
                  <a:gd name="connsiteY18" fmla="*/ 63336 h 1643408"/>
                  <a:gd name="connsiteX19" fmla="*/ 997180 w 1016414"/>
                  <a:gd name="connsiteY19" fmla="*/ 78799 h 1643408"/>
                  <a:gd name="connsiteX20" fmla="*/ 1000504 w 1016414"/>
                  <a:gd name="connsiteY20" fmla="*/ 95511 h 1643408"/>
                  <a:gd name="connsiteX21" fmla="*/ 993314 w 1016414"/>
                  <a:gd name="connsiteY21" fmla="*/ 106141 h 1643408"/>
                  <a:gd name="connsiteX22" fmla="*/ 995530 w 1016414"/>
                  <a:gd name="connsiteY22" fmla="*/ 112765 h 1643408"/>
                  <a:gd name="connsiteX23" fmla="*/ 991735 w 1016414"/>
                  <a:gd name="connsiteY23" fmla="*/ 116913 h 1643408"/>
                  <a:gd name="connsiteX24" fmla="*/ 991735 w 1016414"/>
                  <a:gd name="connsiteY24" fmla="*/ 121675 h 1643408"/>
                  <a:gd name="connsiteX25" fmla="*/ 994988 w 1016414"/>
                  <a:gd name="connsiteY25" fmla="*/ 124645 h 1643408"/>
                  <a:gd name="connsiteX26" fmla="*/ 981859 w 1016414"/>
                  <a:gd name="connsiteY26" fmla="*/ 130584 h 1643408"/>
                  <a:gd name="connsiteX27" fmla="*/ 986832 w 1016414"/>
                  <a:gd name="connsiteY27" fmla="*/ 135982 h 1643408"/>
                  <a:gd name="connsiteX28" fmla="*/ 982425 w 1016414"/>
                  <a:gd name="connsiteY28" fmla="*/ 139494 h 1643408"/>
                  <a:gd name="connsiteX29" fmla="*/ 982425 w 1016414"/>
                  <a:gd name="connsiteY29" fmla="*/ 144256 h 1643408"/>
                  <a:gd name="connsiteX30" fmla="*/ 993880 w 1016414"/>
                  <a:gd name="connsiteY30" fmla="*/ 151987 h 1643408"/>
                  <a:gd name="connsiteX31" fmla="*/ 995530 w 1016414"/>
                  <a:gd name="connsiteY31" fmla="*/ 157927 h 1643408"/>
                  <a:gd name="connsiteX32" fmla="*/ 985182 w 1016414"/>
                  <a:gd name="connsiteY32" fmla="*/ 147839 h 1643408"/>
                  <a:gd name="connsiteX33" fmla="*/ 980209 w 1016414"/>
                  <a:gd name="connsiteY33" fmla="*/ 149017 h 1643408"/>
                  <a:gd name="connsiteX34" fmla="*/ 976414 w 1016414"/>
                  <a:gd name="connsiteY34" fmla="*/ 154344 h 1643408"/>
                  <a:gd name="connsiteX35" fmla="*/ 978559 w 1016414"/>
                  <a:gd name="connsiteY35" fmla="*/ 160968 h 1643408"/>
                  <a:gd name="connsiteX36" fmla="*/ 989543 w 1016414"/>
                  <a:gd name="connsiteY36" fmla="*/ 168699 h 1643408"/>
                  <a:gd name="connsiteX37" fmla="*/ 1002177 w 1016414"/>
                  <a:gd name="connsiteY37" fmla="*/ 188923 h 1643408"/>
                  <a:gd name="connsiteX38" fmla="*/ 1000527 w 1016414"/>
                  <a:gd name="connsiteY38" fmla="*/ 200190 h 1643408"/>
                  <a:gd name="connsiteX39" fmla="*/ 992796 w 1016414"/>
                  <a:gd name="connsiteY39" fmla="*/ 217444 h 1643408"/>
                  <a:gd name="connsiteX40" fmla="*/ 1000527 w 1016414"/>
                  <a:gd name="connsiteY40" fmla="*/ 240638 h 1643408"/>
                  <a:gd name="connsiteX41" fmla="*/ 999419 w 1016414"/>
                  <a:gd name="connsiteY41" fmla="*/ 266190 h 1643408"/>
                  <a:gd name="connsiteX42" fmla="*/ 995554 w 1016414"/>
                  <a:gd name="connsiteY42" fmla="*/ 280474 h 1643408"/>
                  <a:gd name="connsiteX43" fmla="*/ 1002743 w 1016414"/>
                  <a:gd name="connsiteY43" fmla="*/ 306025 h 1643408"/>
                  <a:gd name="connsiteX44" fmla="*/ 999419 w 1016414"/>
                  <a:gd name="connsiteY44" fmla="*/ 308995 h 1643408"/>
                  <a:gd name="connsiteX45" fmla="*/ 998312 w 1016414"/>
                  <a:gd name="connsiteY45" fmla="*/ 323845 h 1643408"/>
                  <a:gd name="connsiteX46" fmla="*/ 994988 w 1016414"/>
                  <a:gd name="connsiteY46" fmla="*/ 334546 h 1643408"/>
                  <a:gd name="connsiteX47" fmla="*/ 988977 w 1016414"/>
                  <a:gd name="connsiteY47" fmla="*/ 341735 h 1643408"/>
                  <a:gd name="connsiteX48" fmla="*/ 986832 w 1016414"/>
                  <a:gd name="connsiteY48" fmla="*/ 353615 h 1643408"/>
                  <a:gd name="connsiteX49" fmla="*/ 984075 w 1016414"/>
                  <a:gd name="connsiteY49" fmla="*/ 354157 h 1643408"/>
                  <a:gd name="connsiteX50" fmla="*/ 982425 w 1016414"/>
                  <a:gd name="connsiteY50" fmla="*/ 361889 h 1643408"/>
                  <a:gd name="connsiteX51" fmla="*/ 976980 w 1016414"/>
                  <a:gd name="connsiteY51" fmla="*/ 360710 h 1643408"/>
                  <a:gd name="connsiteX52" fmla="*/ 974222 w 1016414"/>
                  <a:gd name="connsiteY52" fmla="*/ 363680 h 1643408"/>
                  <a:gd name="connsiteX53" fmla="*/ 985206 w 1016414"/>
                  <a:gd name="connsiteY53" fmla="*/ 385012 h 1643408"/>
                  <a:gd name="connsiteX54" fmla="*/ 992796 w 1016414"/>
                  <a:gd name="connsiteY54" fmla="*/ 428454 h 1643408"/>
                  <a:gd name="connsiteX55" fmla="*/ 997769 w 1016414"/>
                  <a:gd name="connsiteY55" fmla="*/ 437976 h 1643408"/>
                  <a:gd name="connsiteX56" fmla="*/ 1016414 w 1016414"/>
                  <a:gd name="connsiteY56" fmla="*/ 457588 h 1643408"/>
                  <a:gd name="connsiteX57" fmla="*/ 1012006 w 1016414"/>
                  <a:gd name="connsiteY57" fmla="*/ 473616 h 1643408"/>
                  <a:gd name="connsiteX58" fmla="*/ 1008141 w 1016414"/>
                  <a:gd name="connsiteY58" fmla="*/ 476516 h 1643408"/>
                  <a:gd name="connsiteX59" fmla="*/ 1005454 w 1016414"/>
                  <a:gd name="connsiteY59" fmla="*/ 500888 h 1643408"/>
                  <a:gd name="connsiteX60" fmla="*/ 996685 w 1016414"/>
                  <a:gd name="connsiteY60" fmla="*/ 511519 h 1643408"/>
                  <a:gd name="connsiteX61" fmla="*/ 984122 w 1016414"/>
                  <a:gd name="connsiteY61" fmla="*/ 515102 h 1643408"/>
                  <a:gd name="connsiteX62" fmla="*/ 970993 w 1016414"/>
                  <a:gd name="connsiteY62" fmla="*/ 537683 h 1643408"/>
                  <a:gd name="connsiteX63" fmla="*/ 963261 w 1016414"/>
                  <a:gd name="connsiteY63" fmla="*/ 534784 h 1643408"/>
                  <a:gd name="connsiteX64" fmla="*/ 958358 w 1016414"/>
                  <a:gd name="connsiteY64" fmla="*/ 541266 h 1643408"/>
                  <a:gd name="connsiteX65" fmla="*/ 952348 w 1016414"/>
                  <a:gd name="connsiteY65" fmla="*/ 540653 h 1643408"/>
                  <a:gd name="connsiteX66" fmla="*/ 930521 w 1016414"/>
                  <a:gd name="connsiteY66" fmla="*/ 560806 h 1643408"/>
                  <a:gd name="connsiteX67" fmla="*/ 925005 w 1016414"/>
                  <a:gd name="connsiteY67" fmla="*/ 570965 h 1643408"/>
                  <a:gd name="connsiteX68" fmla="*/ 923897 w 1016414"/>
                  <a:gd name="connsiteY68" fmla="*/ 579875 h 1643408"/>
                  <a:gd name="connsiteX69" fmla="*/ 938676 w 1016414"/>
                  <a:gd name="connsiteY69" fmla="*/ 583387 h 1643408"/>
                  <a:gd name="connsiteX70" fmla="*/ 944192 w 1016414"/>
                  <a:gd name="connsiteY70" fmla="*/ 578697 h 1643408"/>
                  <a:gd name="connsiteX71" fmla="*/ 950745 w 1016414"/>
                  <a:gd name="connsiteY71" fmla="*/ 585745 h 1643408"/>
                  <a:gd name="connsiteX72" fmla="*/ 944734 w 1016414"/>
                  <a:gd name="connsiteY72" fmla="*/ 603564 h 1643408"/>
                  <a:gd name="connsiteX73" fmla="*/ 927197 w 1016414"/>
                  <a:gd name="connsiteY73" fmla="*/ 624967 h 1643408"/>
                  <a:gd name="connsiteX74" fmla="*/ 924982 w 1016414"/>
                  <a:gd name="connsiteY74" fmla="*/ 635126 h 1643408"/>
                  <a:gd name="connsiteX75" fmla="*/ 916213 w 1016414"/>
                  <a:gd name="connsiteY75" fmla="*/ 646393 h 1643408"/>
                  <a:gd name="connsiteX76" fmla="*/ 903650 w 1016414"/>
                  <a:gd name="connsiteY76" fmla="*/ 671331 h 1643408"/>
                  <a:gd name="connsiteX77" fmla="*/ 909095 w 1016414"/>
                  <a:gd name="connsiteY77" fmla="*/ 678450 h 1643408"/>
                  <a:gd name="connsiteX78" fmla="*/ 905842 w 1016414"/>
                  <a:gd name="connsiteY78" fmla="*/ 679063 h 1643408"/>
                  <a:gd name="connsiteX79" fmla="*/ 900397 w 1016414"/>
                  <a:gd name="connsiteY79" fmla="*/ 673665 h 1643408"/>
                  <a:gd name="connsiteX80" fmla="*/ 897073 w 1016414"/>
                  <a:gd name="connsiteY80" fmla="*/ 680218 h 1643408"/>
                  <a:gd name="connsiteX81" fmla="*/ 903626 w 1016414"/>
                  <a:gd name="connsiteY81" fmla="*/ 686700 h 1643408"/>
                  <a:gd name="connsiteX82" fmla="*/ 895965 w 1016414"/>
                  <a:gd name="connsiteY82" fmla="*/ 682551 h 1643408"/>
                  <a:gd name="connsiteX83" fmla="*/ 883873 w 1016414"/>
                  <a:gd name="connsiteY83" fmla="*/ 703271 h 1643408"/>
                  <a:gd name="connsiteX84" fmla="*/ 888281 w 1016414"/>
                  <a:gd name="connsiteY84" fmla="*/ 708668 h 1643408"/>
                  <a:gd name="connsiteX85" fmla="*/ 887173 w 1016414"/>
                  <a:gd name="connsiteY85" fmla="*/ 711638 h 1643408"/>
                  <a:gd name="connsiteX86" fmla="*/ 883850 w 1016414"/>
                  <a:gd name="connsiteY86" fmla="*/ 712251 h 1643408"/>
                  <a:gd name="connsiteX87" fmla="*/ 882271 w 1016414"/>
                  <a:gd name="connsiteY87" fmla="*/ 708032 h 1643408"/>
                  <a:gd name="connsiteX88" fmla="*/ 875647 w 1016414"/>
                  <a:gd name="connsiteY88" fmla="*/ 706241 h 1643408"/>
                  <a:gd name="connsiteX89" fmla="*/ 873502 w 1016414"/>
                  <a:gd name="connsiteY89" fmla="*/ 710389 h 1643408"/>
                  <a:gd name="connsiteX90" fmla="*/ 875647 w 1016414"/>
                  <a:gd name="connsiteY90" fmla="*/ 716942 h 1643408"/>
                  <a:gd name="connsiteX91" fmla="*/ 869707 w 1016414"/>
                  <a:gd name="connsiteY91" fmla="*/ 723990 h 1643408"/>
                  <a:gd name="connsiteX92" fmla="*/ 864734 w 1016414"/>
                  <a:gd name="connsiteY92" fmla="*/ 723990 h 1643408"/>
                  <a:gd name="connsiteX93" fmla="*/ 841257 w 1016414"/>
                  <a:gd name="connsiteY93" fmla="*/ 756730 h 1643408"/>
                  <a:gd name="connsiteX94" fmla="*/ 838499 w 1016414"/>
                  <a:gd name="connsiteY94" fmla="*/ 756730 h 1643408"/>
                  <a:gd name="connsiteX95" fmla="*/ 828693 w 1016414"/>
                  <a:gd name="connsiteY95" fmla="*/ 775658 h 1643408"/>
                  <a:gd name="connsiteX96" fmla="*/ 819854 w 1016414"/>
                  <a:gd name="connsiteY96" fmla="*/ 784568 h 1643408"/>
                  <a:gd name="connsiteX97" fmla="*/ 814456 w 1016414"/>
                  <a:gd name="connsiteY97" fmla="*/ 785817 h 1643408"/>
                  <a:gd name="connsiteX98" fmla="*/ 792016 w 1016414"/>
                  <a:gd name="connsiteY98" fmla="*/ 802458 h 1643408"/>
                  <a:gd name="connsiteX99" fmla="*/ 782682 w 1016414"/>
                  <a:gd name="connsiteY99" fmla="*/ 816130 h 1643408"/>
                  <a:gd name="connsiteX100" fmla="*/ 769553 w 1016414"/>
                  <a:gd name="connsiteY100" fmla="*/ 854668 h 1643408"/>
                  <a:gd name="connsiteX101" fmla="*/ 746618 w 1016414"/>
                  <a:gd name="connsiteY101" fmla="*/ 895069 h 1643408"/>
                  <a:gd name="connsiteX102" fmla="*/ 742210 w 1016414"/>
                  <a:gd name="connsiteY102" fmla="*/ 937120 h 1643408"/>
                  <a:gd name="connsiteX103" fmla="*/ 725781 w 1016414"/>
                  <a:gd name="connsiteY103" fmla="*/ 966820 h 1643408"/>
                  <a:gd name="connsiteX104" fmla="*/ 726323 w 1016414"/>
                  <a:gd name="connsiteY104" fmla="*/ 1009508 h 1643408"/>
                  <a:gd name="connsiteX105" fmla="*/ 723565 w 1016414"/>
                  <a:gd name="connsiteY105" fmla="*/ 1020138 h 1643408"/>
                  <a:gd name="connsiteX106" fmla="*/ 718663 w 1016414"/>
                  <a:gd name="connsiteY106" fmla="*/ 1033810 h 1643408"/>
                  <a:gd name="connsiteX107" fmla="*/ 706641 w 1016414"/>
                  <a:gd name="connsiteY107" fmla="*/ 1049838 h 1643408"/>
                  <a:gd name="connsiteX108" fmla="*/ 700631 w 1016414"/>
                  <a:gd name="connsiteY108" fmla="*/ 1062826 h 1643408"/>
                  <a:gd name="connsiteX109" fmla="*/ 681444 w 1016414"/>
                  <a:gd name="connsiteY109" fmla="*/ 1086586 h 1643408"/>
                  <a:gd name="connsiteX110" fmla="*/ 664048 w 1016414"/>
                  <a:gd name="connsiteY110" fmla="*/ 1121589 h 1643408"/>
                  <a:gd name="connsiteX111" fmla="*/ 660725 w 1016414"/>
                  <a:gd name="connsiteY111" fmla="*/ 1142921 h 1643408"/>
                  <a:gd name="connsiteX112" fmla="*/ 645946 w 1016414"/>
                  <a:gd name="connsiteY112" fmla="*/ 1182638 h 1643408"/>
                  <a:gd name="connsiteX113" fmla="*/ 644295 w 1016414"/>
                  <a:gd name="connsiteY113" fmla="*/ 1201000 h 1643408"/>
                  <a:gd name="connsiteX114" fmla="*/ 631732 w 1016414"/>
                  <a:gd name="connsiteY114" fmla="*/ 1239468 h 1643408"/>
                  <a:gd name="connsiteX115" fmla="*/ 624001 w 1016414"/>
                  <a:gd name="connsiteY115" fmla="*/ 1246587 h 1643408"/>
                  <a:gd name="connsiteX116" fmla="*/ 619169 w 1016414"/>
                  <a:gd name="connsiteY116" fmla="*/ 1247836 h 1643408"/>
                  <a:gd name="connsiteX117" fmla="*/ 619169 w 1016414"/>
                  <a:gd name="connsiteY117" fmla="*/ 1244725 h 1643408"/>
                  <a:gd name="connsiteX118" fmla="*/ 611979 w 1016414"/>
                  <a:gd name="connsiteY118" fmla="*/ 1246516 h 1643408"/>
                  <a:gd name="connsiteX119" fmla="*/ 599958 w 1016414"/>
                  <a:gd name="connsiteY119" fmla="*/ 1271384 h 1643408"/>
                  <a:gd name="connsiteX120" fmla="*/ 586829 w 1016414"/>
                  <a:gd name="connsiteY120" fmla="*/ 1274967 h 1643408"/>
                  <a:gd name="connsiteX121" fmla="*/ 574737 w 1016414"/>
                  <a:gd name="connsiteY121" fmla="*/ 1274354 h 1643408"/>
                  <a:gd name="connsiteX122" fmla="*/ 562645 w 1016414"/>
                  <a:gd name="connsiteY122" fmla="*/ 1280836 h 1643408"/>
                  <a:gd name="connsiteX123" fmla="*/ 551189 w 1016414"/>
                  <a:gd name="connsiteY123" fmla="*/ 1282015 h 1643408"/>
                  <a:gd name="connsiteX124" fmla="*/ 552839 w 1016414"/>
                  <a:gd name="connsiteY124" fmla="*/ 1273175 h 1643408"/>
                  <a:gd name="connsiteX125" fmla="*/ 549516 w 1016414"/>
                  <a:gd name="connsiteY125" fmla="*/ 1264336 h 1643408"/>
                  <a:gd name="connsiteX126" fmla="*/ 548974 w 1016414"/>
                  <a:gd name="connsiteY126" fmla="*/ 1268485 h 1643408"/>
                  <a:gd name="connsiteX127" fmla="*/ 546216 w 1016414"/>
                  <a:gd name="connsiteY127" fmla="*/ 1269098 h 1643408"/>
                  <a:gd name="connsiteX128" fmla="*/ 548974 w 1016414"/>
                  <a:gd name="connsiteY128" fmla="*/ 1281449 h 1643408"/>
                  <a:gd name="connsiteX129" fmla="*/ 541926 w 1016414"/>
                  <a:gd name="connsiteY129" fmla="*/ 1281449 h 1643408"/>
                  <a:gd name="connsiteX130" fmla="*/ 540205 w 1016414"/>
                  <a:gd name="connsiteY130" fmla="*/ 1277937 h 1643408"/>
                  <a:gd name="connsiteX131" fmla="*/ 533087 w 1016414"/>
                  <a:gd name="connsiteY131" fmla="*/ 1282085 h 1643408"/>
                  <a:gd name="connsiteX132" fmla="*/ 533087 w 1016414"/>
                  <a:gd name="connsiteY132" fmla="*/ 1295144 h 1643408"/>
                  <a:gd name="connsiteX133" fmla="*/ 518307 w 1016414"/>
                  <a:gd name="connsiteY133" fmla="*/ 1333612 h 1643408"/>
                  <a:gd name="connsiteX134" fmla="*/ 519957 w 1016414"/>
                  <a:gd name="connsiteY134" fmla="*/ 1351974 h 1643408"/>
                  <a:gd name="connsiteX135" fmla="*/ 517200 w 1016414"/>
                  <a:gd name="connsiteY135" fmla="*/ 1354944 h 1643408"/>
                  <a:gd name="connsiteX136" fmla="*/ 521607 w 1016414"/>
                  <a:gd name="connsiteY136" fmla="*/ 1370336 h 1643408"/>
                  <a:gd name="connsiteX137" fmla="*/ 518850 w 1016414"/>
                  <a:gd name="connsiteY137" fmla="*/ 1370949 h 1643408"/>
                  <a:gd name="connsiteX138" fmla="*/ 512839 w 1016414"/>
                  <a:gd name="connsiteY138" fmla="*/ 1370949 h 1643408"/>
                  <a:gd name="connsiteX139" fmla="*/ 514489 w 1016414"/>
                  <a:gd name="connsiteY139" fmla="*/ 1384549 h 1643408"/>
                  <a:gd name="connsiteX140" fmla="*/ 511731 w 1016414"/>
                  <a:gd name="connsiteY140" fmla="*/ 1385799 h 1643408"/>
                  <a:gd name="connsiteX141" fmla="*/ 512273 w 1016414"/>
                  <a:gd name="connsiteY141" fmla="*/ 1395250 h 1643408"/>
                  <a:gd name="connsiteX142" fmla="*/ 504047 w 1016414"/>
                  <a:gd name="connsiteY142" fmla="*/ 1400012 h 1643408"/>
                  <a:gd name="connsiteX143" fmla="*/ 493133 w 1016414"/>
                  <a:gd name="connsiteY143" fmla="*/ 1400012 h 1643408"/>
                  <a:gd name="connsiteX144" fmla="*/ 489810 w 1016414"/>
                  <a:gd name="connsiteY144" fmla="*/ 1402440 h 1643408"/>
                  <a:gd name="connsiteX145" fmla="*/ 485944 w 1016414"/>
                  <a:gd name="connsiteY145" fmla="*/ 1410100 h 1643408"/>
                  <a:gd name="connsiteX146" fmla="*/ 480499 w 1016414"/>
                  <a:gd name="connsiteY146" fmla="*/ 1410713 h 1643408"/>
                  <a:gd name="connsiteX147" fmla="*/ 470081 w 1016414"/>
                  <a:gd name="connsiteY147" fmla="*/ 1419010 h 1643408"/>
                  <a:gd name="connsiteX148" fmla="*/ 465720 w 1016414"/>
                  <a:gd name="connsiteY148" fmla="*/ 1427850 h 1643408"/>
                  <a:gd name="connsiteX149" fmla="*/ 445496 w 1016414"/>
                  <a:gd name="connsiteY149" fmla="*/ 1448003 h 1643408"/>
                  <a:gd name="connsiteX150" fmla="*/ 438448 w 1016414"/>
                  <a:gd name="connsiteY150" fmla="*/ 1449794 h 1643408"/>
                  <a:gd name="connsiteX151" fmla="*/ 431259 w 1016414"/>
                  <a:gd name="connsiteY151" fmla="*/ 1449794 h 1643408"/>
                  <a:gd name="connsiteX152" fmla="*/ 430717 w 1016414"/>
                  <a:gd name="connsiteY152" fmla="*/ 1447437 h 1643408"/>
                  <a:gd name="connsiteX153" fmla="*/ 438448 w 1016414"/>
                  <a:gd name="connsiteY153" fmla="*/ 1443289 h 1643408"/>
                  <a:gd name="connsiteX154" fmla="*/ 442738 w 1016414"/>
                  <a:gd name="connsiteY154" fmla="*/ 1411868 h 1643408"/>
                  <a:gd name="connsiteX155" fmla="*/ 437340 w 1016414"/>
                  <a:gd name="connsiteY155" fmla="*/ 1401238 h 1643408"/>
                  <a:gd name="connsiteX156" fmla="*/ 427959 w 1016414"/>
                  <a:gd name="connsiteY156" fmla="*/ 1395911 h 1643408"/>
                  <a:gd name="connsiteX157" fmla="*/ 426922 w 1016414"/>
                  <a:gd name="connsiteY157" fmla="*/ 1369888 h 1643408"/>
                  <a:gd name="connsiteX158" fmla="*/ 419803 w 1016414"/>
                  <a:gd name="connsiteY158" fmla="*/ 1365740 h 1643408"/>
                  <a:gd name="connsiteX159" fmla="*/ 417045 w 1016414"/>
                  <a:gd name="connsiteY159" fmla="*/ 1356900 h 1643408"/>
                  <a:gd name="connsiteX160" fmla="*/ 420369 w 1016414"/>
                  <a:gd name="connsiteY160" fmla="*/ 1347990 h 1643408"/>
                  <a:gd name="connsiteX161" fmla="*/ 419827 w 1016414"/>
                  <a:gd name="connsiteY161" fmla="*/ 1333140 h 1643408"/>
                  <a:gd name="connsiteX162" fmla="*/ 426945 w 1016414"/>
                  <a:gd name="connsiteY162" fmla="*/ 1328379 h 1643408"/>
                  <a:gd name="connsiteX163" fmla="*/ 437930 w 1016414"/>
                  <a:gd name="connsiteY163" fmla="*/ 1331962 h 1643408"/>
                  <a:gd name="connsiteX164" fmla="*/ 435714 w 1016414"/>
                  <a:gd name="connsiteY164" fmla="*/ 1336110 h 1643408"/>
                  <a:gd name="connsiteX165" fmla="*/ 436751 w 1016414"/>
                  <a:gd name="connsiteY165" fmla="*/ 1343842 h 1643408"/>
                  <a:gd name="connsiteX166" fmla="*/ 447169 w 1016414"/>
                  <a:gd name="connsiteY166" fmla="*/ 1347354 h 1643408"/>
                  <a:gd name="connsiteX167" fmla="*/ 448277 w 1016414"/>
                  <a:gd name="connsiteY167" fmla="*/ 1353836 h 1643408"/>
                  <a:gd name="connsiteX168" fmla="*/ 454830 w 1016414"/>
                  <a:gd name="connsiteY168" fmla="*/ 1355698 h 1643408"/>
                  <a:gd name="connsiteX169" fmla="*/ 451035 w 1016414"/>
                  <a:gd name="connsiteY169" fmla="*/ 1326069 h 1643408"/>
                  <a:gd name="connsiteX170" fmla="*/ 461949 w 1016414"/>
                  <a:gd name="connsiteY170" fmla="*/ 1321920 h 1643408"/>
                  <a:gd name="connsiteX171" fmla="*/ 459733 w 1016414"/>
                  <a:gd name="connsiteY171" fmla="*/ 1334908 h 1643408"/>
                  <a:gd name="connsiteX172" fmla="*/ 454830 w 1016414"/>
                  <a:gd name="connsiteY172" fmla="*/ 1338491 h 1643408"/>
                  <a:gd name="connsiteX173" fmla="*/ 455938 w 1016414"/>
                  <a:gd name="connsiteY173" fmla="*/ 1346152 h 1643408"/>
                  <a:gd name="connsiteX174" fmla="*/ 459262 w 1016414"/>
                  <a:gd name="connsiteY174" fmla="*/ 1343253 h 1643408"/>
                  <a:gd name="connsiteX175" fmla="*/ 461949 w 1016414"/>
                  <a:gd name="connsiteY175" fmla="*/ 1331938 h 1643408"/>
                  <a:gd name="connsiteX176" fmla="*/ 473475 w 1016414"/>
                  <a:gd name="connsiteY176" fmla="*/ 1321920 h 1643408"/>
                  <a:gd name="connsiteX177" fmla="*/ 477270 w 1016414"/>
                  <a:gd name="connsiteY177" fmla="*/ 1313553 h 1643408"/>
                  <a:gd name="connsiteX178" fmla="*/ 474512 w 1016414"/>
                  <a:gd name="connsiteY178" fmla="*/ 1307071 h 1643408"/>
                  <a:gd name="connsiteX179" fmla="*/ 476799 w 1016414"/>
                  <a:gd name="connsiteY179" fmla="*/ 1302309 h 1643408"/>
                  <a:gd name="connsiteX180" fmla="*/ 474512 w 1016414"/>
                  <a:gd name="connsiteY180" fmla="*/ 1294012 h 1643408"/>
                  <a:gd name="connsiteX181" fmla="*/ 479486 w 1016414"/>
                  <a:gd name="connsiteY181" fmla="*/ 1272680 h 1643408"/>
                  <a:gd name="connsiteX182" fmla="*/ 474512 w 1016414"/>
                  <a:gd name="connsiteY182" fmla="*/ 1267353 h 1643408"/>
                  <a:gd name="connsiteX183" fmla="*/ 469609 w 1016414"/>
                  <a:gd name="connsiteY183" fmla="*/ 1272114 h 1643408"/>
                  <a:gd name="connsiteX184" fmla="*/ 470717 w 1016414"/>
                  <a:gd name="connsiteY184" fmla="*/ 1283429 h 1643408"/>
                  <a:gd name="connsiteX185" fmla="*/ 466356 w 1016414"/>
                  <a:gd name="connsiteY185" fmla="*/ 1281567 h 1643408"/>
                  <a:gd name="connsiteX186" fmla="*/ 468006 w 1016414"/>
                  <a:gd name="connsiteY186" fmla="*/ 1300565 h 1643408"/>
                  <a:gd name="connsiteX187" fmla="*/ 464683 w 1016414"/>
                  <a:gd name="connsiteY187" fmla="*/ 1300565 h 1643408"/>
                  <a:gd name="connsiteX188" fmla="*/ 460817 w 1016414"/>
                  <a:gd name="connsiteY188" fmla="*/ 1294625 h 1643408"/>
                  <a:gd name="connsiteX189" fmla="*/ 461925 w 1016414"/>
                  <a:gd name="connsiteY189" fmla="*/ 1303464 h 1643408"/>
                  <a:gd name="connsiteX190" fmla="*/ 465791 w 1016414"/>
                  <a:gd name="connsiteY190" fmla="*/ 1309404 h 1643408"/>
                  <a:gd name="connsiteX191" fmla="*/ 463575 w 1016414"/>
                  <a:gd name="connsiteY191" fmla="*/ 1316523 h 1643408"/>
                  <a:gd name="connsiteX192" fmla="*/ 449338 w 1016414"/>
                  <a:gd name="connsiteY192" fmla="*/ 1324254 h 1643408"/>
                  <a:gd name="connsiteX193" fmla="*/ 449338 w 1016414"/>
                  <a:gd name="connsiteY193" fmla="*/ 1307684 h 1643408"/>
                  <a:gd name="connsiteX194" fmla="*/ 454783 w 1016414"/>
                  <a:gd name="connsiteY194" fmla="*/ 1294083 h 1643408"/>
                  <a:gd name="connsiteX195" fmla="*/ 456999 w 1016414"/>
                  <a:gd name="connsiteY195" fmla="*/ 1266811 h 1643408"/>
                  <a:gd name="connsiteX196" fmla="*/ 453204 w 1016414"/>
                  <a:gd name="connsiteY196" fmla="*/ 1263912 h 1643408"/>
                  <a:gd name="connsiteX197" fmla="*/ 455891 w 1016414"/>
                  <a:gd name="connsiteY197" fmla="*/ 1259150 h 1643408"/>
                  <a:gd name="connsiteX198" fmla="*/ 452638 w 1016414"/>
                  <a:gd name="connsiteY198" fmla="*/ 1256793 h 1643408"/>
                  <a:gd name="connsiteX199" fmla="*/ 452096 w 1016414"/>
                  <a:gd name="connsiteY199" fmla="*/ 1250311 h 1643408"/>
                  <a:gd name="connsiteX200" fmla="*/ 459214 w 1016414"/>
                  <a:gd name="connsiteY200" fmla="*/ 1246729 h 1643408"/>
                  <a:gd name="connsiteX201" fmla="*/ 459709 w 1016414"/>
                  <a:gd name="connsiteY201" fmla="*/ 1236640 h 1643408"/>
                  <a:gd name="connsiteX202" fmla="*/ 454264 w 1016414"/>
                  <a:gd name="connsiteY202" fmla="*/ 1236098 h 1643408"/>
                  <a:gd name="connsiteX203" fmla="*/ 452119 w 1016414"/>
                  <a:gd name="connsiteY203" fmla="*/ 1244395 h 1643408"/>
                  <a:gd name="connsiteX204" fmla="*/ 448254 w 1016414"/>
                  <a:gd name="connsiteY204" fmla="*/ 1243782 h 1643408"/>
                  <a:gd name="connsiteX205" fmla="*/ 436727 w 1016414"/>
                  <a:gd name="connsiteY205" fmla="*/ 1274590 h 1643408"/>
                  <a:gd name="connsiteX206" fmla="*/ 432367 w 1016414"/>
                  <a:gd name="connsiteY206" fmla="*/ 1273411 h 1643408"/>
                  <a:gd name="connsiteX207" fmla="*/ 436727 w 1016414"/>
                  <a:gd name="connsiteY207" fmla="*/ 1278809 h 1643408"/>
                  <a:gd name="connsiteX208" fmla="*/ 441701 w 1016414"/>
                  <a:gd name="connsiteY208" fmla="*/ 1278125 h 1643408"/>
                  <a:gd name="connsiteX209" fmla="*/ 443917 w 1016414"/>
                  <a:gd name="connsiteY209" fmla="*/ 1285315 h 1643408"/>
                  <a:gd name="connsiteX210" fmla="*/ 449362 w 1016414"/>
                  <a:gd name="connsiteY210" fmla="*/ 1288214 h 1643408"/>
                  <a:gd name="connsiteX211" fmla="*/ 449362 w 1016414"/>
                  <a:gd name="connsiteY211" fmla="*/ 1290571 h 1643408"/>
                  <a:gd name="connsiteX212" fmla="*/ 441701 w 1016414"/>
                  <a:gd name="connsiteY212" fmla="*/ 1288214 h 1643408"/>
                  <a:gd name="connsiteX213" fmla="*/ 447146 w 1016414"/>
                  <a:gd name="connsiteY213" fmla="*/ 1296558 h 1643408"/>
                  <a:gd name="connsiteX214" fmla="*/ 439485 w 1016414"/>
                  <a:gd name="connsiteY214" fmla="*/ 1294130 h 1643408"/>
                  <a:gd name="connsiteX215" fmla="*/ 437906 w 1016414"/>
                  <a:gd name="connsiteY215" fmla="*/ 1297713 h 1643408"/>
                  <a:gd name="connsiteX216" fmla="*/ 433498 w 1016414"/>
                  <a:gd name="connsiteY216" fmla="*/ 1297100 h 1643408"/>
                  <a:gd name="connsiteX217" fmla="*/ 430740 w 1016414"/>
                  <a:gd name="connsiteY217" fmla="*/ 1287082 h 1643408"/>
                  <a:gd name="connsiteX218" fmla="*/ 418719 w 1016414"/>
                  <a:gd name="connsiteY218" fmla="*/ 1270512 h 1643408"/>
                  <a:gd name="connsiteX219" fmla="*/ 421406 w 1016414"/>
                  <a:gd name="connsiteY219" fmla="*/ 1266363 h 1643408"/>
                  <a:gd name="connsiteX220" fmla="*/ 418153 w 1016414"/>
                  <a:gd name="connsiteY220" fmla="*/ 1266363 h 1643408"/>
                  <a:gd name="connsiteX221" fmla="*/ 417045 w 1016414"/>
                  <a:gd name="connsiteY221" fmla="*/ 1263393 h 1643408"/>
                  <a:gd name="connsiteX222" fmla="*/ 410493 w 1016414"/>
                  <a:gd name="connsiteY222" fmla="*/ 1266905 h 1643408"/>
                  <a:gd name="connsiteX223" fmla="*/ 412638 w 1016414"/>
                  <a:gd name="connsiteY223" fmla="*/ 1275886 h 1643408"/>
                  <a:gd name="connsiteX224" fmla="*/ 406627 w 1016414"/>
                  <a:gd name="connsiteY224" fmla="*/ 1276994 h 1643408"/>
                  <a:gd name="connsiteX225" fmla="*/ 398966 w 1016414"/>
                  <a:gd name="connsiteY225" fmla="*/ 1263464 h 1643408"/>
                  <a:gd name="connsiteX226" fmla="*/ 400074 w 1016414"/>
                  <a:gd name="connsiteY226" fmla="*/ 1275344 h 1643408"/>
                  <a:gd name="connsiteX227" fmla="*/ 392956 w 1016414"/>
                  <a:gd name="connsiteY227" fmla="*/ 1269404 h 1643408"/>
                  <a:gd name="connsiteX228" fmla="*/ 393498 w 1016414"/>
                  <a:gd name="connsiteY228" fmla="*/ 1264643 h 1643408"/>
                  <a:gd name="connsiteX229" fmla="*/ 388595 w 1016414"/>
                  <a:gd name="connsiteY229" fmla="*/ 1261130 h 1643408"/>
                  <a:gd name="connsiteX230" fmla="*/ 385837 w 1016414"/>
                  <a:gd name="connsiteY230" fmla="*/ 1267613 h 1643408"/>
                  <a:gd name="connsiteX231" fmla="*/ 381477 w 1016414"/>
                  <a:gd name="connsiteY231" fmla="*/ 1264643 h 1643408"/>
                  <a:gd name="connsiteX232" fmla="*/ 383622 w 1016414"/>
                  <a:gd name="connsiteY232" fmla="*/ 1274731 h 1643408"/>
                  <a:gd name="connsiteX233" fmla="*/ 378719 w 1016414"/>
                  <a:gd name="connsiteY233" fmla="*/ 1275910 h 1643408"/>
                  <a:gd name="connsiteX234" fmla="*/ 367734 w 1016414"/>
                  <a:gd name="connsiteY234" fmla="*/ 1262309 h 1643408"/>
                  <a:gd name="connsiteX235" fmla="*/ 368842 w 1016414"/>
                  <a:gd name="connsiteY235" fmla="*/ 1253470 h 1643408"/>
                  <a:gd name="connsiteX236" fmla="*/ 362290 w 1016414"/>
                  <a:gd name="connsiteY236" fmla="*/ 1251113 h 1643408"/>
                  <a:gd name="connsiteX237" fmla="*/ 361182 w 1016414"/>
                  <a:gd name="connsiteY237" fmla="*/ 1248143 h 1643408"/>
                  <a:gd name="connsiteX238" fmla="*/ 354629 w 1016414"/>
                  <a:gd name="connsiteY238" fmla="*/ 1252904 h 1643408"/>
                  <a:gd name="connsiteX239" fmla="*/ 350763 w 1016414"/>
                  <a:gd name="connsiteY239" fmla="*/ 1261201 h 1643408"/>
                  <a:gd name="connsiteX240" fmla="*/ 352979 w 1016414"/>
                  <a:gd name="connsiteY240" fmla="*/ 1261814 h 1643408"/>
                  <a:gd name="connsiteX241" fmla="*/ 350763 w 1016414"/>
                  <a:gd name="connsiteY241" fmla="*/ 1275485 h 1643408"/>
                  <a:gd name="connsiteX242" fmla="*/ 342065 w 1016414"/>
                  <a:gd name="connsiteY242" fmla="*/ 1283782 h 1643408"/>
                  <a:gd name="connsiteX243" fmla="*/ 343645 w 1016414"/>
                  <a:gd name="connsiteY243" fmla="*/ 1293800 h 1643408"/>
                  <a:gd name="connsiteX244" fmla="*/ 340392 w 1016414"/>
                  <a:gd name="connsiteY244" fmla="*/ 1295662 h 1643408"/>
                  <a:gd name="connsiteX245" fmla="*/ 338742 w 1016414"/>
                  <a:gd name="connsiteY245" fmla="*/ 1289110 h 1643408"/>
                  <a:gd name="connsiteX246" fmla="*/ 334876 w 1016414"/>
                  <a:gd name="connsiteY246" fmla="*/ 1288497 h 1643408"/>
                  <a:gd name="connsiteX247" fmla="*/ 335418 w 1016414"/>
                  <a:gd name="connsiteY247" fmla="*/ 1278479 h 1643408"/>
                  <a:gd name="connsiteX248" fmla="*/ 340934 w 1016414"/>
                  <a:gd name="connsiteY248" fmla="*/ 1271997 h 1643408"/>
                  <a:gd name="connsiteX249" fmla="*/ 344800 w 1016414"/>
                  <a:gd name="connsiteY249" fmla="*/ 1275509 h 1643408"/>
                  <a:gd name="connsiteX250" fmla="*/ 348524 w 1016414"/>
                  <a:gd name="connsiteY250" fmla="*/ 1258373 h 1643408"/>
                  <a:gd name="connsiteX251" fmla="*/ 355147 w 1016414"/>
                  <a:gd name="connsiteY251" fmla="*/ 1247671 h 1643408"/>
                  <a:gd name="connsiteX252" fmla="*/ 354605 w 1016414"/>
                  <a:gd name="connsiteY252" fmla="*/ 1238832 h 1643408"/>
                  <a:gd name="connsiteX253" fmla="*/ 357929 w 1016414"/>
                  <a:gd name="connsiteY253" fmla="*/ 1231714 h 1643408"/>
                  <a:gd name="connsiteX254" fmla="*/ 354063 w 1016414"/>
                  <a:gd name="connsiteY254" fmla="*/ 1226316 h 1643408"/>
                  <a:gd name="connsiteX255" fmla="*/ 353521 w 1016414"/>
                  <a:gd name="connsiteY255" fmla="*/ 1207954 h 1643408"/>
                  <a:gd name="connsiteX256" fmla="*/ 350197 w 1016414"/>
                  <a:gd name="connsiteY256" fmla="*/ 1202014 h 1643408"/>
                  <a:gd name="connsiteX257" fmla="*/ 342042 w 1016414"/>
                  <a:gd name="connsiteY257" fmla="*/ 1206846 h 1643408"/>
                  <a:gd name="connsiteX258" fmla="*/ 348524 w 1016414"/>
                  <a:gd name="connsiteY258" fmla="*/ 1219268 h 1643408"/>
                  <a:gd name="connsiteX259" fmla="*/ 349066 w 1016414"/>
                  <a:gd name="connsiteY259" fmla="*/ 1225750 h 1643408"/>
                  <a:gd name="connsiteX260" fmla="*/ 346921 w 1016414"/>
                  <a:gd name="connsiteY260" fmla="*/ 1228720 h 1643408"/>
                  <a:gd name="connsiteX261" fmla="*/ 343598 w 1016414"/>
                  <a:gd name="connsiteY261" fmla="*/ 1222238 h 1643408"/>
                  <a:gd name="connsiteX262" fmla="*/ 338695 w 1016414"/>
                  <a:gd name="connsiteY262" fmla="*/ 1220517 h 1643408"/>
                  <a:gd name="connsiteX263" fmla="*/ 338153 w 1016414"/>
                  <a:gd name="connsiteY263" fmla="*/ 1217547 h 1643408"/>
                  <a:gd name="connsiteX264" fmla="*/ 335395 w 1016414"/>
                  <a:gd name="connsiteY264" fmla="*/ 1218160 h 1643408"/>
                  <a:gd name="connsiteX265" fmla="*/ 337610 w 1016414"/>
                  <a:gd name="connsiteY265" fmla="*/ 1231761 h 1643408"/>
                  <a:gd name="connsiteX266" fmla="*/ 339260 w 1016414"/>
                  <a:gd name="connsiteY266" fmla="*/ 1234118 h 1643408"/>
                  <a:gd name="connsiteX267" fmla="*/ 336503 w 1016414"/>
                  <a:gd name="connsiteY267" fmla="*/ 1234731 h 1643408"/>
                  <a:gd name="connsiteX268" fmla="*/ 334287 w 1016414"/>
                  <a:gd name="connsiteY268" fmla="*/ 1255992 h 1643408"/>
                  <a:gd name="connsiteX269" fmla="*/ 320616 w 1016414"/>
                  <a:gd name="connsiteY269" fmla="*/ 1267306 h 1643408"/>
                  <a:gd name="connsiteX270" fmla="*/ 318400 w 1016414"/>
                  <a:gd name="connsiteY270" fmla="*/ 1267306 h 1643408"/>
                  <a:gd name="connsiteX271" fmla="*/ 320616 w 1016414"/>
                  <a:gd name="connsiteY271" fmla="*/ 1262474 h 1643408"/>
                  <a:gd name="connsiteX272" fmla="*/ 319508 w 1016414"/>
                  <a:gd name="connsiteY272" fmla="*/ 1251278 h 1643408"/>
                  <a:gd name="connsiteX273" fmla="*/ 312460 w 1016414"/>
                  <a:gd name="connsiteY273" fmla="*/ 1240576 h 1643408"/>
                  <a:gd name="connsiteX274" fmla="*/ 305271 w 1016414"/>
                  <a:gd name="connsiteY274" fmla="*/ 1240576 h 1643408"/>
                  <a:gd name="connsiteX275" fmla="*/ 288983 w 1016414"/>
                  <a:gd name="connsiteY275" fmla="*/ 1248237 h 1643408"/>
                  <a:gd name="connsiteX276" fmla="*/ 286225 w 1016414"/>
                  <a:gd name="connsiteY276" fmla="*/ 1253635 h 1643408"/>
                  <a:gd name="connsiteX277" fmla="*/ 287262 w 1016414"/>
                  <a:gd name="connsiteY277" fmla="*/ 1262003 h 1643408"/>
                  <a:gd name="connsiteX278" fmla="*/ 272483 w 1016414"/>
                  <a:gd name="connsiteY278" fmla="*/ 1252551 h 1643408"/>
                  <a:gd name="connsiteX279" fmla="*/ 255559 w 1016414"/>
                  <a:gd name="connsiteY279" fmla="*/ 1254342 h 1643408"/>
                  <a:gd name="connsiteX280" fmla="*/ 249548 w 1016414"/>
                  <a:gd name="connsiteY280" fmla="*/ 1257925 h 1643408"/>
                  <a:gd name="connsiteX281" fmla="*/ 245753 w 1016414"/>
                  <a:gd name="connsiteY281" fmla="*/ 1267943 h 1643408"/>
                  <a:gd name="connsiteX282" fmla="*/ 241322 w 1016414"/>
                  <a:gd name="connsiteY282" fmla="*/ 1268555 h 1643408"/>
                  <a:gd name="connsiteX283" fmla="*/ 234769 w 1016414"/>
                  <a:gd name="connsiteY283" fmla="*/ 1275037 h 1643408"/>
                  <a:gd name="connsiteX284" fmla="*/ 224893 w 1016414"/>
                  <a:gd name="connsiteY284" fmla="*/ 1270889 h 1643408"/>
                  <a:gd name="connsiteX285" fmla="*/ 224893 w 1016414"/>
                  <a:gd name="connsiteY285" fmla="*/ 1262592 h 1643408"/>
                  <a:gd name="connsiteX286" fmla="*/ 221027 w 1016414"/>
                  <a:gd name="connsiteY286" fmla="*/ 1258373 h 1643408"/>
                  <a:gd name="connsiteX287" fmla="*/ 216667 w 1016414"/>
                  <a:gd name="connsiteY287" fmla="*/ 1267283 h 1643408"/>
                  <a:gd name="connsiteX288" fmla="*/ 211764 w 1016414"/>
                  <a:gd name="connsiteY288" fmla="*/ 1266104 h 1643408"/>
                  <a:gd name="connsiteX289" fmla="*/ 210656 w 1016414"/>
                  <a:gd name="connsiteY289" fmla="*/ 1269074 h 1643408"/>
                  <a:gd name="connsiteX290" fmla="*/ 213979 w 1016414"/>
                  <a:gd name="connsiteY290" fmla="*/ 1274401 h 1643408"/>
                  <a:gd name="connsiteX291" fmla="*/ 218340 w 1016414"/>
                  <a:gd name="connsiteY291" fmla="*/ 1273223 h 1643408"/>
                  <a:gd name="connsiteX292" fmla="*/ 218882 w 1016414"/>
                  <a:gd name="connsiteY292" fmla="*/ 1276122 h 1643408"/>
                  <a:gd name="connsiteX293" fmla="*/ 206790 w 1016414"/>
                  <a:gd name="connsiteY293" fmla="*/ 1281519 h 1643408"/>
                  <a:gd name="connsiteX294" fmla="*/ 206248 w 1016414"/>
                  <a:gd name="connsiteY294" fmla="*/ 1287459 h 1643408"/>
                  <a:gd name="connsiteX295" fmla="*/ 202453 w 1016414"/>
                  <a:gd name="connsiteY295" fmla="*/ 1288001 h 1643408"/>
                  <a:gd name="connsiteX296" fmla="*/ 200874 w 1016414"/>
                  <a:gd name="connsiteY296" fmla="*/ 1292834 h 1643408"/>
                  <a:gd name="connsiteX297" fmla="*/ 200874 w 1016414"/>
                  <a:gd name="connsiteY297" fmla="*/ 1294625 h 1643408"/>
                  <a:gd name="connsiteX298" fmla="*/ 211787 w 1016414"/>
                  <a:gd name="connsiteY298" fmla="*/ 1294625 h 1643408"/>
                  <a:gd name="connsiteX299" fmla="*/ 212329 w 1016414"/>
                  <a:gd name="connsiteY299" fmla="*/ 1298774 h 1643408"/>
                  <a:gd name="connsiteX300" fmla="*/ 206814 w 1016414"/>
                  <a:gd name="connsiteY300" fmla="*/ 1304172 h 1643408"/>
                  <a:gd name="connsiteX301" fmla="*/ 206814 w 1016414"/>
                  <a:gd name="connsiteY301" fmla="*/ 1309499 h 1643408"/>
                  <a:gd name="connsiteX302" fmla="*/ 209030 w 1016414"/>
                  <a:gd name="connsiteY302" fmla="*/ 1310111 h 1643408"/>
                  <a:gd name="connsiteX303" fmla="*/ 208747 w 1016414"/>
                  <a:gd name="connsiteY303" fmla="*/ 1316476 h 1643408"/>
                  <a:gd name="connsiteX304" fmla="*/ 214545 w 1016414"/>
                  <a:gd name="connsiteY304" fmla="*/ 1320624 h 1643408"/>
                  <a:gd name="connsiteX305" fmla="*/ 226826 w 1016414"/>
                  <a:gd name="connsiteY305" fmla="*/ 1327177 h 1643408"/>
                  <a:gd name="connsiteX306" fmla="*/ 233237 w 1016414"/>
                  <a:gd name="connsiteY306" fmla="*/ 1325315 h 1643408"/>
                  <a:gd name="connsiteX307" fmla="*/ 242147 w 1016414"/>
                  <a:gd name="connsiteY307" fmla="*/ 1332009 h 1643408"/>
                  <a:gd name="connsiteX308" fmla="*/ 251340 w 1016414"/>
                  <a:gd name="connsiteY308" fmla="*/ 1332905 h 1643408"/>
                  <a:gd name="connsiteX309" fmla="*/ 268476 w 1016414"/>
                  <a:gd name="connsiteY309" fmla="*/ 1330689 h 1643408"/>
                  <a:gd name="connsiteX310" fmla="*/ 279319 w 1016414"/>
                  <a:gd name="connsiteY310" fmla="*/ 1332834 h 1643408"/>
                  <a:gd name="connsiteX311" fmla="*/ 300651 w 1016414"/>
                  <a:gd name="connsiteY311" fmla="*/ 1323853 h 1643408"/>
                  <a:gd name="connsiteX312" fmla="*/ 308311 w 1016414"/>
                  <a:gd name="connsiteY312" fmla="*/ 1327507 h 1643408"/>
                  <a:gd name="connsiteX313" fmla="*/ 313285 w 1016414"/>
                  <a:gd name="connsiteY313" fmla="*/ 1335380 h 1643408"/>
                  <a:gd name="connsiteX314" fmla="*/ 318683 w 1016414"/>
                  <a:gd name="connsiteY314" fmla="*/ 1336346 h 1643408"/>
                  <a:gd name="connsiteX315" fmla="*/ 331930 w 1016414"/>
                  <a:gd name="connsiteY315" fmla="*/ 1327012 h 1643408"/>
                  <a:gd name="connsiteX316" fmla="*/ 334287 w 1016414"/>
                  <a:gd name="connsiteY316" fmla="*/ 1330194 h 1643408"/>
                  <a:gd name="connsiteX317" fmla="*/ 331671 w 1016414"/>
                  <a:gd name="connsiteY317" fmla="*/ 1334201 h 1643408"/>
                  <a:gd name="connsiteX318" fmla="*/ 331953 w 1016414"/>
                  <a:gd name="connsiteY318" fmla="*/ 1346977 h 1643408"/>
                  <a:gd name="connsiteX319" fmla="*/ 351847 w 1016414"/>
                  <a:gd name="connsiteY319" fmla="*/ 1353600 h 1643408"/>
                  <a:gd name="connsiteX320" fmla="*/ 362902 w 1016414"/>
                  <a:gd name="connsiteY320" fmla="*/ 1377973 h 1643408"/>
                  <a:gd name="connsiteX321" fmla="*/ 376644 w 1016414"/>
                  <a:gd name="connsiteY321" fmla="*/ 1372174 h 1643408"/>
                  <a:gd name="connsiteX322" fmla="*/ 379332 w 1016414"/>
                  <a:gd name="connsiteY322" fmla="*/ 1358975 h 1643408"/>
                  <a:gd name="connsiteX323" fmla="*/ 382514 w 1016414"/>
                  <a:gd name="connsiteY323" fmla="*/ 1357867 h 1643408"/>
                  <a:gd name="connsiteX324" fmla="*/ 389279 w 1016414"/>
                  <a:gd name="connsiteY324" fmla="*/ 1363948 h 1643408"/>
                  <a:gd name="connsiteX325" fmla="*/ 392178 w 1016414"/>
                  <a:gd name="connsiteY325" fmla="*/ 1373683 h 1643408"/>
                  <a:gd name="connsiteX326" fmla="*/ 389962 w 1016414"/>
                  <a:gd name="connsiteY326" fmla="*/ 1380236 h 1643408"/>
                  <a:gd name="connsiteX327" fmla="*/ 376833 w 1016414"/>
                  <a:gd name="connsiteY327" fmla="*/ 1391550 h 1643408"/>
                  <a:gd name="connsiteX328" fmla="*/ 374287 w 1016414"/>
                  <a:gd name="connsiteY328" fmla="*/ 1404538 h 1643408"/>
                  <a:gd name="connsiteX329" fmla="*/ 366061 w 1016414"/>
                  <a:gd name="connsiteY329" fmla="*/ 1420283 h 1643408"/>
                  <a:gd name="connsiteX330" fmla="*/ 370139 w 1016414"/>
                  <a:gd name="connsiteY330" fmla="*/ 1462122 h 1643408"/>
                  <a:gd name="connsiteX331" fmla="*/ 367923 w 1016414"/>
                  <a:gd name="connsiteY331" fmla="*/ 1489748 h 1643408"/>
                  <a:gd name="connsiteX332" fmla="*/ 369785 w 1016414"/>
                  <a:gd name="connsiteY332" fmla="*/ 1510042 h 1643408"/>
                  <a:gd name="connsiteX333" fmla="*/ 356255 w 1016414"/>
                  <a:gd name="connsiteY333" fmla="*/ 1529936 h 1643408"/>
                  <a:gd name="connsiteX334" fmla="*/ 360121 w 1016414"/>
                  <a:gd name="connsiteY334" fmla="*/ 1552588 h 1643408"/>
                  <a:gd name="connsiteX335" fmla="*/ 366815 w 1016414"/>
                  <a:gd name="connsiteY335" fmla="*/ 1559919 h 1643408"/>
                  <a:gd name="connsiteX336" fmla="*/ 5586 w 1016414"/>
                  <a:gd name="connsiteY336" fmla="*/ 1643408 h 1643408"/>
                  <a:gd name="connsiteX337" fmla="*/ 5586 w 1016414"/>
                  <a:gd name="connsiteY337" fmla="*/ 1643408 h 1643408"/>
                  <a:gd name="connsiteX338" fmla="*/ 2687 w 1016414"/>
                  <a:gd name="connsiteY338" fmla="*/ 1464621 h 1643408"/>
                  <a:gd name="connsiteX339" fmla="*/ 0 w 1016414"/>
                  <a:gd name="connsiteY339" fmla="*/ 514819 h 1643408"/>
                  <a:gd name="connsiteX340" fmla="*/ 194957 w 1016414"/>
                  <a:gd name="connsiteY340" fmla="*/ 514819 h 1643408"/>
                  <a:gd name="connsiteX341" fmla="*/ 196419 w 1016414"/>
                  <a:gd name="connsiteY341" fmla="*/ 262489 h 1643408"/>
                  <a:gd name="connsiteX342" fmla="*/ 396892 w 1016414"/>
                  <a:gd name="connsiteY342" fmla="*/ 319036 h 1643408"/>
                  <a:gd name="connsiteX343" fmla="*/ 573323 w 1016414"/>
                  <a:gd name="connsiteY343" fmla="*/ 378224 h 1643408"/>
                  <a:gd name="connsiteX344" fmla="*/ 586923 w 1016414"/>
                  <a:gd name="connsiteY344" fmla="*/ 385271 h 1643408"/>
                  <a:gd name="connsiteX345" fmla="*/ 587607 w 1016414"/>
                  <a:gd name="connsiteY345" fmla="*/ 239554 h 1643408"/>
                  <a:gd name="connsiteX346" fmla="*/ 549893 w 1016414"/>
                  <a:gd name="connsiteY346" fmla="*/ 199766 h 1643408"/>
                  <a:gd name="connsiteX347" fmla="*/ 608444 w 1016414"/>
                  <a:gd name="connsiteY347" fmla="*/ 174969 h 1643408"/>
                  <a:gd name="connsiteX348" fmla="*/ 621502 w 1016414"/>
                  <a:gd name="connsiteY348" fmla="*/ 165234 h 1643408"/>
                  <a:gd name="connsiteX349" fmla="*/ 621502 w 1016414"/>
                  <a:gd name="connsiteY349" fmla="*/ 165234 h 1643408"/>
                  <a:gd name="connsiteX350" fmla="*/ 698839 w 1016414"/>
                  <a:gd name="connsiteY350" fmla="*/ 134167 h 1643408"/>
                  <a:gd name="connsiteX351" fmla="*/ 698839 w 1016414"/>
                  <a:gd name="connsiteY351" fmla="*/ 134167 h 1643408"/>
                  <a:gd name="connsiteX352" fmla="*/ 776106 w 1016414"/>
                  <a:gd name="connsiteY352" fmla="*/ 106471 h 1643408"/>
                  <a:gd name="connsiteX353" fmla="*/ 835552 w 1016414"/>
                  <a:gd name="connsiteY353" fmla="*/ 80378 h 1643408"/>
                  <a:gd name="connsiteX354" fmla="*/ 820985 w 1016414"/>
                  <a:gd name="connsiteY354" fmla="*/ 30595 h 1643408"/>
                  <a:gd name="connsiteX355" fmla="*/ 844533 w 1016414"/>
                  <a:gd name="connsiteY355" fmla="*/ 23076 h 1643408"/>
                  <a:gd name="connsiteX356" fmla="*/ 844533 w 1016414"/>
                  <a:gd name="connsiteY356" fmla="*/ 23076 h 1643408"/>
                  <a:gd name="connsiteX357" fmla="*/ 898605 w 1016414"/>
                  <a:gd name="connsiteY357" fmla="*/ 5822 h 1643408"/>
                  <a:gd name="connsiteX358" fmla="*/ 961517 w 1016414"/>
                  <a:gd name="connsiteY358" fmla="*/ 495 h 1643408"/>
                  <a:gd name="connsiteX359" fmla="*/ 962012 w 1016414"/>
                  <a:gd name="connsiteY359" fmla="*/ 495 h 1643408"/>
                  <a:gd name="connsiteX360" fmla="*/ 962012 w 1016414"/>
                  <a:gd name="connsiteY360" fmla="*/ 0 h 1643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</a:cxnLst>
                <a:rect l="l" t="t" r="r" b="b"/>
                <a:pathLst>
                  <a:path w="1016414" h="1643408">
                    <a:moveTo>
                      <a:pt x="255842" y="1265468"/>
                    </a:moveTo>
                    <a:lnTo>
                      <a:pt x="254663" y="1277819"/>
                    </a:lnTo>
                    <a:lnTo>
                      <a:pt x="250868" y="1277206"/>
                    </a:lnTo>
                    <a:lnTo>
                      <a:pt x="247003" y="1268909"/>
                    </a:lnTo>
                    <a:lnTo>
                      <a:pt x="255842" y="1265468"/>
                    </a:lnTo>
                    <a:close/>
                    <a:moveTo>
                      <a:pt x="962153" y="141"/>
                    </a:moveTo>
                    <a:lnTo>
                      <a:pt x="962695" y="11456"/>
                    </a:lnTo>
                    <a:lnTo>
                      <a:pt x="967669" y="17466"/>
                    </a:lnTo>
                    <a:lnTo>
                      <a:pt x="969319" y="25763"/>
                    </a:lnTo>
                    <a:lnTo>
                      <a:pt x="974764" y="30525"/>
                    </a:lnTo>
                    <a:lnTo>
                      <a:pt x="974764" y="34673"/>
                    </a:lnTo>
                    <a:lnTo>
                      <a:pt x="980775" y="34673"/>
                    </a:lnTo>
                    <a:lnTo>
                      <a:pt x="992796" y="47166"/>
                    </a:lnTo>
                    <a:lnTo>
                      <a:pt x="999419" y="48957"/>
                    </a:lnTo>
                    <a:lnTo>
                      <a:pt x="1000527" y="56689"/>
                    </a:lnTo>
                    <a:lnTo>
                      <a:pt x="1009838" y="59046"/>
                    </a:lnTo>
                    <a:lnTo>
                      <a:pt x="1008659" y="63807"/>
                    </a:lnTo>
                    <a:lnTo>
                      <a:pt x="1003262" y="60908"/>
                    </a:lnTo>
                    <a:lnTo>
                      <a:pt x="998288" y="63336"/>
                    </a:lnTo>
                    <a:lnTo>
                      <a:pt x="997180" y="78799"/>
                    </a:lnTo>
                    <a:lnTo>
                      <a:pt x="1000504" y="95511"/>
                    </a:lnTo>
                    <a:lnTo>
                      <a:pt x="993314" y="106141"/>
                    </a:lnTo>
                    <a:lnTo>
                      <a:pt x="995530" y="112765"/>
                    </a:lnTo>
                    <a:lnTo>
                      <a:pt x="991735" y="116913"/>
                    </a:lnTo>
                    <a:lnTo>
                      <a:pt x="991735" y="121675"/>
                    </a:lnTo>
                    <a:lnTo>
                      <a:pt x="994988" y="124645"/>
                    </a:lnTo>
                    <a:lnTo>
                      <a:pt x="981859" y="130584"/>
                    </a:lnTo>
                    <a:lnTo>
                      <a:pt x="986832" y="135982"/>
                    </a:lnTo>
                    <a:lnTo>
                      <a:pt x="982425" y="139494"/>
                    </a:lnTo>
                    <a:lnTo>
                      <a:pt x="982425" y="144256"/>
                    </a:lnTo>
                    <a:lnTo>
                      <a:pt x="993880" y="151987"/>
                    </a:lnTo>
                    <a:lnTo>
                      <a:pt x="995530" y="157927"/>
                    </a:lnTo>
                    <a:lnTo>
                      <a:pt x="985182" y="147839"/>
                    </a:lnTo>
                    <a:lnTo>
                      <a:pt x="980209" y="149017"/>
                    </a:lnTo>
                    <a:lnTo>
                      <a:pt x="976414" y="154344"/>
                    </a:lnTo>
                    <a:lnTo>
                      <a:pt x="978559" y="160968"/>
                    </a:lnTo>
                    <a:lnTo>
                      <a:pt x="989543" y="168699"/>
                    </a:lnTo>
                    <a:lnTo>
                      <a:pt x="1002177" y="188923"/>
                    </a:lnTo>
                    <a:lnTo>
                      <a:pt x="1000527" y="200190"/>
                    </a:lnTo>
                    <a:lnTo>
                      <a:pt x="992796" y="217444"/>
                    </a:lnTo>
                    <a:lnTo>
                      <a:pt x="1000527" y="240638"/>
                    </a:lnTo>
                    <a:lnTo>
                      <a:pt x="999419" y="266190"/>
                    </a:lnTo>
                    <a:lnTo>
                      <a:pt x="995554" y="280474"/>
                    </a:lnTo>
                    <a:lnTo>
                      <a:pt x="1002743" y="306025"/>
                    </a:lnTo>
                    <a:lnTo>
                      <a:pt x="999419" y="308995"/>
                    </a:lnTo>
                    <a:lnTo>
                      <a:pt x="998312" y="323845"/>
                    </a:lnTo>
                    <a:lnTo>
                      <a:pt x="994988" y="334546"/>
                    </a:lnTo>
                    <a:lnTo>
                      <a:pt x="988977" y="341735"/>
                    </a:lnTo>
                    <a:lnTo>
                      <a:pt x="986832" y="353615"/>
                    </a:lnTo>
                    <a:lnTo>
                      <a:pt x="984075" y="354157"/>
                    </a:lnTo>
                    <a:lnTo>
                      <a:pt x="982425" y="361889"/>
                    </a:lnTo>
                    <a:lnTo>
                      <a:pt x="976980" y="360710"/>
                    </a:lnTo>
                    <a:lnTo>
                      <a:pt x="974222" y="363680"/>
                    </a:lnTo>
                    <a:lnTo>
                      <a:pt x="985206" y="385012"/>
                    </a:lnTo>
                    <a:lnTo>
                      <a:pt x="992796" y="428454"/>
                    </a:lnTo>
                    <a:lnTo>
                      <a:pt x="997769" y="437976"/>
                    </a:lnTo>
                    <a:lnTo>
                      <a:pt x="1016414" y="457588"/>
                    </a:lnTo>
                    <a:lnTo>
                      <a:pt x="1012006" y="473616"/>
                    </a:lnTo>
                    <a:lnTo>
                      <a:pt x="1008141" y="476516"/>
                    </a:lnTo>
                    <a:lnTo>
                      <a:pt x="1005454" y="500888"/>
                    </a:lnTo>
                    <a:lnTo>
                      <a:pt x="996685" y="511519"/>
                    </a:lnTo>
                    <a:lnTo>
                      <a:pt x="984122" y="515102"/>
                    </a:lnTo>
                    <a:lnTo>
                      <a:pt x="970993" y="537683"/>
                    </a:lnTo>
                    <a:lnTo>
                      <a:pt x="963261" y="534784"/>
                    </a:lnTo>
                    <a:lnTo>
                      <a:pt x="958358" y="541266"/>
                    </a:lnTo>
                    <a:lnTo>
                      <a:pt x="952348" y="540653"/>
                    </a:lnTo>
                    <a:lnTo>
                      <a:pt x="930521" y="560806"/>
                    </a:lnTo>
                    <a:lnTo>
                      <a:pt x="925005" y="570965"/>
                    </a:lnTo>
                    <a:lnTo>
                      <a:pt x="923897" y="579875"/>
                    </a:lnTo>
                    <a:lnTo>
                      <a:pt x="938676" y="583387"/>
                    </a:lnTo>
                    <a:lnTo>
                      <a:pt x="944192" y="578697"/>
                    </a:lnTo>
                    <a:lnTo>
                      <a:pt x="950745" y="585745"/>
                    </a:lnTo>
                    <a:lnTo>
                      <a:pt x="944734" y="603564"/>
                    </a:lnTo>
                    <a:lnTo>
                      <a:pt x="927197" y="624967"/>
                    </a:lnTo>
                    <a:lnTo>
                      <a:pt x="924982" y="635126"/>
                    </a:lnTo>
                    <a:lnTo>
                      <a:pt x="916213" y="646393"/>
                    </a:lnTo>
                    <a:lnTo>
                      <a:pt x="903650" y="671331"/>
                    </a:lnTo>
                    <a:lnTo>
                      <a:pt x="909095" y="678450"/>
                    </a:lnTo>
                    <a:lnTo>
                      <a:pt x="905842" y="679063"/>
                    </a:lnTo>
                    <a:lnTo>
                      <a:pt x="900397" y="673665"/>
                    </a:lnTo>
                    <a:lnTo>
                      <a:pt x="897073" y="680218"/>
                    </a:lnTo>
                    <a:lnTo>
                      <a:pt x="903626" y="686700"/>
                    </a:lnTo>
                    <a:lnTo>
                      <a:pt x="895965" y="682551"/>
                    </a:lnTo>
                    <a:lnTo>
                      <a:pt x="883873" y="703271"/>
                    </a:lnTo>
                    <a:lnTo>
                      <a:pt x="888281" y="708668"/>
                    </a:lnTo>
                    <a:lnTo>
                      <a:pt x="887173" y="711638"/>
                    </a:lnTo>
                    <a:lnTo>
                      <a:pt x="883850" y="712251"/>
                    </a:lnTo>
                    <a:lnTo>
                      <a:pt x="882271" y="708032"/>
                    </a:lnTo>
                    <a:lnTo>
                      <a:pt x="875647" y="706241"/>
                    </a:lnTo>
                    <a:lnTo>
                      <a:pt x="873502" y="710389"/>
                    </a:lnTo>
                    <a:lnTo>
                      <a:pt x="875647" y="716942"/>
                    </a:lnTo>
                    <a:lnTo>
                      <a:pt x="869707" y="723990"/>
                    </a:lnTo>
                    <a:lnTo>
                      <a:pt x="864734" y="723990"/>
                    </a:lnTo>
                    <a:lnTo>
                      <a:pt x="841257" y="756730"/>
                    </a:lnTo>
                    <a:lnTo>
                      <a:pt x="838499" y="756730"/>
                    </a:lnTo>
                    <a:lnTo>
                      <a:pt x="828693" y="775658"/>
                    </a:lnTo>
                    <a:lnTo>
                      <a:pt x="819854" y="784568"/>
                    </a:lnTo>
                    <a:lnTo>
                      <a:pt x="814456" y="785817"/>
                    </a:lnTo>
                    <a:lnTo>
                      <a:pt x="792016" y="802458"/>
                    </a:lnTo>
                    <a:lnTo>
                      <a:pt x="782682" y="816130"/>
                    </a:lnTo>
                    <a:lnTo>
                      <a:pt x="769553" y="854668"/>
                    </a:lnTo>
                    <a:lnTo>
                      <a:pt x="746618" y="895069"/>
                    </a:lnTo>
                    <a:lnTo>
                      <a:pt x="742210" y="937120"/>
                    </a:lnTo>
                    <a:lnTo>
                      <a:pt x="725781" y="966820"/>
                    </a:lnTo>
                    <a:lnTo>
                      <a:pt x="726323" y="1009508"/>
                    </a:lnTo>
                    <a:lnTo>
                      <a:pt x="723565" y="1020138"/>
                    </a:lnTo>
                    <a:lnTo>
                      <a:pt x="718663" y="1033810"/>
                    </a:lnTo>
                    <a:lnTo>
                      <a:pt x="706641" y="1049838"/>
                    </a:lnTo>
                    <a:lnTo>
                      <a:pt x="700631" y="1062826"/>
                    </a:lnTo>
                    <a:lnTo>
                      <a:pt x="681444" y="1086586"/>
                    </a:lnTo>
                    <a:lnTo>
                      <a:pt x="664048" y="1121589"/>
                    </a:lnTo>
                    <a:lnTo>
                      <a:pt x="660725" y="1142921"/>
                    </a:lnTo>
                    <a:lnTo>
                      <a:pt x="645946" y="1182638"/>
                    </a:lnTo>
                    <a:lnTo>
                      <a:pt x="644295" y="1201000"/>
                    </a:lnTo>
                    <a:lnTo>
                      <a:pt x="631732" y="1239468"/>
                    </a:lnTo>
                    <a:lnTo>
                      <a:pt x="624001" y="1246587"/>
                    </a:lnTo>
                    <a:lnTo>
                      <a:pt x="619169" y="1247836"/>
                    </a:lnTo>
                    <a:lnTo>
                      <a:pt x="619169" y="1244725"/>
                    </a:lnTo>
                    <a:lnTo>
                      <a:pt x="611979" y="1246516"/>
                    </a:lnTo>
                    <a:lnTo>
                      <a:pt x="599958" y="1271384"/>
                    </a:lnTo>
                    <a:lnTo>
                      <a:pt x="586829" y="1274967"/>
                    </a:lnTo>
                    <a:lnTo>
                      <a:pt x="574737" y="1274354"/>
                    </a:lnTo>
                    <a:lnTo>
                      <a:pt x="562645" y="1280836"/>
                    </a:lnTo>
                    <a:lnTo>
                      <a:pt x="551189" y="1282015"/>
                    </a:lnTo>
                    <a:lnTo>
                      <a:pt x="552839" y="1273175"/>
                    </a:lnTo>
                    <a:lnTo>
                      <a:pt x="549516" y="1264336"/>
                    </a:lnTo>
                    <a:lnTo>
                      <a:pt x="548974" y="1268485"/>
                    </a:lnTo>
                    <a:lnTo>
                      <a:pt x="546216" y="1269098"/>
                    </a:lnTo>
                    <a:lnTo>
                      <a:pt x="548974" y="1281449"/>
                    </a:lnTo>
                    <a:lnTo>
                      <a:pt x="541926" y="1281449"/>
                    </a:lnTo>
                    <a:lnTo>
                      <a:pt x="540205" y="1277937"/>
                    </a:lnTo>
                    <a:lnTo>
                      <a:pt x="533087" y="1282085"/>
                    </a:lnTo>
                    <a:lnTo>
                      <a:pt x="533087" y="1295144"/>
                    </a:lnTo>
                    <a:lnTo>
                      <a:pt x="518307" y="1333612"/>
                    </a:lnTo>
                    <a:lnTo>
                      <a:pt x="519957" y="1351974"/>
                    </a:lnTo>
                    <a:lnTo>
                      <a:pt x="517200" y="1354944"/>
                    </a:lnTo>
                    <a:lnTo>
                      <a:pt x="521607" y="1370336"/>
                    </a:lnTo>
                    <a:lnTo>
                      <a:pt x="518850" y="1370949"/>
                    </a:lnTo>
                    <a:lnTo>
                      <a:pt x="512839" y="1370949"/>
                    </a:lnTo>
                    <a:lnTo>
                      <a:pt x="514489" y="1384549"/>
                    </a:lnTo>
                    <a:lnTo>
                      <a:pt x="511731" y="1385799"/>
                    </a:lnTo>
                    <a:lnTo>
                      <a:pt x="512273" y="1395250"/>
                    </a:lnTo>
                    <a:lnTo>
                      <a:pt x="504047" y="1400012"/>
                    </a:lnTo>
                    <a:lnTo>
                      <a:pt x="493133" y="1400012"/>
                    </a:lnTo>
                    <a:lnTo>
                      <a:pt x="489810" y="1402440"/>
                    </a:lnTo>
                    <a:lnTo>
                      <a:pt x="485944" y="1410100"/>
                    </a:lnTo>
                    <a:lnTo>
                      <a:pt x="480499" y="1410713"/>
                    </a:lnTo>
                    <a:lnTo>
                      <a:pt x="470081" y="1419010"/>
                    </a:lnTo>
                    <a:lnTo>
                      <a:pt x="465720" y="1427850"/>
                    </a:lnTo>
                    <a:lnTo>
                      <a:pt x="445496" y="1448003"/>
                    </a:lnTo>
                    <a:lnTo>
                      <a:pt x="438448" y="1449794"/>
                    </a:lnTo>
                    <a:lnTo>
                      <a:pt x="431259" y="1449794"/>
                    </a:lnTo>
                    <a:lnTo>
                      <a:pt x="430717" y="1447437"/>
                    </a:lnTo>
                    <a:lnTo>
                      <a:pt x="438448" y="1443289"/>
                    </a:lnTo>
                    <a:lnTo>
                      <a:pt x="442738" y="1411868"/>
                    </a:lnTo>
                    <a:lnTo>
                      <a:pt x="437340" y="1401238"/>
                    </a:lnTo>
                    <a:lnTo>
                      <a:pt x="427959" y="1395911"/>
                    </a:lnTo>
                    <a:lnTo>
                      <a:pt x="426922" y="1369888"/>
                    </a:lnTo>
                    <a:lnTo>
                      <a:pt x="419803" y="1365740"/>
                    </a:lnTo>
                    <a:lnTo>
                      <a:pt x="417045" y="1356900"/>
                    </a:lnTo>
                    <a:lnTo>
                      <a:pt x="420369" y="1347990"/>
                    </a:lnTo>
                    <a:lnTo>
                      <a:pt x="419827" y="1333140"/>
                    </a:lnTo>
                    <a:lnTo>
                      <a:pt x="426945" y="1328379"/>
                    </a:lnTo>
                    <a:lnTo>
                      <a:pt x="437930" y="1331962"/>
                    </a:lnTo>
                    <a:lnTo>
                      <a:pt x="435714" y="1336110"/>
                    </a:lnTo>
                    <a:lnTo>
                      <a:pt x="436751" y="1343842"/>
                    </a:lnTo>
                    <a:lnTo>
                      <a:pt x="447169" y="1347354"/>
                    </a:lnTo>
                    <a:lnTo>
                      <a:pt x="448277" y="1353836"/>
                    </a:lnTo>
                    <a:lnTo>
                      <a:pt x="454830" y="1355698"/>
                    </a:lnTo>
                    <a:lnTo>
                      <a:pt x="451035" y="1326069"/>
                    </a:lnTo>
                    <a:lnTo>
                      <a:pt x="461949" y="1321920"/>
                    </a:lnTo>
                    <a:lnTo>
                      <a:pt x="459733" y="1334908"/>
                    </a:lnTo>
                    <a:lnTo>
                      <a:pt x="454830" y="1338491"/>
                    </a:lnTo>
                    <a:lnTo>
                      <a:pt x="455938" y="1346152"/>
                    </a:lnTo>
                    <a:lnTo>
                      <a:pt x="459262" y="1343253"/>
                    </a:lnTo>
                    <a:lnTo>
                      <a:pt x="461949" y="1331938"/>
                    </a:lnTo>
                    <a:lnTo>
                      <a:pt x="473475" y="1321920"/>
                    </a:lnTo>
                    <a:lnTo>
                      <a:pt x="477270" y="1313553"/>
                    </a:lnTo>
                    <a:lnTo>
                      <a:pt x="474512" y="1307071"/>
                    </a:lnTo>
                    <a:lnTo>
                      <a:pt x="476799" y="1302309"/>
                    </a:lnTo>
                    <a:lnTo>
                      <a:pt x="474512" y="1294012"/>
                    </a:lnTo>
                    <a:lnTo>
                      <a:pt x="479486" y="1272680"/>
                    </a:lnTo>
                    <a:lnTo>
                      <a:pt x="474512" y="1267353"/>
                    </a:lnTo>
                    <a:lnTo>
                      <a:pt x="469609" y="1272114"/>
                    </a:lnTo>
                    <a:lnTo>
                      <a:pt x="470717" y="1283429"/>
                    </a:lnTo>
                    <a:lnTo>
                      <a:pt x="466356" y="1281567"/>
                    </a:lnTo>
                    <a:lnTo>
                      <a:pt x="468006" y="1300565"/>
                    </a:lnTo>
                    <a:lnTo>
                      <a:pt x="464683" y="1300565"/>
                    </a:lnTo>
                    <a:lnTo>
                      <a:pt x="460817" y="1294625"/>
                    </a:lnTo>
                    <a:lnTo>
                      <a:pt x="461925" y="1303464"/>
                    </a:lnTo>
                    <a:lnTo>
                      <a:pt x="465791" y="1309404"/>
                    </a:lnTo>
                    <a:lnTo>
                      <a:pt x="463575" y="1316523"/>
                    </a:lnTo>
                    <a:lnTo>
                      <a:pt x="449338" y="1324254"/>
                    </a:lnTo>
                    <a:lnTo>
                      <a:pt x="449338" y="1307684"/>
                    </a:lnTo>
                    <a:lnTo>
                      <a:pt x="454783" y="1294083"/>
                    </a:lnTo>
                    <a:lnTo>
                      <a:pt x="456999" y="1266811"/>
                    </a:lnTo>
                    <a:lnTo>
                      <a:pt x="453204" y="1263912"/>
                    </a:lnTo>
                    <a:lnTo>
                      <a:pt x="455891" y="1259150"/>
                    </a:lnTo>
                    <a:lnTo>
                      <a:pt x="452638" y="1256793"/>
                    </a:lnTo>
                    <a:lnTo>
                      <a:pt x="452096" y="1250311"/>
                    </a:lnTo>
                    <a:lnTo>
                      <a:pt x="459214" y="1246729"/>
                    </a:lnTo>
                    <a:lnTo>
                      <a:pt x="459709" y="1236640"/>
                    </a:lnTo>
                    <a:lnTo>
                      <a:pt x="454264" y="1236098"/>
                    </a:lnTo>
                    <a:lnTo>
                      <a:pt x="452119" y="1244395"/>
                    </a:lnTo>
                    <a:lnTo>
                      <a:pt x="448254" y="1243782"/>
                    </a:lnTo>
                    <a:lnTo>
                      <a:pt x="436727" y="1274590"/>
                    </a:lnTo>
                    <a:lnTo>
                      <a:pt x="432367" y="1273411"/>
                    </a:lnTo>
                    <a:lnTo>
                      <a:pt x="436727" y="1278809"/>
                    </a:lnTo>
                    <a:lnTo>
                      <a:pt x="441701" y="1278125"/>
                    </a:lnTo>
                    <a:lnTo>
                      <a:pt x="443917" y="1285315"/>
                    </a:lnTo>
                    <a:lnTo>
                      <a:pt x="449362" y="1288214"/>
                    </a:lnTo>
                    <a:lnTo>
                      <a:pt x="449362" y="1290571"/>
                    </a:lnTo>
                    <a:lnTo>
                      <a:pt x="441701" y="1288214"/>
                    </a:lnTo>
                    <a:lnTo>
                      <a:pt x="447146" y="1296558"/>
                    </a:lnTo>
                    <a:lnTo>
                      <a:pt x="439485" y="1294130"/>
                    </a:lnTo>
                    <a:lnTo>
                      <a:pt x="437906" y="1297713"/>
                    </a:lnTo>
                    <a:lnTo>
                      <a:pt x="433498" y="1297100"/>
                    </a:lnTo>
                    <a:lnTo>
                      <a:pt x="430740" y="1287082"/>
                    </a:lnTo>
                    <a:lnTo>
                      <a:pt x="418719" y="1270512"/>
                    </a:lnTo>
                    <a:lnTo>
                      <a:pt x="421406" y="1266363"/>
                    </a:lnTo>
                    <a:lnTo>
                      <a:pt x="418153" y="1266363"/>
                    </a:lnTo>
                    <a:lnTo>
                      <a:pt x="417045" y="1263393"/>
                    </a:lnTo>
                    <a:lnTo>
                      <a:pt x="410493" y="1266905"/>
                    </a:lnTo>
                    <a:lnTo>
                      <a:pt x="412638" y="1275886"/>
                    </a:lnTo>
                    <a:lnTo>
                      <a:pt x="406627" y="1276994"/>
                    </a:lnTo>
                    <a:lnTo>
                      <a:pt x="398966" y="1263464"/>
                    </a:lnTo>
                    <a:lnTo>
                      <a:pt x="400074" y="1275344"/>
                    </a:lnTo>
                    <a:lnTo>
                      <a:pt x="392956" y="1269404"/>
                    </a:lnTo>
                    <a:lnTo>
                      <a:pt x="393498" y="1264643"/>
                    </a:lnTo>
                    <a:lnTo>
                      <a:pt x="388595" y="1261130"/>
                    </a:lnTo>
                    <a:lnTo>
                      <a:pt x="385837" y="1267613"/>
                    </a:lnTo>
                    <a:lnTo>
                      <a:pt x="381477" y="1264643"/>
                    </a:lnTo>
                    <a:lnTo>
                      <a:pt x="383622" y="1274731"/>
                    </a:lnTo>
                    <a:lnTo>
                      <a:pt x="378719" y="1275910"/>
                    </a:lnTo>
                    <a:lnTo>
                      <a:pt x="367734" y="1262309"/>
                    </a:lnTo>
                    <a:lnTo>
                      <a:pt x="368842" y="1253470"/>
                    </a:lnTo>
                    <a:lnTo>
                      <a:pt x="362290" y="1251113"/>
                    </a:lnTo>
                    <a:lnTo>
                      <a:pt x="361182" y="1248143"/>
                    </a:lnTo>
                    <a:lnTo>
                      <a:pt x="354629" y="1252904"/>
                    </a:lnTo>
                    <a:lnTo>
                      <a:pt x="350763" y="1261201"/>
                    </a:lnTo>
                    <a:lnTo>
                      <a:pt x="352979" y="1261814"/>
                    </a:lnTo>
                    <a:lnTo>
                      <a:pt x="350763" y="1275485"/>
                    </a:lnTo>
                    <a:lnTo>
                      <a:pt x="342065" y="1283782"/>
                    </a:lnTo>
                    <a:lnTo>
                      <a:pt x="343645" y="1293800"/>
                    </a:lnTo>
                    <a:lnTo>
                      <a:pt x="340392" y="1295662"/>
                    </a:lnTo>
                    <a:lnTo>
                      <a:pt x="338742" y="1289110"/>
                    </a:lnTo>
                    <a:lnTo>
                      <a:pt x="334876" y="1288497"/>
                    </a:lnTo>
                    <a:lnTo>
                      <a:pt x="335418" y="1278479"/>
                    </a:lnTo>
                    <a:lnTo>
                      <a:pt x="340934" y="1271997"/>
                    </a:lnTo>
                    <a:lnTo>
                      <a:pt x="344800" y="1275509"/>
                    </a:lnTo>
                    <a:lnTo>
                      <a:pt x="348524" y="1258373"/>
                    </a:lnTo>
                    <a:lnTo>
                      <a:pt x="355147" y="1247671"/>
                    </a:lnTo>
                    <a:lnTo>
                      <a:pt x="354605" y="1238832"/>
                    </a:lnTo>
                    <a:lnTo>
                      <a:pt x="357929" y="1231714"/>
                    </a:lnTo>
                    <a:lnTo>
                      <a:pt x="354063" y="1226316"/>
                    </a:lnTo>
                    <a:lnTo>
                      <a:pt x="353521" y="1207954"/>
                    </a:lnTo>
                    <a:lnTo>
                      <a:pt x="350197" y="1202014"/>
                    </a:lnTo>
                    <a:lnTo>
                      <a:pt x="342042" y="1206846"/>
                    </a:lnTo>
                    <a:lnTo>
                      <a:pt x="348524" y="1219268"/>
                    </a:lnTo>
                    <a:lnTo>
                      <a:pt x="349066" y="1225750"/>
                    </a:lnTo>
                    <a:lnTo>
                      <a:pt x="346921" y="1228720"/>
                    </a:lnTo>
                    <a:lnTo>
                      <a:pt x="343598" y="1222238"/>
                    </a:lnTo>
                    <a:lnTo>
                      <a:pt x="338695" y="1220517"/>
                    </a:lnTo>
                    <a:lnTo>
                      <a:pt x="338153" y="1217547"/>
                    </a:lnTo>
                    <a:lnTo>
                      <a:pt x="335395" y="1218160"/>
                    </a:lnTo>
                    <a:lnTo>
                      <a:pt x="337610" y="1231761"/>
                    </a:lnTo>
                    <a:lnTo>
                      <a:pt x="339260" y="1234118"/>
                    </a:lnTo>
                    <a:lnTo>
                      <a:pt x="336503" y="1234731"/>
                    </a:lnTo>
                    <a:lnTo>
                      <a:pt x="334287" y="1255992"/>
                    </a:lnTo>
                    <a:lnTo>
                      <a:pt x="320616" y="1267306"/>
                    </a:lnTo>
                    <a:lnTo>
                      <a:pt x="318400" y="1267306"/>
                    </a:lnTo>
                    <a:lnTo>
                      <a:pt x="320616" y="1262474"/>
                    </a:lnTo>
                    <a:lnTo>
                      <a:pt x="319508" y="1251278"/>
                    </a:lnTo>
                    <a:lnTo>
                      <a:pt x="312460" y="1240576"/>
                    </a:lnTo>
                    <a:lnTo>
                      <a:pt x="305271" y="1240576"/>
                    </a:lnTo>
                    <a:lnTo>
                      <a:pt x="288983" y="1248237"/>
                    </a:lnTo>
                    <a:lnTo>
                      <a:pt x="286225" y="1253635"/>
                    </a:lnTo>
                    <a:lnTo>
                      <a:pt x="287262" y="1262003"/>
                    </a:lnTo>
                    <a:lnTo>
                      <a:pt x="272483" y="1252551"/>
                    </a:lnTo>
                    <a:lnTo>
                      <a:pt x="255559" y="1254342"/>
                    </a:lnTo>
                    <a:lnTo>
                      <a:pt x="249548" y="1257925"/>
                    </a:lnTo>
                    <a:lnTo>
                      <a:pt x="245753" y="1267943"/>
                    </a:lnTo>
                    <a:lnTo>
                      <a:pt x="241322" y="1268555"/>
                    </a:lnTo>
                    <a:lnTo>
                      <a:pt x="234769" y="1275037"/>
                    </a:lnTo>
                    <a:lnTo>
                      <a:pt x="224893" y="1270889"/>
                    </a:lnTo>
                    <a:lnTo>
                      <a:pt x="224893" y="1262592"/>
                    </a:lnTo>
                    <a:lnTo>
                      <a:pt x="221027" y="1258373"/>
                    </a:lnTo>
                    <a:lnTo>
                      <a:pt x="216667" y="1267283"/>
                    </a:lnTo>
                    <a:lnTo>
                      <a:pt x="211764" y="1266104"/>
                    </a:lnTo>
                    <a:lnTo>
                      <a:pt x="210656" y="1269074"/>
                    </a:lnTo>
                    <a:lnTo>
                      <a:pt x="213979" y="1274401"/>
                    </a:lnTo>
                    <a:lnTo>
                      <a:pt x="218340" y="1273223"/>
                    </a:lnTo>
                    <a:lnTo>
                      <a:pt x="218882" y="1276122"/>
                    </a:lnTo>
                    <a:lnTo>
                      <a:pt x="206790" y="1281519"/>
                    </a:lnTo>
                    <a:lnTo>
                      <a:pt x="206248" y="1287459"/>
                    </a:lnTo>
                    <a:lnTo>
                      <a:pt x="202453" y="1288001"/>
                    </a:lnTo>
                    <a:lnTo>
                      <a:pt x="200874" y="1292834"/>
                    </a:lnTo>
                    <a:lnTo>
                      <a:pt x="200874" y="1294625"/>
                    </a:lnTo>
                    <a:lnTo>
                      <a:pt x="211787" y="1294625"/>
                    </a:lnTo>
                    <a:lnTo>
                      <a:pt x="212329" y="1298774"/>
                    </a:lnTo>
                    <a:lnTo>
                      <a:pt x="206814" y="1304172"/>
                    </a:lnTo>
                    <a:lnTo>
                      <a:pt x="206814" y="1309499"/>
                    </a:lnTo>
                    <a:lnTo>
                      <a:pt x="209030" y="1310111"/>
                    </a:lnTo>
                    <a:lnTo>
                      <a:pt x="208747" y="1316476"/>
                    </a:lnTo>
                    <a:lnTo>
                      <a:pt x="214545" y="1320624"/>
                    </a:lnTo>
                    <a:lnTo>
                      <a:pt x="226826" y="1327177"/>
                    </a:lnTo>
                    <a:lnTo>
                      <a:pt x="233237" y="1325315"/>
                    </a:lnTo>
                    <a:lnTo>
                      <a:pt x="242147" y="1332009"/>
                    </a:lnTo>
                    <a:lnTo>
                      <a:pt x="251340" y="1332905"/>
                    </a:lnTo>
                    <a:lnTo>
                      <a:pt x="268476" y="1330689"/>
                    </a:lnTo>
                    <a:lnTo>
                      <a:pt x="279319" y="1332834"/>
                    </a:lnTo>
                    <a:lnTo>
                      <a:pt x="300651" y="1323853"/>
                    </a:lnTo>
                    <a:lnTo>
                      <a:pt x="308311" y="1327507"/>
                    </a:lnTo>
                    <a:lnTo>
                      <a:pt x="313285" y="1335380"/>
                    </a:lnTo>
                    <a:lnTo>
                      <a:pt x="318683" y="1336346"/>
                    </a:lnTo>
                    <a:lnTo>
                      <a:pt x="331930" y="1327012"/>
                    </a:lnTo>
                    <a:lnTo>
                      <a:pt x="334287" y="1330194"/>
                    </a:lnTo>
                    <a:lnTo>
                      <a:pt x="331671" y="1334201"/>
                    </a:lnTo>
                    <a:lnTo>
                      <a:pt x="331953" y="1346977"/>
                    </a:lnTo>
                    <a:lnTo>
                      <a:pt x="351847" y="1353600"/>
                    </a:lnTo>
                    <a:lnTo>
                      <a:pt x="362902" y="1377973"/>
                    </a:lnTo>
                    <a:lnTo>
                      <a:pt x="376644" y="1372174"/>
                    </a:lnTo>
                    <a:lnTo>
                      <a:pt x="379332" y="1358975"/>
                    </a:lnTo>
                    <a:lnTo>
                      <a:pt x="382514" y="1357867"/>
                    </a:lnTo>
                    <a:lnTo>
                      <a:pt x="389279" y="1363948"/>
                    </a:lnTo>
                    <a:lnTo>
                      <a:pt x="392178" y="1373683"/>
                    </a:lnTo>
                    <a:lnTo>
                      <a:pt x="389962" y="1380236"/>
                    </a:lnTo>
                    <a:lnTo>
                      <a:pt x="376833" y="1391550"/>
                    </a:lnTo>
                    <a:lnTo>
                      <a:pt x="374287" y="1404538"/>
                    </a:lnTo>
                    <a:lnTo>
                      <a:pt x="366061" y="1420283"/>
                    </a:lnTo>
                    <a:lnTo>
                      <a:pt x="370139" y="1462122"/>
                    </a:lnTo>
                    <a:lnTo>
                      <a:pt x="367923" y="1489748"/>
                    </a:lnTo>
                    <a:lnTo>
                      <a:pt x="369785" y="1510042"/>
                    </a:lnTo>
                    <a:lnTo>
                      <a:pt x="356255" y="1529936"/>
                    </a:lnTo>
                    <a:lnTo>
                      <a:pt x="360121" y="1552588"/>
                    </a:lnTo>
                    <a:lnTo>
                      <a:pt x="366815" y="1559919"/>
                    </a:lnTo>
                    <a:lnTo>
                      <a:pt x="5586" y="1643408"/>
                    </a:lnTo>
                    <a:lnTo>
                      <a:pt x="5586" y="1643408"/>
                    </a:lnTo>
                    <a:lnTo>
                      <a:pt x="2687" y="1464621"/>
                    </a:lnTo>
                    <a:lnTo>
                      <a:pt x="0" y="514819"/>
                    </a:lnTo>
                    <a:lnTo>
                      <a:pt x="194957" y="514819"/>
                    </a:lnTo>
                    <a:lnTo>
                      <a:pt x="196419" y="262489"/>
                    </a:lnTo>
                    <a:lnTo>
                      <a:pt x="396892" y="319036"/>
                    </a:lnTo>
                    <a:lnTo>
                      <a:pt x="573323" y="378224"/>
                    </a:lnTo>
                    <a:lnTo>
                      <a:pt x="586923" y="385271"/>
                    </a:lnTo>
                    <a:lnTo>
                      <a:pt x="587607" y="239554"/>
                    </a:lnTo>
                    <a:lnTo>
                      <a:pt x="549893" y="199766"/>
                    </a:lnTo>
                    <a:lnTo>
                      <a:pt x="608444" y="174969"/>
                    </a:lnTo>
                    <a:lnTo>
                      <a:pt x="621502" y="165234"/>
                    </a:lnTo>
                    <a:lnTo>
                      <a:pt x="621502" y="165234"/>
                    </a:lnTo>
                    <a:lnTo>
                      <a:pt x="698839" y="134167"/>
                    </a:lnTo>
                    <a:lnTo>
                      <a:pt x="698839" y="134167"/>
                    </a:lnTo>
                    <a:lnTo>
                      <a:pt x="776106" y="106471"/>
                    </a:lnTo>
                    <a:lnTo>
                      <a:pt x="835552" y="80378"/>
                    </a:lnTo>
                    <a:lnTo>
                      <a:pt x="820985" y="30595"/>
                    </a:lnTo>
                    <a:lnTo>
                      <a:pt x="844533" y="23076"/>
                    </a:lnTo>
                    <a:lnTo>
                      <a:pt x="844533" y="23076"/>
                    </a:lnTo>
                    <a:lnTo>
                      <a:pt x="898605" y="5822"/>
                    </a:lnTo>
                    <a:lnTo>
                      <a:pt x="961517" y="495"/>
                    </a:lnTo>
                    <a:lnTo>
                      <a:pt x="962012" y="495"/>
                    </a:lnTo>
                    <a:lnTo>
                      <a:pt x="962012" y="0"/>
                    </a:lnTo>
                    <a:close/>
                  </a:path>
                </a:pathLst>
              </a:custGeom>
              <a:grpFill/>
              <a:ln w="12700" cap="flat">
                <a:solidFill>
                  <a:srgbClr val="35001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9" name="Freeform: Shape 218">
                <a:extLst>
                  <a:ext uri="{FF2B5EF4-FFF2-40B4-BE49-F238E27FC236}">
                    <a16:creationId xmlns:a16="http://schemas.microsoft.com/office/drawing/2014/main" id="{A31B24CB-BE5B-386D-798F-A15E89CAF9B6}"/>
                  </a:ext>
                </a:extLst>
              </p:cNvPr>
              <p:cNvSpPr/>
              <p:nvPr/>
            </p:nvSpPr>
            <p:spPr>
              <a:xfrm>
                <a:off x="6387944" y="3233364"/>
                <a:ext cx="289643" cy="621619"/>
              </a:xfrm>
              <a:custGeom>
                <a:avLst/>
                <a:gdLst>
                  <a:gd name="connsiteX0" fmla="*/ 288465 w 289643"/>
                  <a:gd name="connsiteY0" fmla="*/ 58881 h 621619"/>
                  <a:gd name="connsiteX1" fmla="*/ 289007 w 289643"/>
                  <a:gd name="connsiteY1" fmla="*/ 68993 h 621619"/>
                  <a:gd name="connsiteX2" fmla="*/ 285212 w 289643"/>
                  <a:gd name="connsiteY2" fmla="*/ 78563 h 621619"/>
                  <a:gd name="connsiteX3" fmla="*/ 279767 w 289643"/>
                  <a:gd name="connsiteY3" fmla="*/ 76182 h 621619"/>
                  <a:gd name="connsiteX4" fmla="*/ 268783 w 289643"/>
                  <a:gd name="connsiteY4" fmla="*/ 85752 h 621619"/>
                  <a:gd name="connsiteX5" fmla="*/ 261664 w 289643"/>
                  <a:gd name="connsiteY5" fmla="*/ 82758 h 621619"/>
                  <a:gd name="connsiteX6" fmla="*/ 248064 w 289643"/>
                  <a:gd name="connsiteY6" fmla="*/ 89901 h 621619"/>
                  <a:gd name="connsiteX7" fmla="*/ 231069 w 289643"/>
                  <a:gd name="connsiteY7" fmla="*/ 88722 h 621619"/>
                  <a:gd name="connsiteX8" fmla="*/ 221805 w 289643"/>
                  <a:gd name="connsiteY8" fmla="*/ 100083 h 621619"/>
                  <a:gd name="connsiteX9" fmla="*/ 226166 w 289643"/>
                  <a:gd name="connsiteY9" fmla="*/ 108475 h 621619"/>
                  <a:gd name="connsiteX10" fmla="*/ 206979 w 289643"/>
                  <a:gd name="connsiteY10" fmla="*/ 106683 h 621619"/>
                  <a:gd name="connsiteX11" fmla="*/ 199931 w 289643"/>
                  <a:gd name="connsiteY11" fmla="*/ 107862 h 621619"/>
                  <a:gd name="connsiteX12" fmla="*/ 198281 w 289643"/>
                  <a:gd name="connsiteY12" fmla="*/ 111445 h 621619"/>
                  <a:gd name="connsiteX13" fmla="*/ 192200 w 289643"/>
                  <a:gd name="connsiteY13" fmla="*/ 111445 h 621619"/>
                  <a:gd name="connsiteX14" fmla="*/ 187910 w 289643"/>
                  <a:gd name="connsiteY14" fmla="*/ 119223 h 621619"/>
                  <a:gd name="connsiteX15" fmla="*/ 180249 w 289643"/>
                  <a:gd name="connsiteY15" fmla="*/ 122170 h 621619"/>
                  <a:gd name="connsiteX16" fmla="*/ 178670 w 289643"/>
                  <a:gd name="connsiteY16" fmla="*/ 131763 h 621619"/>
                  <a:gd name="connsiteX17" fmla="*/ 173154 w 289643"/>
                  <a:gd name="connsiteY17" fmla="*/ 137114 h 621619"/>
                  <a:gd name="connsiteX18" fmla="*/ 172612 w 289643"/>
                  <a:gd name="connsiteY18" fmla="*/ 144256 h 621619"/>
                  <a:gd name="connsiteX19" fmla="*/ 176478 w 289643"/>
                  <a:gd name="connsiteY19" fmla="*/ 146094 h 621619"/>
                  <a:gd name="connsiteX20" fmla="*/ 175370 w 289643"/>
                  <a:gd name="connsiteY20" fmla="*/ 150266 h 621619"/>
                  <a:gd name="connsiteX21" fmla="*/ 177515 w 289643"/>
                  <a:gd name="connsiteY21" fmla="*/ 152647 h 621619"/>
                  <a:gd name="connsiteX22" fmla="*/ 174262 w 289643"/>
                  <a:gd name="connsiteY22" fmla="*/ 153849 h 621619"/>
                  <a:gd name="connsiteX23" fmla="*/ 170938 w 289643"/>
                  <a:gd name="connsiteY23" fmla="*/ 163372 h 621619"/>
                  <a:gd name="connsiteX24" fmla="*/ 173154 w 289643"/>
                  <a:gd name="connsiteY24" fmla="*/ 166955 h 621619"/>
                  <a:gd name="connsiteX25" fmla="*/ 167709 w 289643"/>
                  <a:gd name="connsiteY25" fmla="*/ 170514 h 621619"/>
                  <a:gd name="connsiteX26" fmla="*/ 170396 w 289643"/>
                  <a:gd name="connsiteY26" fmla="*/ 179495 h 621619"/>
                  <a:gd name="connsiteX27" fmla="*/ 175370 w 289643"/>
                  <a:gd name="connsiteY27" fmla="*/ 182465 h 621619"/>
                  <a:gd name="connsiteX28" fmla="*/ 172612 w 289643"/>
                  <a:gd name="connsiteY28" fmla="*/ 189607 h 621619"/>
                  <a:gd name="connsiteX29" fmla="*/ 175370 w 289643"/>
                  <a:gd name="connsiteY29" fmla="*/ 193237 h 621619"/>
                  <a:gd name="connsiteX30" fmla="*/ 184068 w 289643"/>
                  <a:gd name="connsiteY30" fmla="*/ 189607 h 621619"/>
                  <a:gd name="connsiteX31" fmla="*/ 192765 w 289643"/>
                  <a:gd name="connsiteY31" fmla="*/ 191398 h 621619"/>
                  <a:gd name="connsiteX32" fmla="*/ 187368 w 289643"/>
                  <a:gd name="connsiteY32" fmla="*/ 198587 h 621619"/>
                  <a:gd name="connsiteX33" fmla="*/ 186260 w 289643"/>
                  <a:gd name="connsiteY33" fmla="*/ 216501 h 621619"/>
                  <a:gd name="connsiteX34" fmla="*/ 179212 w 289643"/>
                  <a:gd name="connsiteY34" fmla="*/ 216501 h 621619"/>
                  <a:gd name="connsiteX35" fmla="*/ 175888 w 289643"/>
                  <a:gd name="connsiteY35" fmla="*/ 224280 h 621619"/>
                  <a:gd name="connsiteX36" fmla="*/ 174239 w 289643"/>
                  <a:gd name="connsiteY36" fmla="*/ 239743 h 621619"/>
                  <a:gd name="connsiteX37" fmla="*/ 165470 w 289643"/>
                  <a:gd name="connsiteY37" fmla="*/ 270173 h 621619"/>
                  <a:gd name="connsiteX38" fmla="*/ 161675 w 289643"/>
                  <a:gd name="connsiteY38" fmla="*/ 277952 h 621619"/>
                  <a:gd name="connsiteX39" fmla="*/ 155052 w 289643"/>
                  <a:gd name="connsiteY39" fmla="*/ 279790 h 621619"/>
                  <a:gd name="connsiteX40" fmla="*/ 146896 w 289643"/>
                  <a:gd name="connsiteY40" fmla="*/ 295253 h 621619"/>
                  <a:gd name="connsiteX41" fmla="*/ 146354 w 289643"/>
                  <a:gd name="connsiteY41" fmla="*/ 309584 h 621619"/>
                  <a:gd name="connsiteX42" fmla="*/ 149677 w 289643"/>
                  <a:gd name="connsiteY42" fmla="*/ 325094 h 621619"/>
                  <a:gd name="connsiteX43" fmla="*/ 161133 w 289643"/>
                  <a:gd name="connsiteY43" fmla="*/ 333438 h 621619"/>
                  <a:gd name="connsiteX44" fmla="*/ 166531 w 289643"/>
                  <a:gd name="connsiteY44" fmla="*/ 334051 h 621619"/>
                  <a:gd name="connsiteX45" fmla="*/ 169854 w 289643"/>
                  <a:gd name="connsiteY45" fmla="*/ 342372 h 621619"/>
                  <a:gd name="connsiteX46" fmla="*/ 176478 w 289643"/>
                  <a:gd name="connsiteY46" fmla="*/ 345955 h 621619"/>
                  <a:gd name="connsiteX47" fmla="*/ 177515 w 289643"/>
                  <a:gd name="connsiteY47" fmla="*/ 366815 h 621619"/>
                  <a:gd name="connsiteX48" fmla="*/ 183526 w 289643"/>
                  <a:gd name="connsiteY48" fmla="*/ 381759 h 621619"/>
                  <a:gd name="connsiteX49" fmla="*/ 197197 w 289643"/>
                  <a:gd name="connsiteY49" fmla="*/ 385318 h 621619"/>
                  <a:gd name="connsiteX50" fmla="*/ 199955 w 289643"/>
                  <a:gd name="connsiteY50" fmla="*/ 389538 h 621619"/>
                  <a:gd name="connsiteX51" fmla="*/ 207002 w 289643"/>
                  <a:gd name="connsiteY51" fmla="*/ 391895 h 621619"/>
                  <a:gd name="connsiteX52" fmla="*/ 230550 w 289643"/>
                  <a:gd name="connsiteY52" fmla="*/ 379355 h 621619"/>
                  <a:gd name="connsiteX53" fmla="*/ 241534 w 289643"/>
                  <a:gd name="connsiteY53" fmla="*/ 376409 h 621619"/>
                  <a:gd name="connsiteX54" fmla="*/ 266048 w 289643"/>
                  <a:gd name="connsiteY54" fmla="*/ 382961 h 621619"/>
                  <a:gd name="connsiteX55" fmla="*/ 260179 w 289643"/>
                  <a:gd name="connsiteY55" fmla="*/ 385318 h 621619"/>
                  <a:gd name="connsiteX56" fmla="*/ 245329 w 289643"/>
                  <a:gd name="connsiteY56" fmla="*/ 378200 h 621619"/>
                  <a:gd name="connsiteX57" fmla="*/ 234911 w 289643"/>
                  <a:gd name="connsiteY57" fmla="*/ 379331 h 621619"/>
                  <a:gd name="connsiteX58" fmla="*/ 209784 w 289643"/>
                  <a:gd name="connsiteY58" fmla="*/ 393074 h 621619"/>
                  <a:gd name="connsiteX59" fmla="*/ 216973 w 289643"/>
                  <a:gd name="connsiteY59" fmla="*/ 400357 h 621619"/>
                  <a:gd name="connsiteX60" fmla="*/ 144869 w 289643"/>
                  <a:gd name="connsiteY60" fmla="*/ 400357 h 621619"/>
                  <a:gd name="connsiteX61" fmla="*/ 170773 w 289643"/>
                  <a:gd name="connsiteY61" fmla="*/ 523493 h 621619"/>
                  <a:gd name="connsiteX62" fmla="*/ 184657 w 289643"/>
                  <a:gd name="connsiteY62" fmla="*/ 561136 h 621619"/>
                  <a:gd name="connsiteX63" fmla="*/ 91291 w 289643"/>
                  <a:gd name="connsiteY63" fmla="*/ 621620 h 621619"/>
                  <a:gd name="connsiteX64" fmla="*/ 91291 w 289643"/>
                  <a:gd name="connsiteY64" fmla="*/ 621620 h 621619"/>
                  <a:gd name="connsiteX65" fmla="*/ 21615 w 289643"/>
                  <a:gd name="connsiteY65" fmla="*/ 470151 h 621619"/>
                  <a:gd name="connsiteX66" fmla="*/ 15203 w 289643"/>
                  <a:gd name="connsiteY66" fmla="*/ 440145 h 621619"/>
                  <a:gd name="connsiteX67" fmla="*/ 13412 w 289643"/>
                  <a:gd name="connsiteY67" fmla="*/ 303479 h 621619"/>
                  <a:gd name="connsiteX68" fmla="*/ 23901 w 289643"/>
                  <a:gd name="connsiteY68" fmla="*/ 188640 h 621619"/>
                  <a:gd name="connsiteX69" fmla="*/ 23901 w 289643"/>
                  <a:gd name="connsiteY69" fmla="*/ 188640 h 621619"/>
                  <a:gd name="connsiteX70" fmla="*/ 0 w 289643"/>
                  <a:gd name="connsiteY70" fmla="*/ 65198 h 621619"/>
                  <a:gd name="connsiteX71" fmla="*/ 11951 w 289643"/>
                  <a:gd name="connsiteY71" fmla="*/ 65929 h 621619"/>
                  <a:gd name="connsiteX72" fmla="*/ 25976 w 289643"/>
                  <a:gd name="connsiteY72" fmla="*/ 62134 h 621619"/>
                  <a:gd name="connsiteX73" fmla="*/ 69629 w 289643"/>
                  <a:gd name="connsiteY73" fmla="*/ 19116 h 621619"/>
                  <a:gd name="connsiteX74" fmla="*/ 85728 w 289643"/>
                  <a:gd name="connsiteY74" fmla="*/ 15321 h 621619"/>
                  <a:gd name="connsiteX75" fmla="*/ 111751 w 289643"/>
                  <a:gd name="connsiteY75" fmla="*/ 0 h 621619"/>
                  <a:gd name="connsiteX76" fmla="*/ 181286 w 289643"/>
                  <a:gd name="connsiteY76" fmla="*/ 33707 h 621619"/>
                  <a:gd name="connsiteX77" fmla="*/ 243090 w 289643"/>
                  <a:gd name="connsiteY77" fmla="*/ 36818 h 621619"/>
                  <a:gd name="connsiteX78" fmla="*/ 289643 w 289643"/>
                  <a:gd name="connsiteY78" fmla="*/ 54143 h 621619"/>
                  <a:gd name="connsiteX79" fmla="*/ 289643 w 289643"/>
                  <a:gd name="connsiteY79" fmla="*/ 54143 h 621619"/>
                  <a:gd name="connsiteX80" fmla="*/ 288535 w 289643"/>
                  <a:gd name="connsiteY80" fmla="*/ 58904 h 6216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</a:cxnLst>
                <a:rect l="l" t="t" r="r" b="b"/>
                <a:pathLst>
                  <a:path w="289643" h="621619">
                    <a:moveTo>
                      <a:pt x="288465" y="58881"/>
                    </a:moveTo>
                    <a:lnTo>
                      <a:pt x="289007" y="68993"/>
                    </a:lnTo>
                    <a:lnTo>
                      <a:pt x="285212" y="78563"/>
                    </a:lnTo>
                    <a:lnTo>
                      <a:pt x="279767" y="76182"/>
                    </a:lnTo>
                    <a:lnTo>
                      <a:pt x="268783" y="85752"/>
                    </a:lnTo>
                    <a:lnTo>
                      <a:pt x="261664" y="82758"/>
                    </a:lnTo>
                    <a:lnTo>
                      <a:pt x="248064" y="89901"/>
                    </a:lnTo>
                    <a:lnTo>
                      <a:pt x="231069" y="88722"/>
                    </a:lnTo>
                    <a:lnTo>
                      <a:pt x="221805" y="100083"/>
                    </a:lnTo>
                    <a:lnTo>
                      <a:pt x="226166" y="108475"/>
                    </a:lnTo>
                    <a:lnTo>
                      <a:pt x="206979" y="106683"/>
                    </a:lnTo>
                    <a:lnTo>
                      <a:pt x="199931" y="107862"/>
                    </a:lnTo>
                    <a:lnTo>
                      <a:pt x="198281" y="111445"/>
                    </a:lnTo>
                    <a:lnTo>
                      <a:pt x="192200" y="111445"/>
                    </a:lnTo>
                    <a:lnTo>
                      <a:pt x="187910" y="119223"/>
                    </a:lnTo>
                    <a:lnTo>
                      <a:pt x="180249" y="122170"/>
                    </a:lnTo>
                    <a:lnTo>
                      <a:pt x="178670" y="131763"/>
                    </a:lnTo>
                    <a:lnTo>
                      <a:pt x="173154" y="137114"/>
                    </a:lnTo>
                    <a:lnTo>
                      <a:pt x="172612" y="144256"/>
                    </a:lnTo>
                    <a:lnTo>
                      <a:pt x="176478" y="146094"/>
                    </a:lnTo>
                    <a:lnTo>
                      <a:pt x="175370" y="150266"/>
                    </a:lnTo>
                    <a:lnTo>
                      <a:pt x="177515" y="152647"/>
                    </a:lnTo>
                    <a:lnTo>
                      <a:pt x="174262" y="153849"/>
                    </a:lnTo>
                    <a:lnTo>
                      <a:pt x="170938" y="163372"/>
                    </a:lnTo>
                    <a:lnTo>
                      <a:pt x="173154" y="166955"/>
                    </a:lnTo>
                    <a:lnTo>
                      <a:pt x="167709" y="170514"/>
                    </a:lnTo>
                    <a:lnTo>
                      <a:pt x="170396" y="179495"/>
                    </a:lnTo>
                    <a:lnTo>
                      <a:pt x="175370" y="182465"/>
                    </a:lnTo>
                    <a:lnTo>
                      <a:pt x="172612" y="189607"/>
                    </a:lnTo>
                    <a:lnTo>
                      <a:pt x="175370" y="193237"/>
                    </a:lnTo>
                    <a:lnTo>
                      <a:pt x="184068" y="189607"/>
                    </a:lnTo>
                    <a:lnTo>
                      <a:pt x="192765" y="191398"/>
                    </a:lnTo>
                    <a:lnTo>
                      <a:pt x="187368" y="198587"/>
                    </a:lnTo>
                    <a:lnTo>
                      <a:pt x="186260" y="216501"/>
                    </a:lnTo>
                    <a:lnTo>
                      <a:pt x="179212" y="216501"/>
                    </a:lnTo>
                    <a:lnTo>
                      <a:pt x="175888" y="224280"/>
                    </a:lnTo>
                    <a:lnTo>
                      <a:pt x="174239" y="239743"/>
                    </a:lnTo>
                    <a:lnTo>
                      <a:pt x="165470" y="270173"/>
                    </a:lnTo>
                    <a:lnTo>
                      <a:pt x="161675" y="277952"/>
                    </a:lnTo>
                    <a:lnTo>
                      <a:pt x="155052" y="279790"/>
                    </a:lnTo>
                    <a:lnTo>
                      <a:pt x="146896" y="295253"/>
                    </a:lnTo>
                    <a:lnTo>
                      <a:pt x="146354" y="309584"/>
                    </a:lnTo>
                    <a:lnTo>
                      <a:pt x="149677" y="325094"/>
                    </a:lnTo>
                    <a:lnTo>
                      <a:pt x="161133" y="333438"/>
                    </a:lnTo>
                    <a:lnTo>
                      <a:pt x="166531" y="334051"/>
                    </a:lnTo>
                    <a:lnTo>
                      <a:pt x="169854" y="342372"/>
                    </a:lnTo>
                    <a:lnTo>
                      <a:pt x="176478" y="345955"/>
                    </a:lnTo>
                    <a:lnTo>
                      <a:pt x="177515" y="366815"/>
                    </a:lnTo>
                    <a:lnTo>
                      <a:pt x="183526" y="381759"/>
                    </a:lnTo>
                    <a:lnTo>
                      <a:pt x="197197" y="385318"/>
                    </a:lnTo>
                    <a:lnTo>
                      <a:pt x="199955" y="389538"/>
                    </a:lnTo>
                    <a:lnTo>
                      <a:pt x="207002" y="391895"/>
                    </a:lnTo>
                    <a:lnTo>
                      <a:pt x="230550" y="379355"/>
                    </a:lnTo>
                    <a:lnTo>
                      <a:pt x="241534" y="376409"/>
                    </a:lnTo>
                    <a:lnTo>
                      <a:pt x="266048" y="382961"/>
                    </a:lnTo>
                    <a:lnTo>
                      <a:pt x="260179" y="385318"/>
                    </a:lnTo>
                    <a:lnTo>
                      <a:pt x="245329" y="378200"/>
                    </a:lnTo>
                    <a:lnTo>
                      <a:pt x="234911" y="379331"/>
                    </a:lnTo>
                    <a:lnTo>
                      <a:pt x="209784" y="393074"/>
                    </a:lnTo>
                    <a:lnTo>
                      <a:pt x="216973" y="400357"/>
                    </a:lnTo>
                    <a:lnTo>
                      <a:pt x="144869" y="400357"/>
                    </a:lnTo>
                    <a:lnTo>
                      <a:pt x="170773" y="523493"/>
                    </a:lnTo>
                    <a:lnTo>
                      <a:pt x="184657" y="561136"/>
                    </a:lnTo>
                    <a:lnTo>
                      <a:pt x="91291" y="621620"/>
                    </a:lnTo>
                    <a:lnTo>
                      <a:pt x="91291" y="621620"/>
                    </a:lnTo>
                    <a:lnTo>
                      <a:pt x="21615" y="470151"/>
                    </a:lnTo>
                    <a:lnTo>
                      <a:pt x="15203" y="440145"/>
                    </a:lnTo>
                    <a:lnTo>
                      <a:pt x="13412" y="303479"/>
                    </a:lnTo>
                    <a:lnTo>
                      <a:pt x="23901" y="188640"/>
                    </a:lnTo>
                    <a:lnTo>
                      <a:pt x="23901" y="188640"/>
                    </a:lnTo>
                    <a:lnTo>
                      <a:pt x="0" y="65198"/>
                    </a:lnTo>
                    <a:lnTo>
                      <a:pt x="11951" y="65929"/>
                    </a:lnTo>
                    <a:lnTo>
                      <a:pt x="25976" y="62134"/>
                    </a:lnTo>
                    <a:lnTo>
                      <a:pt x="69629" y="19116"/>
                    </a:lnTo>
                    <a:lnTo>
                      <a:pt x="85728" y="15321"/>
                    </a:lnTo>
                    <a:lnTo>
                      <a:pt x="111751" y="0"/>
                    </a:lnTo>
                    <a:lnTo>
                      <a:pt x="181286" y="33707"/>
                    </a:lnTo>
                    <a:lnTo>
                      <a:pt x="243090" y="36818"/>
                    </a:lnTo>
                    <a:lnTo>
                      <a:pt x="289643" y="54143"/>
                    </a:lnTo>
                    <a:lnTo>
                      <a:pt x="289643" y="54143"/>
                    </a:lnTo>
                    <a:lnTo>
                      <a:pt x="288535" y="58904"/>
                    </a:lnTo>
                    <a:close/>
                  </a:path>
                </a:pathLst>
              </a:custGeom>
              <a:grpFill/>
              <a:ln w="12700" cap="flat">
                <a:solidFill>
                  <a:srgbClr val="35001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grpSp>
        <p:nvGrpSpPr>
          <p:cNvPr id="312" name="Group 311">
            <a:extLst>
              <a:ext uri="{FF2B5EF4-FFF2-40B4-BE49-F238E27FC236}">
                <a16:creationId xmlns:a16="http://schemas.microsoft.com/office/drawing/2014/main" id="{1192CB2C-A547-3FE6-4746-6C7DAE9925E0}"/>
              </a:ext>
            </a:extLst>
          </p:cNvPr>
          <p:cNvGrpSpPr/>
          <p:nvPr/>
        </p:nvGrpSpPr>
        <p:grpSpPr>
          <a:xfrm>
            <a:off x="9905839" y="2890206"/>
            <a:ext cx="399468" cy="488441"/>
            <a:chOff x="10045802" y="3030028"/>
            <a:chExt cx="399468" cy="488441"/>
          </a:xfrm>
        </p:grpSpPr>
        <p:grpSp>
          <p:nvGrpSpPr>
            <p:cNvPr id="310" name="Group 309">
              <a:extLst>
                <a:ext uri="{FF2B5EF4-FFF2-40B4-BE49-F238E27FC236}">
                  <a16:creationId xmlns:a16="http://schemas.microsoft.com/office/drawing/2014/main" id="{2E747230-1D10-47EC-1679-C5D737861113}"/>
                </a:ext>
              </a:extLst>
            </p:cNvPr>
            <p:cNvGrpSpPr/>
            <p:nvPr/>
          </p:nvGrpSpPr>
          <p:grpSpPr>
            <a:xfrm>
              <a:off x="10068879" y="3030028"/>
              <a:ext cx="353314" cy="488441"/>
              <a:chOff x="9282103" y="3030028"/>
              <a:chExt cx="353314" cy="488441"/>
            </a:xfrm>
            <a:effectLst>
              <a:outerShdw blurRad="50800" dist="25400" dir="8400000" sx="94000" sy="94000" algn="r" rotWithShape="0">
                <a:prstClr val="black">
                  <a:alpha val="42000"/>
                </a:prstClr>
              </a:outerShdw>
            </a:effectLst>
          </p:grpSpPr>
          <p:sp>
            <p:nvSpPr>
              <p:cNvPr id="228" name="Rectangle 227">
                <a:extLst>
                  <a:ext uri="{FF2B5EF4-FFF2-40B4-BE49-F238E27FC236}">
                    <a16:creationId xmlns:a16="http://schemas.microsoft.com/office/drawing/2014/main" id="{AFAE2E64-259F-80F7-B253-B19AD9294205}"/>
                  </a:ext>
                </a:extLst>
              </p:cNvPr>
              <p:cNvSpPr/>
              <p:nvPr/>
            </p:nvSpPr>
            <p:spPr>
              <a:xfrm rot="10800000">
                <a:off x="9282103" y="3030028"/>
                <a:ext cx="353313" cy="287185"/>
              </a:xfrm>
              <a:prstGeom prst="rect">
                <a:avLst/>
              </a:prstGeom>
              <a:solidFill>
                <a:srgbClr val="E5004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229" name="Isosceles Triangle 228">
                <a:extLst>
                  <a:ext uri="{FF2B5EF4-FFF2-40B4-BE49-F238E27FC236}">
                    <a16:creationId xmlns:a16="http://schemas.microsoft.com/office/drawing/2014/main" id="{D004A707-64B6-BF88-1AB1-7D78A03B1BAC}"/>
                  </a:ext>
                </a:extLst>
              </p:cNvPr>
              <p:cNvSpPr/>
              <p:nvPr/>
            </p:nvSpPr>
            <p:spPr>
              <a:xfrm rot="10800000">
                <a:off x="9282104" y="3317214"/>
                <a:ext cx="353313" cy="201255"/>
              </a:xfrm>
              <a:prstGeom prst="triangle">
                <a:avLst/>
              </a:prstGeom>
              <a:solidFill>
                <a:srgbClr val="E5004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749E9FD7-164E-F589-D71A-2B55BD135164}"/>
                </a:ext>
              </a:extLst>
            </p:cNvPr>
            <p:cNvSpPr txBox="1"/>
            <p:nvPr/>
          </p:nvSpPr>
          <p:spPr>
            <a:xfrm>
              <a:off x="10045802" y="3055689"/>
              <a:ext cx="399468" cy="338554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ctr">
                <a:defRPr b="0">
                  <a:solidFill>
                    <a:schemeClr val="bg1"/>
                  </a:solidFill>
                  <a:latin typeface="Overpass SemiBold" pitchFamily="2" charset="0"/>
                </a:defRPr>
              </a:lvl1pPr>
            </a:lstStyle>
            <a:p>
              <a:r>
                <a:rPr lang="en-IN" sz="1600" dirty="0"/>
                <a:t>01</a:t>
              </a:r>
            </a:p>
          </p:txBody>
        </p:sp>
      </p:grpSp>
      <p:grpSp>
        <p:nvGrpSpPr>
          <p:cNvPr id="313" name="Group 312">
            <a:extLst>
              <a:ext uri="{FF2B5EF4-FFF2-40B4-BE49-F238E27FC236}">
                <a16:creationId xmlns:a16="http://schemas.microsoft.com/office/drawing/2014/main" id="{7C653018-A593-428A-86EE-FF06560978D8}"/>
              </a:ext>
            </a:extLst>
          </p:cNvPr>
          <p:cNvGrpSpPr/>
          <p:nvPr/>
        </p:nvGrpSpPr>
        <p:grpSpPr>
          <a:xfrm>
            <a:off x="9556145" y="3466240"/>
            <a:ext cx="444352" cy="488440"/>
            <a:chOff x="9487553" y="3489668"/>
            <a:chExt cx="444352" cy="488440"/>
          </a:xfrm>
        </p:grpSpPr>
        <p:grpSp>
          <p:nvGrpSpPr>
            <p:cNvPr id="239" name="Group 238">
              <a:extLst>
                <a:ext uri="{FF2B5EF4-FFF2-40B4-BE49-F238E27FC236}">
                  <a16:creationId xmlns:a16="http://schemas.microsoft.com/office/drawing/2014/main" id="{0D784880-A5CB-13B2-40ED-9C8100EA8347}"/>
                </a:ext>
              </a:extLst>
            </p:cNvPr>
            <p:cNvGrpSpPr/>
            <p:nvPr/>
          </p:nvGrpSpPr>
          <p:grpSpPr>
            <a:xfrm rot="10800000">
              <a:off x="9533070" y="3489668"/>
              <a:ext cx="353315" cy="488440"/>
              <a:chOff x="3337743" y="2442990"/>
              <a:chExt cx="405116" cy="560053"/>
            </a:xfrm>
            <a:effectLst>
              <a:outerShdw blurRad="50800" dist="25400" dir="8400000" sx="94000" sy="94000" algn="r" rotWithShape="0">
                <a:prstClr val="black">
                  <a:alpha val="42000"/>
                </a:prstClr>
              </a:outerShdw>
            </a:effectLst>
          </p:grpSpPr>
          <p:sp>
            <p:nvSpPr>
              <p:cNvPr id="242" name="Rectangle 241">
                <a:extLst>
                  <a:ext uri="{FF2B5EF4-FFF2-40B4-BE49-F238E27FC236}">
                    <a16:creationId xmlns:a16="http://schemas.microsoft.com/office/drawing/2014/main" id="{EF59871D-5FFA-07B8-E2B5-61C9255790C5}"/>
                  </a:ext>
                </a:extLst>
              </p:cNvPr>
              <p:cNvSpPr/>
              <p:nvPr/>
            </p:nvSpPr>
            <p:spPr>
              <a:xfrm>
                <a:off x="3337745" y="2673752"/>
                <a:ext cx="405114" cy="329291"/>
              </a:xfrm>
              <a:prstGeom prst="rect">
                <a:avLst/>
              </a:prstGeom>
              <a:solidFill>
                <a:srgbClr val="E5004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244" name="Isosceles Triangle 243">
                <a:extLst>
                  <a:ext uri="{FF2B5EF4-FFF2-40B4-BE49-F238E27FC236}">
                    <a16:creationId xmlns:a16="http://schemas.microsoft.com/office/drawing/2014/main" id="{46CE246A-88B3-2573-222F-363B081AAB88}"/>
                  </a:ext>
                </a:extLst>
              </p:cNvPr>
              <p:cNvSpPr/>
              <p:nvPr/>
            </p:nvSpPr>
            <p:spPr>
              <a:xfrm>
                <a:off x="3337743" y="2442990"/>
                <a:ext cx="405114" cy="230762"/>
              </a:xfrm>
              <a:prstGeom prst="triangle">
                <a:avLst/>
              </a:prstGeom>
              <a:solidFill>
                <a:srgbClr val="E5004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sp>
          <p:nvSpPr>
            <p:cNvPr id="240" name="TextBox 239">
              <a:extLst>
                <a:ext uri="{FF2B5EF4-FFF2-40B4-BE49-F238E27FC236}">
                  <a16:creationId xmlns:a16="http://schemas.microsoft.com/office/drawing/2014/main" id="{DE03DC10-0181-FB50-0317-5F6AFD5A6060}"/>
                </a:ext>
              </a:extLst>
            </p:cNvPr>
            <p:cNvSpPr txBox="1"/>
            <p:nvPr/>
          </p:nvSpPr>
          <p:spPr>
            <a:xfrm>
              <a:off x="9487553" y="3515328"/>
              <a:ext cx="444352" cy="338554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ctr">
                <a:defRPr b="0">
                  <a:solidFill>
                    <a:schemeClr val="bg1"/>
                  </a:solidFill>
                  <a:latin typeface="Overpass SemiBold" pitchFamily="2" charset="0"/>
                </a:defRPr>
              </a:lvl1pPr>
            </a:lstStyle>
            <a:p>
              <a:r>
                <a:rPr lang="en-IN" sz="1600" dirty="0"/>
                <a:t>02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7D238EC9-506F-9E57-ADB1-A62CDBF9740F}"/>
              </a:ext>
            </a:extLst>
          </p:cNvPr>
          <p:cNvGrpSpPr/>
          <p:nvPr/>
        </p:nvGrpSpPr>
        <p:grpSpPr>
          <a:xfrm>
            <a:off x="8246232" y="3423448"/>
            <a:ext cx="442750" cy="488441"/>
            <a:chOff x="8355402" y="3702175"/>
            <a:chExt cx="442750" cy="488441"/>
          </a:xfrm>
        </p:grpSpPr>
        <p:grpSp>
          <p:nvGrpSpPr>
            <p:cNvPr id="248" name="Group 247">
              <a:extLst>
                <a:ext uri="{FF2B5EF4-FFF2-40B4-BE49-F238E27FC236}">
                  <a16:creationId xmlns:a16="http://schemas.microsoft.com/office/drawing/2014/main" id="{851ABB9B-A357-2E38-91D9-DB3D2A5944BA}"/>
                </a:ext>
              </a:extLst>
            </p:cNvPr>
            <p:cNvGrpSpPr/>
            <p:nvPr/>
          </p:nvGrpSpPr>
          <p:grpSpPr>
            <a:xfrm rot="10800000">
              <a:off x="8400120" y="3702175"/>
              <a:ext cx="353314" cy="488441"/>
              <a:chOff x="3337743" y="2442990"/>
              <a:chExt cx="405115" cy="560054"/>
            </a:xfrm>
            <a:effectLst>
              <a:outerShdw blurRad="50800" dist="25400" dir="8400000" sx="94000" sy="94000" algn="r" rotWithShape="0">
                <a:prstClr val="black">
                  <a:alpha val="42000"/>
                </a:prstClr>
              </a:outerShdw>
            </a:effectLst>
          </p:grpSpPr>
          <p:sp>
            <p:nvSpPr>
              <p:cNvPr id="254" name="Rectangle 253">
                <a:extLst>
                  <a:ext uri="{FF2B5EF4-FFF2-40B4-BE49-F238E27FC236}">
                    <a16:creationId xmlns:a16="http://schemas.microsoft.com/office/drawing/2014/main" id="{B84102CE-3E5E-A093-D09D-8CB68F1F190F}"/>
                  </a:ext>
                </a:extLst>
              </p:cNvPr>
              <p:cNvSpPr/>
              <p:nvPr/>
            </p:nvSpPr>
            <p:spPr>
              <a:xfrm>
                <a:off x="3337744" y="2673753"/>
                <a:ext cx="405114" cy="329291"/>
              </a:xfrm>
              <a:prstGeom prst="rect">
                <a:avLst/>
              </a:prstGeom>
              <a:solidFill>
                <a:srgbClr val="E5004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256" name="Isosceles Triangle 255">
                <a:extLst>
                  <a:ext uri="{FF2B5EF4-FFF2-40B4-BE49-F238E27FC236}">
                    <a16:creationId xmlns:a16="http://schemas.microsoft.com/office/drawing/2014/main" id="{4B59F2D0-F49E-8AAA-C78B-9C55FC707AAA}"/>
                  </a:ext>
                </a:extLst>
              </p:cNvPr>
              <p:cNvSpPr/>
              <p:nvPr/>
            </p:nvSpPr>
            <p:spPr>
              <a:xfrm>
                <a:off x="3337743" y="2442990"/>
                <a:ext cx="405114" cy="230762"/>
              </a:xfrm>
              <a:prstGeom prst="triangle">
                <a:avLst/>
              </a:prstGeom>
              <a:solidFill>
                <a:srgbClr val="E5004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sp>
          <p:nvSpPr>
            <p:cNvPr id="250" name="TextBox 249">
              <a:extLst>
                <a:ext uri="{FF2B5EF4-FFF2-40B4-BE49-F238E27FC236}">
                  <a16:creationId xmlns:a16="http://schemas.microsoft.com/office/drawing/2014/main" id="{9FB75E26-9348-93F1-40C7-D7CAD6C45B2A}"/>
                </a:ext>
              </a:extLst>
            </p:cNvPr>
            <p:cNvSpPr txBox="1"/>
            <p:nvPr/>
          </p:nvSpPr>
          <p:spPr>
            <a:xfrm>
              <a:off x="8355402" y="3727836"/>
              <a:ext cx="442750" cy="338554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ctr">
                <a:defRPr b="0">
                  <a:solidFill>
                    <a:schemeClr val="bg1"/>
                  </a:solidFill>
                  <a:latin typeface="Overpass SemiBold" pitchFamily="2" charset="0"/>
                </a:defRPr>
              </a:lvl1pPr>
            </a:lstStyle>
            <a:p>
              <a:r>
                <a:rPr lang="en-IN" sz="1600" dirty="0"/>
                <a:t>03</a:t>
              </a:r>
            </a:p>
          </p:txBody>
        </p:sp>
      </p:grpSp>
      <p:grpSp>
        <p:nvGrpSpPr>
          <p:cNvPr id="316" name="Group 315">
            <a:extLst>
              <a:ext uri="{FF2B5EF4-FFF2-40B4-BE49-F238E27FC236}">
                <a16:creationId xmlns:a16="http://schemas.microsoft.com/office/drawing/2014/main" id="{166002EB-D5CC-7551-11A0-F2802E253002}"/>
              </a:ext>
            </a:extLst>
          </p:cNvPr>
          <p:cNvGrpSpPr/>
          <p:nvPr/>
        </p:nvGrpSpPr>
        <p:grpSpPr>
          <a:xfrm>
            <a:off x="8196026" y="3944430"/>
            <a:ext cx="445956" cy="488441"/>
            <a:chOff x="8392770" y="4147670"/>
            <a:chExt cx="445956" cy="488441"/>
          </a:xfrm>
        </p:grpSpPr>
        <p:grpSp>
          <p:nvGrpSpPr>
            <p:cNvPr id="258" name="Group 257">
              <a:extLst>
                <a:ext uri="{FF2B5EF4-FFF2-40B4-BE49-F238E27FC236}">
                  <a16:creationId xmlns:a16="http://schemas.microsoft.com/office/drawing/2014/main" id="{02F0E2E7-2F8C-06AB-A1FA-1B4A2B589D5E}"/>
                </a:ext>
              </a:extLst>
            </p:cNvPr>
            <p:cNvGrpSpPr/>
            <p:nvPr/>
          </p:nvGrpSpPr>
          <p:grpSpPr>
            <a:xfrm rot="10800000">
              <a:off x="8439091" y="4147670"/>
              <a:ext cx="353314" cy="488441"/>
              <a:chOff x="3337743" y="2442990"/>
              <a:chExt cx="405115" cy="560054"/>
            </a:xfrm>
            <a:effectLst>
              <a:outerShdw blurRad="50800" dist="25400" dir="8400000" sx="94000" sy="94000" algn="r" rotWithShape="0">
                <a:prstClr val="black">
                  <a:alpha val="42000"/>
                </a:prstClr>
              </a:outerShdw>
            </a:effectLst>
          </p:grpSpPr>
          <p:sp>
            <p:nvSpPr>
              <p:cNvPr id="261" name="Rectangle 260">
                <a:extLst>
                  <a:ext uri="{FF2B5EF4-FFF2-40B4-BE49-F238E27FC236}">
                    <a16:creationId xmlns:a16="http://schemas.microsoft.com/office/drawing/2014/main" id="{918BD48B-14D0-C9C3-7238-258087F0112F}"/>
                  </a:ext>
                </a:extLst>
              </p:cNvPr>
              <p:cNvSpPr/>
              <p:nvPr/>
            </p:nvSpPr>
            <p:spPr>
              <a:xfrm>
                <a:off x="3337744" y="2673753"/>
                <a:ext cx="405114" cy="329291"/>
              </a:xfrm>
              <a:prstGeom prst="rect">
                <a:avLst/>
              </a:prstGeom>
              <a:solidFill>
                <a:srgbClr val="E5004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262" name="Isosceles Triangle 261">
                <a:extLst>
                  <a:ext uri="{FF2B5EF4-FFF2-40B4-BE49-F238E27FC236}">
                    <a16:creationId xmlns:a16="http://schemas.microsoft.com/office/drawing/2014/main" id="{575A6D69-8F0D-15A7-011D-975B81EA209D}"/>
                  </a:ext>
                </a:extLst>
              </p:cNvPr>
              <p:cNvSpPr/>
              <p:nvPr/>
            </p:nvSpPr>
            <p:spPr>
              <a:xfrm>
                <a:off x="3337743" y="2442990"/>
                <a:ext cx="405114" cy="230762"/>
              </a:xfrm>
              <a:prstGeom prst="triangle">
                <a:avLst/>
              </a:prstGeom>
              <a:solidFill>
                <a:srgbClr val="E5004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sp>
          <p:nvSpPr>
            <p:cNvPr id="259" name="TextBox 258">
              <a:extLst>
                <a:ext uri="{FF2B5EF4-FFF2-40B4-BE49-F238E27FC236}">
                  <a16:creationId xmlns:a16="http://schemas.microsoft.com/office/drawing/2014/main" id="{F9EA6990-0A6B-21C2-67D1-632A2454FB4E}"/>
                </a:ext>
              </a:extLst>
            </p:cNvPr>
            <p:cNvSpPr txBox="1"/>
            <p:nvPr/>
          </p:nvSpPr>
          <p:spPr>
            <a:xfrm>
              <a:off x="8392770" y="4173331"/>
              <a:ext cx="4459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ctr">
                <a:defRPr b="0">
                  <a:solidFill>
                    <a:schemeClr val="bg1"/>
                  </a:solidFill>
                  <a:latin typeface="Overpass SemiBold" pitchFamily="2" charset="0"/>
                </a:defRPr>
              </a:lvl1pPr>
            </a:lstStyle>
            <a:p>
              <a:r>
                <a:rPr lang="en-IN" sz="1600" dirty="0"/>
                <a:t>05</a:t>
              </a: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521DB6F4-C747-CA11-C496-7FE96943A423}"/>
              </a:ext>
            </a:extLst>
          </p:cNvPr>
          <p:cNvGrpSpPr/>
          <p:nvPr/>
        </p:nvGrpSpPr>
        <p:grpSpPr>
          <a:xfrm>
            <a:off x="9074043" y="3551926"/>
            <a:ext cx="444352" cy="488441"/>
            <a:chOff x="9177804" y="3711518"/>
            <a:chExt cx="444352" cy="488441"/>
          </a:xfrm>
        </p:grpSpPr>
        <p:grpSp>
          <p:nvGrpSpPr>
            <p:cNvPr id="293" name="Group 292">
              <a:extLst>
                <a:ext uri="{FF2B5EF4-FFF2-40B4-BE49-F238E27FC236}">
                  <a16:creationId xmlns:a16="http://schemas.microsoft.com/office/drawing/2014/main" id="{E62B3C23-08D9-EB4E-6CD2-2EC4FA96F228}"/>
                </a:ext>
              </a:extLst>
            </p:cNvPr>
            <p:cNvGrpSpPr/>
            <p:nvPr/>
          </p:nvGrpSpPr>
          <p:grpSpPr>
            <a:xfrm rot="10800000">
              <a:off x="9223323" y="3711518"/>
              <a:ext cx="353314" cy="488441"/>
              <a:chOff x="3337743" y="2442990"/>
              <a:chExt cx="405115" cy="560054"/>
            </a:xfrm>
            <a:effectLst>
              <a:outerShdw blurRad="50800" dist="25400" dir="8400000" sx="94000" sy="94000" algn="r" rotWithShape="0">
                <a:prstClr val="black">
                  <a:alpha val="42000"/>
                </a:prstClr>
              </a:outerShdw>
            </a:effectLst>
          </p:grpSpPr>
          <p:sp>
            <p:nvSpPr>
              <p:cNvPr id="296" name="Rectangle 295">
                <a:extLst>
                  <a:ext uri="{FF2B5EF4-FFF2-40B4-BE49-F238E27FC236}">
                    <a16:creationId xmlns:a16="http://schemas.microsoft.com/office/drawing/2014/main" id="{AAFAF9B9-BF51-E14E-E45F-FF9C5901E307}"/>
                  </a:ext>
                </a:extLst>
              </p:cNvPr>
              <p:cNvSpPr/>
              <p:nvPr/>
            </p:nvSpPr>
            <p:spPr>
              <a:xfrm>
                <a:off x="3337744" y="2673753"/>
                <a:ext cx="405114" cy="329291"/>
              </a:xfrm>
              <a:prstGeom prst="rect">
                <a:avLst/>
              </a:prstGeom>
              <a:solidFill>
                <a:srgbClr val="E5004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297" name="Isosceles Triangle 296">
                <a:extLst>
                  <a:ext uri="{FF2B5EF4-FFF2-40B4-BE49-F238E27FC236}">
                    <a16:creationId xmlns:a16="http://schemas.microsoft.com/office/drawing/2014/main" id="{88A82DB4-F863-18E8-0A64-F9C18FB3C4F8}"/>
                  </a:ext>
                </a:extLst>
              </p:cNvPr>
              <p:cNvSpPr/>
              <p:nvPr/>
            </p:nvSpPr>
            <p:spPr>
              <a:xfrm>
                <a:off x="3337743" y="2442990"/>
                <a:ext cx="405114" cy="230762"/>
              </a:xfrm>
              <a:prstGeom prst="triangle">
                <a:avLst/>
              </a:prstGeom>
              <a:solidFill>
                <a:srgbClr val="E5004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sp>
          <p:nvSpPr>
            <p:cNvPr id="294" name="TextBox 293">
              <a:extLst>
                <a:ext uri="{FF2B5EF4-FFF2-40B4-BE49-F238E27FC236}">
                  <a16:creationId xmlns:a16="http://schemas.microsoft.com/office/drawing/2014/main" id="{093AE512-6DF4-D30D-8DFC-04AC43C67EEC}"/>
                </a:ext>
              </a:extLst>
            </p:cNvPr>
            <p:cNvSpPr txBox="1"/>
            <p:nvPr/>
          </p:nvSpPr>
          <p:spPr>
            <a:xfrm>
              <a:off x="9177804" y="3737179"/>
              <a:ext cx="444352" cy="338554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ctr">
                <a:defRPr b="0">
                  <a:solidFill>
                    <a:schemeClr val="bg1"/>
                  </a:solidFill>
                  <a:latin typeface="Overpass SemiBold" pitchFamily="2" charset="0"/>
                </a:defRPr>
              </a:lvl1pPr>
            </a:lstStyle>
            <a:p>
              <a:r>
                <a:rPr lang="en-IN" sz="1600" dirty="0"/>
                <a:t>06</a:t>
              </a:r>
            </a:p>
          </p:txBody>
        </p:sp>
      </p:grpSp>
      <p:grpSp>
        <p:nvGrpSpPr>
          <p:cNvPr id="315" name="Group 314">
            <a:extLst>
              <a:ext uri="{FF2B5EF4-FFF2-40B4-BE49-F238E27FC236}">
                <a16:creationId xmlns:a16="http://schemas.microsoft.com/office/drawing/2014/main" id="{5D2B68EC-2B8C-F188-1A9D-F695856AFCB6}"/>
              </a:ext>
            </a:extLst>
          </p:cNvPr>
          <p:cNvGrpSpPr/>
          <p:nvPr/>
        </p:nvGrpSpPr>
        <p:grpSpPr>
          <a:xfrm>
            <a:off x="8656065" y="3489151"/>
            <a:ext cx="449162" cy="488441"/>
            <a:chOff x="8747234" y="3764759"/>
            <a:chExt cx="449162" cy="488441"/>
          </a:xfrm>
        </p:grpSpPr>
        <p:grpSp>
          <p:nvGrpSpPr>
            <p:cNvPr id="299" name="Group 298">
              <a:extLst>
                <a:ext uri="{FF2B5EF4-FFF2-40B4-BE49-F238E27FC236}">
                  <a16:creationId xmlns:a16="http://schemas.microsoft.com/office/drawing/2014/main" id="{49F668B8-48B5-D25D-343A-B602877198B8}"/>
                </a:ext>
              </a:extLst>
            </p:cNvPr>
            <p:cNvGrpSpPr/>
            <p:nvPr/>
          </p:nvGrpSpPr>
          <p:grpSpPr>
            <a:xfrm rot="10800000">
              <a:off x="8795158" y="3764759"/>
              <a:ext cx="353314" cy="488441"/>
              <a:chOff x="3337743" y="2442990"/>
              <a:chExt cx="405115" cy="560054"/>
            </a:xfrm>
            <a:effectLst>
              <a:outerShdw blurRad="50800" dist="25400" dir="8400000" sx="94000" sy="94000" algn="r" rotWithShape="0">
                <a:prstClr val="black">
                  <a:alpha val="42000"/>
                </a:prstClr>
              </a:outerShdw>
            </a:effectLst>
          </p:grpSpPr>
          <p:sp>
            <p:nvSpPr>
              <p:cNvPr id="302" name="Rectangle 301">
                <a:extLst>
                  <a:ext uri="{FF2B5EF4-FFF2-40B4-BE49-F238E27FC236}">
                    <a16:creationId xmlns:a16="http://schemas.microsoft.com/office/drawing/2014/main" id="{EBFCB6FA-171B-6039-6961-5E72CA00DD04}"/>
                  </a:ext>
                </a:extLst>
              </p:cNvPr>
              <p:cNvSpPr/>
              <p:nvPr/>
            </p:nvSpPr>
            <p:spPr>
              <a:xfrm>
                <a:off x="3337744" y="2673753"/>
                <a:ext cx="405114" cy="329291"/>
              </a:xfrm>
              <a:prstGeom prst="rect">
                <a:avLst/>
              </a:prstGeom>
              <a:solidFill>
                <a:srgbClr val="E5004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03" name="Isosceles Triangle 302">
                <a:extLst>
                  <a:ext uri="{FF2B5EF4-FFF2-40B4-BE49-F238E27FC236}">
                    <a16:creationId xmlns:a16="http://schemas.microsoft.com/office/drawing/2014/main" id="{F7B413B7-6341-C1EA-DEE5-763DE7D2533F}"/>
                  </a:ext>
                </a:extLst>
              </p:cNvPr>
              <p:cNvSpPr/>
              <p:nvPr/>
            </p:nvSpPr>
            <p:spPr>
              <a:xfrm>
                <a:off x="3337743" y="2442990"/>
                <a:ext cx="405114" cy="230762"/>
              </a:xfrm>
              <a:prstGeom prst="triangle">
                <a:avLst/>
              </a:prstGeom>
              <a:solidFill>
                <a:srgbClr val="E5004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sp>
          <p:nvSpPr>
            <p:cNvPr id="300" name="TextBox 299">
              <a:extLst>
                <a:ext uri="{FF2B5EF4-FFF2-40B4-BE49-F238E27FC236}">
                  <a16:creationId xmlns:a16="http://schemas.microsoft.com/office/drawing/2014/main" id="{6648439A-D1EF-DE3F-EE0E-C8C287D8CBFC}"/>
                </a:ext>
              </a:extLst>
            </p:cNvPr>
            <p:cNvSpPr txBox="1"/>
            <p:nvPr/>
          </p:nvSpPr>
          <p:spPr>
            <a:xfrm>
              <a:off x="8747234" y="3790420"/>
              <a:ext cx="4491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ctr">
                <a:defRPr b="0">
                  <a:solidFill>
                    <a:schemeClr val="bg1"/>
                  </a:solidFill>
                  <a:latin typeface="Overpass SemiBold" pitchFamily="2" charset="0"/>
                </a:defRPr>
              </a:lvl1pPr>
            </a:lstStyle>
            <a:p>
              <a:r>
                <a:rPr lang="en-IN" sz="1600" dirty="0"/>
                <a:t>04</a:t>
              </a:r>
            </a:p>
          </p:txBody>
        </p:sp>
      </p:grpSp>
      <p:grpSp>
        <p:nvGrpSpPr>
          <p:cNvPr id="314" name="Group 313">
            <a:extLst>
              <a:ext uri="{FF2B5EF4-FFF2-40B4-BE49-F238E27FC236}">
                <a16:creationId xmlns:a16="http://schemas.microsoft.com/office/drawing/2014/main" id="{03D0801D-4B3D-0899-3D30-D40C73FCD6B3}"/>
              </a:ext>
            </a:extLst>
          </p:cNvPr>
          <p:cNvGrpSpPr/>
          <p:nvPr/>
        </p:nvGrpSpPr>
        <p:grpSpPr>
          <a:xfrm>
            <a:off x="8632795" y="3992285"/>
            <a:ext cx="428323" cy="488441"/>
            <a:chOff x="8938297" y="4077261"/>
            <a:chExt cx="428323" cy="488441"/>
          </a:xfrm>
        </p:grpSpPr>
        <p:grpSp>
          <p:nvGrpSpPr>
            <p:cNvPr id="264" name="Group 263">
              <a:extLst>
                <a:ext uri="{FF2B5EF4-FFF2-40B4-BE49-F238E27FC236}">
                  <a16:creationId xmlns:a16="http://schemas.microsoft.com/office/drawing/2014/main" id="{B302935C-55F8-C55F-FF5A-21BC7914C2E3}"/>
                </a:ext>
              </a:extLst>
            </p:cNvPr>
            <p:cNvGrpSpPr/>
            <p:nvPr/>
          </p:nvGrpSpPr>
          <p:grpSpPr>
            <a:xfrm rot="10800000">
              <a:off x="8975801" y="4077261"/>
              <a:ext cx="353314" cy="488441"/>
              <a:chOff x="3337743" y="2442990"/>
              <a:chExt cx="405115" cy="560054"/>
            </a:xfrm>
            <a:effectLst>
              <a:outerShdw blurRad="50800" dist="25400" dir="8400000" sx="94000" sy="94000" algn="r" rotWithShape="0">
                <a:prstClr val="black">
                  <a:alpha val="42000"/>
                </a:prstClr>
              </a:outerShdw>
            </a:effectLst>
          </p:grpSpPr>
          <p:sp>
            <p:nvSpPr>
              <p:cNvPr id="267" name="Rectangle 266">
                <a:extLst>
                  <a:ext uri="{FF2B5EF4-FFF2-40B4-BE49-F238E27FC236}">
                    <a16:creationId xmlns:a16="http://schemas.microsoft.com/office/drawing/2014/main" id="{70C4FA74-45D0-9BCC-FCF9-703AC4C4C6CA}"/>
                  </a:ext>
                </a:extLst>
              </p:cNvPr>
              <p:cNvSpPr/>
              <p:nvPr/>
            </p:nvSpPr>
            <p:spPr>
              <a:xfrm>
                <a:off x="3337744" y="2673753"/>
                <a:ext cx="405114" cy="329291"/>
              </a:xfrm>
              <a:prstGeom prst="rect">
                <a:avLst/>
              </a:prstGeom>
              <a:solidFill>
                <a:srgbClr val="E5004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268" name="Isosceles Triangle 267">
                <a:extLst>
                  <a:ext uri="{FF2B5EF4-FFF2-40B4-BE49-F238E27FC236}">
                    <a16:creationId xmlns:a16="http://schemas.microsoft.com/office/drawing/2014/main" id="{5537FBBE-1206-96C9-A948-E704F6DCA502}"/>
                  </a:ext>
                </a:extLst>
              </p:cNvPr>
              <p:cNvSpPr/>
              <p:nvPr/>
            </p:nvSpPr>
            <p:spPr>
              <a:xfrm>
                <a:off x="3337743" y="2442990"/>
                <a:ext cx="405114" cy="230762"/>
              </a:xfrm>
              <a:prstGeom prst="triangle">
                <a:avLst/>
              </a:prstGeom>
              <a:solidFill>
                <a:srgbClr val="E5004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sp>
          <p:nvSpPr>
            <p:cNvPr id="265" name="TextBox 264">
              <a:extLst>
                <a:ext uri="{FF2B5EF4-FFF2-40B4-BE49-F238E27FC236}">
                  <a16:creationId xmlns:a16="http://schemas.microsoft.com/office/drawing/2014/main" id="{3A758F76-5CA0-BA07-2306-14DE3B7BDA5A}"/>
                </a:ext>
              </a:extLst>
            </p:cNvPr>
            <p:cNvSpPr txBox="1"/>
            <p:nvPr/>
          </p:nvSpPr>
          <p:spPr>
            <a:xfrm>
              <a:off x="8938297" y="4102922"/>
              <a:ext cx="42832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ctr">
                <a:defRPr b="0">
                  <a:solidFill>
                    <a:schemeClr val="bg1"/>
                  </a:solidFill>
                  <a:latin typeface="Overpass SemiBold" pitchFamily="2" charset="0"/>
                </a:defRPr>
              </a:lvl1pPr>
            </a:lstStyle>
            <a:p>
              <a:r>
                <a:rPr lang="en-IN" sz="1600" dirty="0"/>
                <a:t>07</a:t>
              </a:r>
            </a:p>
          </p:txBody>
        </p:sp>
      </p:grpSp>
      <p:grpSp>
        <p:nvGrpSpPr>
          <p:cNvPr id="317" name="Group 316">
            <a:extLst>
              <a:ext uri="{FF2B5EF4-FFF2-40B4-BE49-F238E27FC236}">
                <a16:creationId xmlns:a16="http://schemas.microsoft.com/office/drawing/2014/main" id="{E2693119-FD89-B521-8AF6-0ED1EB55AFA3}"/>
              </a:ext>
            </a:extLst>
          </p:cNvPr>
          <p:cNvGrpSpPr/>
          <p:nvPr/>
        </p:nvGrpSpPr>
        <p:grpSpPr>
          <a:xfrm>
            <a:off x="8229769" y="4683967"/>
            <a:ext cx="447559" cy="488441"/>
            <a:chOff x="8690863" y="4405120"/>
            <a:chExt cx="447559" cy="488441"/>
          </a:xfrm>
        </p:grpSpPr>
        <p:grpSp>
          <p:nvGrpSpPr>
            <p:cNvPr id="305" name="Group 304">
              <a:extLst>
                <a:ext uri="{FF2B5EF4-FFF2-40B4-BE49-F238E27FC236}">
                  <a16:creationId xmlns:a16="http://schemas.microsoft.com/office/drawing/2014/main" id="{D53EBA8D-3001-8E78-5021-0F4D91AA04F7}"/>
                </a:ext>
              </a:extLst>
            </p:cNvPr>
            <p:cNvGrpSpPr/>
            <p:nvPr/>
          </p:nvGrpSpPr>
          <p:grpSpPr>
            <a:xfrm rot="10800000">
              <a:off x="8737985" y="4405120"/>
              <a:ext cx="353314" cy="488441"/>
              <a:chOff x="3337743" y="2442990"/>
              <a:chExt cx="405115" cy="560054"/>
            </a:xfrm>
            <a:effectLst>
              <a:outerShdw blurRad="50800" dist="25400" dir="8400000" sx="94000" sy="94000" algn="r" rotWithShape="0">
                <a:prstClr val="black">
                  <a:alpha val="42000"/>
                </a:prstClr>
              </a:outerShdw>
            </a:effectLst>
          </p:grpSpPr>
          <p:sp>
            <p:nvSpPr>
              <p:cNvPr id="308" name="Rectangle 307">
                <a:extLst>
                  <a:ext uri="{FF2B5EF4-FFF2-40B4-BE49-F238E27FC236}">
                    <a16:creationId xmlns:a16="http://schemas.microsoft.com/office/drawing/2014/main" id="{4AB767DD-DA3D-C2E9-32C6-4E2EA05ED175}"/>
                  </a:ext>
                </a:extLst>
              </p:cNvPr>
              <p:cNvSpPr/>
              <p:nvPr/>
            </p:nvSpPr>
            <p:spPr>
              <a:xfrm>
                <a:off x="3337744" y="2673753"/>
                <a:ext cx="405114" cy="329291"/>
              </a:xfrm>
              <a:prstGeom prst="rect">
                <a:avLst/>
              </a:prstGeom>
              <a:solidFill>
                <a:srgbClr val="E5004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09" name="Isosceles Triangle 308">
                <a:extLst>
                  <a:ext uri="{FF2B5EF4-FFF2-40B4-BE49-F238E27FC236}">
                    <a16:creationId xmlns:a16="http://schemas.microsoft.com/office/drawing/2014/main" id="{B87585CA-2A0C-8426-6BA0-FA94EBCE82A9}"/>
                  </a:ext>
                </a:extLst>
              </p:cNvPr>
              <p:cNvSpPr/>
              <p:nvPr/>
            </p:nvSpPr>
            <p:spPr>
              <a:xfrm>
                <a:off x="3337743" y="2442990"/>
                <a:ext cx="405114" cy="230762"/>
              </a:xfrm>
              <a:prstGeom prst="triangle">
                <a:avLst/>
              </a:prstGeom>
              <a:solidFill>
                <a:srgbClr val="E5004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sp>
          <p:nvSpPr>
            <p:cNvPr id="306" name="TextBox 305">
              <a:extLst>
                <a:ext uri="{FF2B5EF4-FFF2-40B4-BE49-F238E27FC236}">
                  <a16:creationId xmlns:a16="http://schemas.microsoft.com/office/drawing/2014/main" id="{416BFDA8-595E-D524-EB2E-E510C62EF365}"/>
                </a:ext>
              </a:extLst>
            </p:cNvPr>
            <p:cNvSpPr txBox="1"/>
            <p:nvPr/>
          </p:nvSpPr>
          <p:spPr>
            <a:xfrm>
              <a:off x="8690863" y="4430781"/>
              <a:ext cx="44755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ctr">
                <a:defRPr b="0">
                  <a:solidFill>
                    <a:schemeClr val="bg1"/>
                  </a:solidFill>
                  <a:latin typeface="Overpass SemiBold" pitchFamily="2" charset="0"/>
                </a:defRPr>
              </a:lvl1pPr>
            </a:lstStyle>
            <a:p>
              <a:r>
                <a:rPr lang="en-IN" sz="1600" dirty="0"/>
                <a:t>08</a:t>
              </a:r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C155D76C-B0F7-C22F-59F8-3D42AD4B588E}"/>
              </a:ext>
            </a:extLst>
          </p:cNvPr>
          <p:cNvGrpSpPr/>
          <p:nvPr/>
        </p:nvGrpSpPr>
        <p:grpSpPr>
          <a:xfrm>
            <a:off x="1568205" y="1934063"/>
            <a:ext cx="2438878" cy="338554"/>
            <a:chOff x="1568205" y="1934063"/>
            <a:chExt cx="2438878" cy="338554"/>
          </a:xfrm>
        </p:grpSpPr>
        <p:sp>
          <p:nvSpPr>
            <p:cNvPr id="319" name="TextBox 318">
              <a:extLst>
                <a:ext uri="{FF2B5EF4-FFF2-40B4-BE49-F238E27FC236}">
                  <a16:creationId xmlns:a16="http://schemas.microsoft.com/office/drawing/2014/main" id="{4F3D5DE1-CA5F-5963-EC46-BF797B509263}"/>
                </a:ext>
              </a:extLst>
            </p:cNvPr>
            <p:cNvSpPr txBox="1"/>
            <p:nvPr/>
          </p:nvSpPr>
          <p:spPr>
            <a:xfrm>
              <a:off x="1568205" y="1934063"/>
              <a:ext cx="399468" cy="338554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ctr">
                <a:defRPr b="0">
                  <a:solidFill>
                    <a:schemeClr val="bg1"/>
                  </a:solidFill>
                  <a:latin typeface="Overpass SemiBold" pitchFamily="2" charset="0"/>
                </a:defRPr>
              </a:lvl1pPr>
            </a:lstStyle>
            <a:p>
              <a:pPr algn="l"/>
              <a:r>
                <a:rPr lang="en-IN" sz="1600" dirty="0">
                  <a:solidFill>
                    <a:srgbClr val="E50044"/>
                  </a:solidFill>
                </a:rPr>
                <a:t>01</a:t>
              </a:r>
            </a:p>
          </p:txBody>
        </p:sp>
        <p:sp>
          <p:nvSpPr>
            <p:cNvPr id="321" name="TextBox 320">
              <a:extLst>
                <a:ext uri="{FF2B5EF4-FFF2-40B4-BE49-F238E27FC236}">
                  <a16:creationId xmlns:a16="http://schemas.microsoft.com/office/drawing/2014/main" id="{E57B9DB8-EC76-DCA7-34BE-94C05B23C321}"/>
                </a:ext>
              </a:extLst>
            </p:cNvPr>
            <p:cNvSpPr txBox="1"/>
            <p:nvPr/>
          </p:nvSpPr>
          <p:spPr>
            <a:xfrm>
              <a:off x="1993997" y="1934063"/>
              <a:ext cx="268022" cy="338554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ctr">
                <a:defRPr b="0">
                  <a:solidFill>
                    <a:schemeClr val="bg1"/>
                  </a:solidFill>
                  <a:latin typeface="Overpass SemiBold" pitchFamily="2" charset="0"/>
                </a:defRPr>
              </a:lvl1pPr>
            </a:lstStyle>
            <a:p>
              <a:pPr algn="l"/>
              <a:r>
                <a:rPr lang="en-IN" sz="1600" dirty="0">
                  <a:solidFill>
                    <a:srgbClr val="E50044"/>
                  </a:solidFill>
                </a:rPr>
                <a:t>-</a:t>
              </a:r>
            </a:p>
          </p:txBody>
        </p:sp>
        <p:sp>
          <p:nvSpPr>
            <p:cNvPr id="322" name="TextBox 321">
              <a:extLst>
                <a:ext uri="{FF2B5EF4-FFF2-40B4-BE49-F238E27FC236}">
                  <a16:creationId xmlns:a16="http://schemas.microsoft.com/office/drawing/2014/main" id="{90258F1C-4EF0-0E0C-8815-F50065B74420}"/>
                </a:ext>
              </a:extLst>
            </p:cNvPr>
            <p:cNvSpPr txBox="1"/>
            <p:nvPr/>
          </p:nvSpPr>
          <p:spPr>
            <a:xfrm>
              <a:off x="2288343" y="1934063"/>
              <a:ext cx="1718740" cy="338554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ctr">
                <a:defRPr b="0">
                  <a:solidFill>
                    <a:schemeClr val="bg1"/>
                  </a:solidFill>
                  <a:latin typeface="Overpass SemiBold" pitchFamily="2" charset="0"/>
                </a:defRPr>
              </a:lvl1pPr>
            </a:lstStyle>
            <a:p>
              <a:pPr algn="l"/>
              <a:r>
                <a:rPr lang="en-IN" sz="1600" b="0" dirty="0">
                  <a:solidFill>
                    <a:schemeClr val="bg1"/>
                  </a:solidFill>
                  <a:latin typeface="Overpass SemiBold" pitchFamily="2" charset="0"/>
                </a:rPr>
                <a:t>Al Bayt Stadium</a:t>
              </a:r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2563A25A-966A-DF0D-A6BD-F115AA3C6FCC}"/>
              </a:ext>
            </a:extLst>
          </p:cNvPr>
          <p:cNvGrpSpPr/>
          <p:nvPr/>
        </p:nvGrpSpPr>
        <p:grpSpPr>
          <a:xfrm>
            <a:off x="1545763" y="2443902"/>
            <a:ext cx="2461320" cy="338554"/>
            <a:chOff x="1545763" y="2443902"/>
            <a:chExt cx="2461320" cy="338554"/>
          </a:xfrm>
        </p:grpSpPr>
        <p:sp>
          <p:nvSpPr>
            <p:cNvPr id="323" name="TextBox 322">
              <a:extLst>
                <a:ext uri="{FF2B5EF4-FFF2-40B4-BE49-F238E27FC236}">
                  <a16:creationId xmlns:a16="http://schemas.microsoft.com/office/drawing/2014/main" id="{D4C05184-8DC1-6B8F-186E-4824AE0BA8AC}"/>
                </a:ext>
              </a:extLst>
            </p:cNvPr>
            <p:cNvSpPr txBox="1"/>
            <p:nvPr/>
          </p:nvSpPr>
          <p:spPr>
            <a:xfrm>
              <a:off x="1545763" y="2443902"/>
              <a:ext cx="444352" cy="338554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ctr">
                <a:defRPr b="0">
                  <a:solidFill>
                    <a:schemeClr val="bg1"/>
                  </a:solidFill>
                  <a:latin typeface="Overpass SemiBold" pitchFamily="2" charset="0"/>
                </a:defRPr>
              </a:lvl1pPr>
            </a:lstStyle>
            <a:p>
              <a:pPr algn="l"/>
              <a:r>
                <a:rPr lang="en-IN" sz="1600" dirty="0">
                  <a:solidFill>
                    <a:srgbClr val="E50044"/>
                  </a:solidFill>
                </a:rPr>
                <a:t>02</a:t>
              </a:r>
            </a:p>
          </p:txBody>
        </p:sp>
        <p:sp>
          <p:nvSpPr>
            <p:cNvPr id="324" name="TextBox 323">
              <a:extLst>
                <a:ext uri="{FF2B5EF4-FFF2-40B4-BE49-F238E27FC236}">
                  <a16:creationId xmlns:a16="http://schemas.microsoft.com/office/drawing/2014/main" id="{6DECC1AA-C544-0A2D-7494-237D9B17E8F4}"/>
                </a:ext>
              </a:extLst>
            </p:cNvPr>
            <p:cNvSpPr txBox="1"/>
            <p:nvPr/>
          </p:nvSpPr>
          <p:spPr>
            <a:xfrm>
              <a:off x="1993997" y="2443902"/>
              <a:ext cx="268022" cy="338554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ctr">
                <a:defRPr b="0">
                  <a:solidFill>
                    <a:schemeClr val="bg1"/>
                  </a:solidFill>
                  <a:latin typeface="Overpass SemiBold" pitchFamily="2" charset="0"/>
                </a:defRPr>
              </a:lvl1pPr>
            </a:lstStyle>
            <a:p>
              <a:pPr algn="l"/>
              <a:r>
                <a:rPr lang="en-IN" sz="1600" dirty="0">
                  <a:solidFill>
                    <a:srgbClr val="E50044"/>
                  </a:solidFill>
                </a:rPr>
                <a:t>-</a:t>
              </a:r>
            </a:p>
          </p:txBody>
        </p:sp>
        <p:sp>
          <p:nvSpPr>
            <p:cNvPr id="325" name="TextBox 324">
              <a:extLst>
                <a:ext uri="{FF2B5EF4-FFF2-40B4-BE49-F238E27FC236}">
                  <a16:creationId xmlns:a16="http://schemas.microsoft.com/office/drawing/2014/main" id="{5FB10402-7AAC-01EE-F9CF-15452D7320E2}"/>
                </a:ext>
              </a:extLst>
            </p:cNvPr>
            <p:cNvSpPr txBox="1"/>
            <p:nvPr/>
          </p:nvSpPr>
          <p:spPr>
            <a:xfrm>
              <a:off x="2288343" y="2443902"/>
              <a:ext cx="1718740" cy="33855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b="0">
                  <a:solidFill>
                    <a:schemeClr val="bg1"/>
                  </a:solidFill>
                  <a:latin typeface="Overpass SemiBold" pitchFamily="2" charset="0"/>
                </a:defRPr>
              </a:lvl1pPr>
            </a:lstStyle>
            <a:p>
              <a:pPr algn="l"/>
              <a:r>
                <a:rPr lang="en-IN" sz="1600" b="0" dirty="0">
                  <a:solidFill>
                    <a:schemeClr val="bg1"/>
                  </a:solidFill>
                  <a:latin typeface="Overpass SemiBold" pitchFamily="2" charset="0"/>
                </a:rPr>
                <a:t>Lusail Stadium</a:t>
              </a:r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677A26CE-FD18-2966-DD8F-5D91C401873A}"/>
              </a:ext>
            </a:extLst>
          </p:cNvPr>
          <p:cNvGrpSpPr/>
          <p:nvPr/>
        </p:nvGrpSpPr>
        <p:grpSpPr>
          <a:xfrm>
            <a:off x="1568205" y="2953741"/>
            <a:ext cx="3083285" cy="338554"/>
            <a:chOff x="1568205" y="2953741"/>
            <a:chExt cx="3083285" cy="338554"/>
          </a:xfrm>
        </p:grpSpPr>
        <p:sp>
          <p:nvSpPr>
            <p:cNvPr id="326" name="TextBox 325">
              <a:extLst>
                <a:ext uri="{FF2B5EF4-FFF2-40B4-BE49-F238E27FC236}">
                  <a16:creationId xmlns:a16="http://schemas.microsoft.com/office/drawing/2014/main" id="{662CB4DF-4064-034D-BDE7-9711D781E02A}"/>
                </a:ext>
              </a:extLst>
            </p:cNvPr>
            <p:cNvSpPr txBox="1"/>
            <p:nvPr/>
          </p:nvSpPr>
          <p:spPr>
            <a:xfrm>
              <a:off x="1568205" y="2953741"/>
              <a:ext cx="442750" cy="338554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ctr">
                <a:defRPr b="0">
                  <a:solidFill>
                    <a:schemeClr val="bg1"/>
                  </a:solidFill>
                  <a:latin typeface="Overpass SemiBold" pitchFamily="2" charset="0"/>
                </a:defRPr>
              </a:lvl1pPr>
            </a:lstStyle>
            <a:p>
              <a:pPr algn="l"/>
              <a:r>
                <a:rPr lang="en-IN" sz="1600" dirty="0">
                  <a:solidFill>
                    <a:srgbClr val="E50044"/>
                  </a:solidFill>
                </a:rPr>
                <a:t>03</a:t>
              </a:r>
            </a:p>
          </p:txBody>
        </p:sp>
        <p:sp>
          <p:nvSpPr>
            <p:cNvPr id="327" name="TextBox 326">
              <a:extLst>
                <a:ext uri="{FF2B5EF4-FFF2-40B4-BE49-F238E27FC236}">
                  <a16:creationId xmlns:a16="http://schemas.microsoft.com/office/drawing/2014/main" id="{8F2315A5-23C9-6C53-055C-87646844E6C2}"/>
                </a:ext>
              </a:extLst>
            </p:cNvPr>
            <p:cNvSpPr txBox="1"/>
            <p:nvPr/>
          </p:nvSpPr>
          <p:spPr>
            <a:xfrm>
              <a:off x="1993997" y="2953741"/>
              <a:ext cx="268022" cy="338554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ctr">
                <a:defRPr b="0">
                  <a:solidFill>
                    <a:schemeClr val="bg1"/>
                  </a:solidFill>
                  <a:latin typeface="Overpass SemiBold" pitchFamily="2" charset="0"/>
                </a:defRPr>
              </a:lvl1pPr>
            </a:lstStyle>
            <a:p>
              <a:pPr algn="l"/>
              <a:r>
                <a:rPr lang="en-IN" sz="1600" dirty="0">
                  <a:solidFill>
                    <a:srgbClr val="E50044"/>
                  </a:solidFill>
                </a:rPr>
                <a:t>-</a:t>
              </a:r>
            </a:p>
          </p:txBody>
        </p:sp>
        <p:sp>
          <p:nvSpPr>
            <p:cNvPr id="328" name="TextBox 327">
              <a:extLst>
                <a:ext uri="{FF2B5EF4-FFF2-40B4-BE49-F238E27FC236}">
                  <a16:creationId xmlns:a16="http://schemas.microsoft.com/office/drawing/2014/main" id="{BCE9D605-8A21-44E1-CBA3-A5A1B3AC4218}"/>
                </a:ext>
              </a:extLst>
            </p:cNvPr>
            <p:cNvSpPr txBox="1"/>
            <p:nvPr/>
          </p:nvSpPr>
          <p:spPr>
            <a:xfrm>
              <a:off x="2288343" y="2953741"/>
              <a:ext cx="2363147" cy="338554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ctr">
                <a:defRPr b="0">
                  <a:solidFill>
                    <a:schemeClr val="bg1"/>
                  </a:solidFill>
                  <a:latin typeface="Overpass SemiBold" pitchFamily="2" charset="0"/>
                </a:defRPr>
              </a:lvl1pPr>
            </a:lstStyle>
            <a:p>
              <a:pPr algn="l"/>
              <a:r>
                <a:rPr lang="en-IN" sz="1600" b="0" dirty="0">
                  <a:solidFill>
                    <a:schemeClr val="bg1"/>
                  </a:solidFill>
                  <a:latin typeface="Overpass SemiBold" pitchFamily="2" charset="0"/>
                </a:rPr>
                <a:t>Ahmad Bin Ali Stadium</a:t>
              </a:r>
            </a:p>
          </p:txBody>
        </p: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7F8CC26F-0258-571F-6B7B-8A78A0994005}"/>
              </a:ext>
            </a:extLst>
          </p:cNvPr>
          <p:cNvGrpSpPr/>
          <p:nvPr/>
        </p:nvGrpSpPr>
        <p:grpSpPr>
          <a:xfrm>
            <a:off x="1568205" y="3463580"/>
            <a:ext cx="3126566" cy="338554"/>
            <a:chOff x="1568205" y="3463580"/>
            <a:chExt cx="3126566" cy="338554"/>
          </a:xfrm>
        </p:grpSpPr>
        <p:sp>
          <p:nvSpPr>
            <p:cNvPr id="329" name="TextBox 328">
              <a:extLst>
                <a:ext uri="{FF2B5EF4-FFF2-40B4-BE49-F238E27FC236}">
                  <a16:creationId xmlns:a16="http://schemas.microsoft.com/office/drawing/2014/main" id="{05B06D89-6870-217D-3DAE-3BD4FD4BF406}"/>
                </a:ext>
              </a:extLst>
            </p:cNvPr>
            <p:cNvSpPr txBox="1"/>
            <p:nvPr/>
          </p:nvSpPr>
          <p:spPr>
            <a:xfrm>
              <a:off x="1568205" y="3463580"/>
              <a:ext cx="449162" cy="338554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ctr">
                <a:defRPr b="0">
                  <a:solidFill>
                    <a:schemeClr val="bg1"/>
                  </a:solidFill>
                  <a:latin typeface="Overpass SemiBold" pitchFamily="2" charset="0"/>
                </a:defRPr>
              </a:lvl1pPr>
            </a:lstStyle>
            <a:p>
              <a:pPr algn="l"/>
              <a:r>
                <a:rPr lang="en-IN" sz="1600" dirty="0">
                  <a:solidFill>
                    <a:srgbClr val="E50044"/>
                  </a:solidFill>
                </a:rPr>
                <a:t>04</a:t>
              </a:r>
            </a:p>
          </p:txBody>
        </p:sp>
        <p:sp>
          <p:nvSpPr>
            <p:cNvPr id="330" name="TextBox 329">
              <a:extLst>
                <a:ext uri="{FF2B5EF4-FFF2-40B4-BE49-F238E27FC236}">
                  <a16:creationId xmlns:a16="http://schemas.microsoft.com/office/drawing/2014/main" id="{9B810601-2066-C30A-1EAE-C65C0696A80E}"/>
                </a:ext>
              </a:extLst>
            </p:cNvPr>
            <p:cNvSpPr txBox="1"/>
            <p:nvPr/>
          </p:nvSpPr>
          <p:spPr>
            <a:xfrm>
              <a:off x="1993997" y="3463580"/>
              <a:ext cx="268022" cy="338554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ctr">
                <a:defRPr b="0">
                  <a:solidFill>
                    <a:schemeClr val="bg1"/>
                  </a:solidFill>
                  <a:latin typeface="Overpass SemiBold" pitchFamily="2" charset="0"/>
                </a:defRPr>
              </a:lvl1pPr>
            </a:lstStyle>
            <a:p>
              <a:pPr algn="l"/>
              <a:r>
                <a:rPr lang="en-IN" sz="1600" dirty="0">
                  <a:solidFill>
                    <a:srgbClr val="E50044"/>
                  </a:solidFill>
                </a:rPr>
                <a:t>-</a:t>
              </a:r>
            </a:p>
          </p:txBody>
        </p:sp>
        <p:sp>
          <p:nvSpPr>
            <p:cNvPr id="331" name="TextBox 330">
              <a:extLst>
                <a:ext uri="{FF2B5EF4-FFF2-40B4-BE49-F238E27FC236}">
                  <a16:creationId xmlns:a16="http://schemas.microsoft.com/office/drawing/2014/main" id="{1B10BF13-4114-578D-59F7-4F8E265C77CB}"/>
                </a:ext>
              </a:extLst>
            </p:cNvPr>
            <p:cNvSpPr txBox="1"/>
            <p:nvPr/>
          </p:nvSpPr>
          <p:spPr>
            <a:xfrm>
              <a:off x="2288343" y="3463580"/>
              <a:ext cx="2406428" cy="338554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ctr">
                <a:defRPr b="0">
                  <a:solidFill>
                    <a:schemeClr val="bg1"/>
                  </a:solidFill>
                  <a:latin typeface="Overpass SemiBold" pitchFamily="2" charset="0"/>
                </a:defRPr>
              </a:lvl1pPr>
            </a:lstStyle>
            <a:p>
              <a:pPr algn="l"/>
              <a:r>
                <a:rPr lang="en-IN" sz="1600" b="0" dirty="0">
                  <a:solidFill>
                    <a:schemeClr val="bg1"/>
                  </a:solidFill>
                  <a:latin typeface="Overpass SemiBold" pitchFamily="2" charset="0"/>
                </a:rPr>
                <a:t>Education City Stadium</a:t>
              </a:r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A6C98497-3DDC-3750-318C-05EAB46C7874}"/>
              </a:ext>
            </a:extLst>
          </p:cNvPr>
          <p:cNvGrpSpPr/>
          <p:nvPr/>
        </p:nvGrpSpPr>
        <p:grpSpPr>
          <a:xfrm>
            <a:off x="1568205" y="3973419"/>
            <a:ext cx="3689221" cy="338554"/>
            <a:chOff x="1568205" y="3973419"/>
            <a:chExt cx="3689221" cy="338554"/>
          </a:xfrm>
        </p:grpSpPr>
        <p:sp>
          <p:nvSpPr>
            <p:cNvPr id="332" name="TextBox 331">
              <a:extLst>
                <a:ext uri="{FF2B5EF4-FFF2-40B4-BE49-F238E27FC236}">
                  <a16:creationId xmlns:a16="http://schemas.microsoft.com/office/drawing/2014/main" id="{64B59849-1D0D-1551-171C-B384C5795E6F}"/>
                </a:ext>
              </a:extLst>
            </p:cNvPr>
            <p:cNvSpPr txBox="1"/>
            <p:nvPr/>
          </p:nvSpPr>
          <p:spPr>
            <a:xfrm>
              <a:off x="1568205" y="3973419"/>
              <a:ext cx="445956" cy="338554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ctr">
                <a:defRPr b="0">
                  <a:solidFill>
                    <a:schemeClr val="bg1"/>
                  </a:solidFill>
                  <a:latin typeface="Overpass SemiBold" pitchFamily="2" charset="0"/>
                </a:defRPr>
              </a:lvl1pPr>
            </a:lstStyle>
            <a:p>
              <a:pPr algn="l"/>
              <a:r>
                <a:rPr lang="en-IN" sz="1600" dirty="0">
                  <a:solidFill>
                    <a:srgbClr val="E50044"/>
                  </a:solidFill>
                </a:rPr>
                <a:t>05</a:t>
              </a:r>
            </a:p>
          </p:txBody>
        </p:sp>
        <p:sp>
          <p:nvSpPr>
            <p:cNvPr id="333" name="TextBox 332">
              <a:extLst>
                <a:ext uri="{FF2B5EF4-FFF2-40B4-BE49-F238E27FC236}">
                  <a16:creationId xmlns:a16="http://schemas.microsoft.com/office/drawing/2014/main" id="{EB077A61-1F30-8C1B-6D30-9EFC8B47F91C}"/>
                </a:ext>
              </a:extLst>
            </p:cNvPr>
            <p:cNvSpPr txBox="1"/>
            <p:nvPr/>
          </p:nvSpPr>
          <p:spPr>
            <a:xfrm>
              <a:off x="1993997" y="3973419"/>
              <a:ext cx="268022" cy="338554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ctr">
                <a:defRPr b="0">
                  <a:solidFill>
                    <a:schemeClr val="bg1"/>
                  </a:solidFill>
                  <a:latin typeface="Overpass SemiBold" pitchFamily="2" charset="0"/>
                </a:defRPr>
              </a:lvl1pPr>
            </a:lstStyle>
            <a:p>
              <a:pPr algn="l"/>
              <a:r>
                <a:rPr lang="en-IN" sz="1600" dirty="0">
                  <a:solidFill>
                    <a:srgbClr val="E50044"/>
                  </a:solidFill>
                </a:rPr>
                <a:t>-</a:t>
              </a:r>
            </a:p>
          </p:txBody>
        </p:sp>
        <p:sp>
          <p:nvSpPr>
            <p:cNvPr id="334" name="TextBox 333">
              <a:extLst>
                <a:ext uri="{FF2B5EF4-FFF2-40B4-BE49-F238E27FC236}">
                  <a16:creationId xmlns:a16="http://schemas.microsoft.com/office/drawing/2014/main" id="{E775B007-3ECA-0581-BACE-FBB71F3DE98C}"/>
                </a:ext>
              </a:extLst>
            </p:cNvPr>
            <p:cNvSpPr txBox="1"/>
            <p:nvPr/>
          </p:nvSpPr>
          <p:spPr>
            <a:xfrm>
              <a:off x="2288343" y="3973419"/>
              <a:ext cx="2969083" cy="338554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ctr">
                <a:defRPr b="0">
                  <a:solidFill>
                    <a:schemeClr val="bg1"/>
                  </a:solidFill>
                  <a:latin typeface="Overpass SemiBold" pitchFamily="2" charset="0"/>
                </a:defRPr>
              </a:lvl1pPr>
            </a:lstStyle>
            <a:p>
              <a:pPr algn="l"/>
              <a:r>
                <a:rPr lang="en-IN" sz="1600" b="0" dirty="0">
                  <a:solidFill>
                    <a:schemeClr val="bg1"/>
                  </a:solidFill>
                  <a:latin typeface="Overpass SemiBold" pitchFamily="2" charset="0"/>
                </a:rPr>
                <a:t>Khalifa International Stadium</a:t>
              </a:r>
            </a:p>
          </p:txBody>
        </p: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89B9F619-0C17-D804-481C-7291D2F592C9}"/>
              </a:ext>
            </a:extLst>
          </p:cNvPr>
          <p:cNvGrpSpPr/>
          <p:nvPr/>
        </p:nvGrpSpPr>
        <p:grpSpPr>
          <a:xfrm>
            <a:off x="1568205" y="4483258"/>
            <a:ext cx="2105454" cy="338554"/>
            <a:chOff x="1568205" y="4483258"/>
            <a:chExt cx="2105454" cy="338554"/>
          </a:xfrm>
        </p:grpSpPr>
        <p:sp>
          <p:nvSpPr>
            <p:cNvPr id="335" name="TextBox 334">
              <a:extLst>
                <a:ext uri="{FF2B5EF4-FFF2-40B4-BE49-F238E27FC236}">
                  <a16:creationId xmlns:a16="http://schemas.microsoft.com/office/drawing/2014/main" id="{4C779482-00B1-60C2-17E0-678A9ED2B84A}"/>
                </a:ext>
              </a:extLst>
            </p:cNvPr>
            <p:cNvSpPr txBox="1"/>
            <p:nvPr/>
          </p:nvSpPr>
          <p:spPr>
            <a:xfrm>
              <a:off x="1568205" y="4483258"/>
              <a:ext cx="444352" cy="338554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ctr">
                <a:defRPr b="0">
                  <a:solidFill>
                    <a:schemeClr val="bg1"/>
                  </a:solidFill>
                  <a:latin typeface="Overpass SemiBold" pitchFamily="2" charset="0"/>
                </a:defRPr>
              </a:lvl1pPr>
            </a:lstStyle>
            <a:p>
              <a:pPr algn="l"/>
              <a:r>
                <a:rPr lang="en-IN" sz="1600" dirty="0">
                  <a:solidFill>
                    <a:srgbClr val="E50044"/>
                  </a:solidFill>
                </a:rPr>
                <a:t>06</a:t>
              </a:r>
            </a:p>
          </p:txBody>
        </p:sp>
        <p:sp>
          <p:nvSpPr>
            <p:cNvPr id="336" name="TextBox 335">
              <a:extLst>
                <a:ext uri="{FF2B5EF4-FFF2-40B4-BE49-F238E27FC236}">
                  <a16:creationId xmlns:a16="http://schemas.microsoft.com/office/drawing/2014/main" id="{938DDF12-ABCF-D022-19AA-637D10AF3BE1}"/>
                </a:ext>
              </a:extLst>
            </p:cNvPr>
            <p:cNvSpPr txBox="1"/>
            <p:nvPr/>
          </p:nvSpPr>
          <p:spPr>
            <a:xfrm>
              <a:off x="1993997" y="4483258"/>
              <a:ext cx="268022" cy="338554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ctr">
                <a:defRPr b="0">
                  <a:solidFill>
                    <a:schemeClr val="bg1"/>
                  </a:solidFill>
                  <a:latin typeface="Overpass SemiBold" pitchFamily="2" charset="0"/>
                </a:defRPr>
              </a:lvl1pPr>
            </a:lstStyle>
            <a:p>
              <a:pPr algn="l"/>
              <a:r>
                <a:rPr lang="en-IN" sz="1600" dirty="0">
                  <a:solidFill>
                    <a:srgbClr val="E50044"/>
                  </a:solidFill>
                </a:rPr>
                <a:t>-</a:t>
              </a:r>
            </a:p>
          </p:txBody>
        </p:sp>
        <p:sp>
          <p:nvSpPr>
            <p:cNvPr id="337" name="TextBox 336">
              <a:extLst>
                <a:ext uri="{FF2B5EF4-FFF2-40B4-BE49-F238E27FC236}">
                  <a16:creationId xmlns:a16="http://schemas.microsoft.com/office/drawing/2014/main" id="{49B78304-EC8C-E3AC-5B14-A166CCB3719E}"/>
                </a:ext>
              </a:extLst>
            </p:cNvPr>
            <p:cNvSpPr txBox="1"/>
            <p:nvPr/>
          </p:nvSpPr>
          <p:spPr>
            <a:xfrm>
              <a:off x="2288343" y="4483258"/>
              <a:ext cx="1385316" cy="338554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ctr">
                <a:defRPr b="0">
                  <a:solidFill>
                    <a:schemeClr val="bg1"/>
                  </a:solidFill>
                  <a:latin typeface="Overpass SemiBold" pitchFamily="2" charset="0"/>
                </a:defRPr>
              </a:lvl1pPr>
            </a:lstStyle>
            <a:p>
              <a:pPr algn="l"/>
              <a:r>
                <a:rPr lang="en-IN" sz="1600" b="0" dirty="0">
                  <a:solidFill>
                    <a:schemeClr val="bg1"/>
                  </a:solidFill>
                  <a:latin typeface="Overpass SemiBold" pitchFamily="2" charset="0"/>
                </a:rPr>
                <a:t>Stadium 974</a:t>
              </a:r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7AE2FA93-0671-B54A-C85E-08315B99D983}"/>
              </a:ext>
            </a:extLst>
          </p:cNvPr>
          <p:cNvGrpSpPr/>
          <p:nvPr/>
        </p:nvGrpSpPr>
        <p:grpSpPr>
          <a:xfrm>
            <a:off x="1568205" y="4993097"/>
            <a:ext cx="2932603" cy="338554"/>
            <a:chOff x="1568205" y="4993097"/>
            <a:chExt cx="2932603" cy="338554"/>
          </a:xfrm>
        </p:grpSpPr>
        <p:sp>
          <p:nvSpPr>
            <p:cNvPr id="338" name="TextBox 337">
              <a:extLst>
                <a:ext uri="{FF2B5EF4-FFF2-40B4-BE49-F238E27FC236}">
                  <a16:creationId xmlns:a16="http://schemas.microsoft.com/office/drawing/2014/main" id="{112737B2-A07C-3D7E-CF4C-AEB3ABF8FB26}"/>
                </a:ext>
              </a:extLst>
            </p:cNvPr>
            <p:cNvSpPr txBox="1"/>
            <p:nvPr/>
          </p:nvSpPr>
          <p:spPr>
            <a:xfrm>
              <a:off x="1568205" y="4993097"/>
              <a:ext cx="428322" cy="338554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ctr">
                <a:defRPr b="0">
                  <a:solidFill>
                    <a:schemeClr val="bg1"/>
                  </a:solidFill>
                  <a:latin typeface="Overpass SemiBold" pitchFamily="2" charset="0"/>
                </a:defRPr>
              </a:lvl1pPr>
            </a:lstStyle>
            <a:p>
              <a:pPr algn="l"/>
              <a:r>
                <a:rPr lang="en-IN" sz="1600" dirty="0">
                  <a:solidFill>
                    <a:srgbClr val="E50044"/>
                  </a:solidFill>
                </a:rPr>
                <a:t>07</a:t>
              </a:r>
            </a:p>
          </p:txBody>
        </p:sp>
        <p:sp>
          <p:nvSpPr>
            <p:cNvPr id="339" name="TextBox 338">
              <a:extLst>
                <a:ext uri="{FF2B5EF4-FFF2-40B4-BE49-F238E27FC236}">
                  <a16:creationId xmlns:a16="http://schemas.microsoft.com/office/drawing/2014/main" id="{E3856566-02E2-E5CF-BF5A-EFEE385AC6CD}"/>
                </a:ext>
              </a:extLst>
            </p:cNvPr>
            <p:cNvSpPr txBox="1"/>
            <p:nvPr/>
          </p:nvSpPr>
          <p:spPr>
            <a:xfrm>
              <a:off x="1993997" y="4993097"/>
              <a:ext cx="268022" cy="338554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ctr">
                <a:defRPr b="0">
                  <a:solidFill>
                    <a:schemeClr val="bg1"/>
                  </a:solidFill>
                  <a:latin typeface="Overpass SemiBold" pitchFamily="2" charset="0"/>
                </a:defRPr>
              </a:lvl1pPr>
            </a:lstStyle>
            <a:p>
              <a:pPr algn="l"/>
              <a:r>
                <a:rPr lang="en-IN" sz="1600" dirty="0">
                  <a:solidFill>
                    <a:srgbClr val="E50044"/>
                  </a:solidFill>
                </a:rPr>
                <a:t>-</a:t>
              </a:r>
            </a:p>
          </p:txBody>
        </p:sp>
        <p:sp>
          <p:nvSpPr>
            <p:cNvPr id="340" name="TextBox 339">
              <a:extLst>
                <a:ext uri="{FF2B5EF4-FFF2-40B4-BE49-F238E27FC236}">
                  <a16:creationId xmlns:a16="http://schemas.microsoft.com/office/drawing/2014/main" id="{70C1453F-FB56-C398-EA82-CECC39375C6C}"/>
                </a:ext>
              </a:extLst>
            </p:cNvPr>
            <p:cNvSpPr txBox="1"/>
            <p:nvPr/>
          </p:nvSpPr>
          <p:spPr>
            <a:xfrm>
              <a:off x="2288343" y="4993097"/>
              <a:ext cx="2212465" cy="338554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ctr">
                <a:defRPr b="0">
                  <a:solidFill>
                    <a:schemeClr val="bg1"/>
                  </a:solidFill>
                  <a:latin typeface="Overpass SemiBold" pitchFamily="2" charset="0"/>
                </a:defRPr>
              </a:lvl1pPr>
            </a:lstStyle>
            <a:p>
              <a:pPr algn="l"/>
              <a:r>
                <a:rPr lang="en-IN" sz="1600" b="0" dirty="0">
                  <a:solidFill>
                    <a:schemeClr val="bg1"/>
                  </a:solidFill>
                  <a:latin typeface="Overpass SemiBold" pitchFamily="2" charset="0"/>
                </a:rPr>
                <a:t>Al </a:t>
              </a:r>
              <a:r>
                <a:rPr lang="en-IN" sz="1600" b="0" dirty="0" err="1">
                  <a:solidFill>
                    <a:schemeClr val="bg1"/>
                  </a:solidFill>
                  <a:latin typeface="Overpass SemiBold" pitchFamily="2" charset="0"/>
                </a:rPr>
                <a:t>Thumama</a:t>
              </a:r>
              <a:r>
                <a:rPr lang="en-IN" sz="1600" b="0" dirty="0">
                  <a:solidFill>
                    <a:schemeClr val="bg1"/>
                  </a:solidFill>
                  <a:latin typeface="Overpass SemiBold" pitchFamily="2" charset="0"/>
                </a:rPr>
                <a:t> Stadium</a:t>
              </a:r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BAB638FD-FB9A-C80D-6A78-9E3082F7695C}"/>
              </a:ext>
            </a:extLst>
          </p:cNvPr>
          <p:cNvGrpSpPr/>
          <p:nvPr/>
        </p:nvGrpSpPr>
        <p:grpSpPr>
          <a:xfrm>
            <a:off x="1568205" y="5502939"/>
            <a:ext cx="2688947" cy="338554"/>
            <a:chOff x="1568205" y="5502939"/>
            <a:chExt cx="2688947" cy="338554"/>
          </a:xfrm>
        </p:grpSpPr>
        <p:sp>
          <p:nvSpPr>
            <p:cNvPr id="341" name="TextBox 340">
              <a:extLst>
                <a:ext uri="{FF2B5EF4-FFF2-40B4-BE49-F238E27FC236}">
                  <a16:creationId xmlns:a16="http://schemas.microsoft.com/office/drawing/2014/main" id="{28148BD1-F946-4427-25E4-B8348779798A}"/>
                </a:ext>
              </a:extLst>
            </p:cNvPr>
            <p:cNvSpPr txBox="1"/>
            <p:nvPr/>
          </p:nvSpPr>
          <p:spPr>
            <a:xfrm>
              <a:off x="1568205" y="5502939"/>
              <a:ext cx="447558" cy="338554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ctr">
                <a:defRPr b="0">
                  <a:solidFill>
                    <a:schemeClr val="bg1"/>
                  </a:solidFill>
                  <a:latin typeface="Overpass SemiBold" pitchFamily="2" charset="0"/>
                </a:defRPr>
              </a:lvl1pPr>
            </a:lstStyle>
            <a:p>
              <a:pPr algn="l"/>
              <a:r>
                <a:rPr lang="en-IN" sz="1600" dirty="0">
                  <a:solidFill>
                    <a:srgbClr val="E50044"/>
                  </a:solidFill>
                </a:rPr>
                <a:t>08</a:t>
              </a:r>
            </a:p>
          </p:txBody>
        </p:sp>
        <p:sp>
          <p:nvSpPr>
            <p:cNvPr id="342" name="TextBox 341">
              <a:extLst>
                <a:ext uri="{FF2B5EF4-FFF2-40B4-BE49-F238E27FC236}">
                  <a16:creationId xmlns:a16="http://schemas.microsoft.com/office/drawing/2014/main" id="{2B0DA7B5-4CF5-9540-E1AA-65FC4992845A}"/>
                </a:ext>
              </a:extLst>
            </p:cNvPr>
            <p:cNvSpPr txBox="1"/>
            <p:nvPr/>
          </p:nvSpPr>
          <p:spPr>
            <a:xfrm>
              <a:off x="1993997" y="5502939"/>
              <a:ext cx="268022" cy="338554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ctr">
                <a:defRPr b="0">
                  <a:solidFill>
                    <a:schemeClr val="bg1"/>
                  </a:solidFill>
                  <a:latin typeface="Overpass SemiBold" pitchFamily="2" charset="0"/>
                </a:defRPr>
              </a:lvl1pPr>
            </a:lstStyle>
            <a:p>
              <a:pPr algn="l"/>
              <a:r>
                <a:rPr lang="en-IN" sz="1600" dirty="0">
                  <a:solidFill>
                    <a:srgbClr val="E50044"/>
                  </a:solidFill>
                </a:rPr>
                <a:t>-</a:t>
              </a:r>
            </a:p>
          </p:txBody>
        </p:sp>
        <p:sp>
          <p:nvSpPr>
            <p:cNvPr id="343" name="TextBox 342">
              <a:extLst>
                <a:ext uri="{FF2B5EF4-FFF2-40B4-BE49-F238E27FC236}">
                  <a16:creationId xmlns:a16="http://schemas.microsoft.com/office/drawing/2014/main" id="{51B96D3D-12CC-175D-E845-C7A74CB3D304}"/>
                </a:ext>
              </a:extLst>
            </p:cNvPr>
            <p:cNvSpPr txBox="1"/>
            <p:nvPr/>
          </p:nvSpPr>
          <p:spPr>
            <a:xfrm>
              <a:off x="2288343" y="5502939"/>
              <a:ext cx="1968809" cy="338554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ctr">
                <a:defRPr b="0">
                  <a:solidFill>
                    <a:schemeClr val="bg1"/>
                  </a:solidFill>
                  <a:latin typeface="Overpass SemiBold" pitchFamily="2" charset="0"/>
                </a:defRPr>
              </a:lvl1pPr>
            </a:lstStyle>
            <a:p>
              <a:pPr algn="l"/>
              <a:r>
                <a:rPr lang="en-IN" sz="1600" b="0" dirty="0">
                  <a:solidFill>
                    <a:schemeClr val="bg1"/>
                  </a:solidFill>
                  <a:latin typeface="Overpass SemiBold" pitchFamily="2" charset="0"/>
                </a:rPr>
                <a:t>Al </a:t>
              </a:r>
              <a:r>
                <a:rPr lang="en-IN" sz="1600" b="0" dirty="0" err="1">
                  <a:solidFill>
                    <a:schemeClr val="bg1"/>
                  </a:solidFill>
                  <a:latin typeface="Overpass SemiBold" pitchFamily="2" charset="0"/>
                </a:rPr>
                <a:t>Janoub</a:t>
              </a:r>
              <a:r>
                <a:rPr lang="en-IN" sz="1600" b="0" dirty="0">
                  <a:solidFill>
                    <a:schemeClr val="bg1"/>
                  </a:solidFill>
                  <a:latin typeface="Overpass SemiBold" pitchFamily="2" charset="0"/>
                </a:rPr>
                <a:t> Stadium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1739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5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000"/>
                            </p:stCondLst>
                            <p:childTnLst>
                              <p:par>
                                <p:cTn id="3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500"/>
                            </p:stCondLst>
                            <p:childTnLst>
                              <p:par>
                                <p:cTn id="4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0"/>
                            </p:stCondLst>
                            <p:childTnLst>
                              <p:par>
                                <p:cTn id="4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500"/>
                            </p:stCondLst>
                            <p:childTnLst>
                              <p:par>
                                <p:cTn id="4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6000"/>
                            </p:stCondLst>
                            <p:childTnLst>
                              <p:par>
                                <p:cTn id="5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6500"/>
                            </p:stCondLst>
                            <p:childTnLst>
                              <p:par>
                                <p:cTn id="5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7000"/>
                            </p:stCondLst>
                            <p:childTnLst>
                              <p:par>
                                <p:cTn id="6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7500"/>
                            </p:stCondLst>
                            <p:childTnLst>
                              <p:par>
                                <p:cTn id="6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8000"/>
                            </p:stCondLst>
                            <p:childTnLst>
                              <p:par>
                                <p:cTn id="6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8500"/>
                            </p:stCondLst>
                            <p:childTnLst>
                              <p:par>
                                <p:cTn id="7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9000"/>
                            </p:stCondLst>
                            <p:childTnLst>
                              <p:par>
                                <p:cTn id="7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9500"/>
                            </p:stCondLst>
                            <p:childTnLst>
                              <p:par>
                                <p:cTn id="8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0000"/>
                            </p:stCondLst>
                            <p:childTnLst>
                              <p:par>
                                <p:cTn id="84" presetID="8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5" dur="20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6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1250" tmFilter="0, 0; .2, .5; .8, .5; 1, 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8" dur="625" autoRev="1" fill="hold"/>
                                        <p:tgtEl>
                                          <p:spTgt spid="14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2" grpId="0" animBg="1"/>
      <p:bldP spid="15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D0C35"/>
            </a:gs>
            <a:gs pos="100000">
              <a:srgbClr val="35001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Rectangle 179">
            <a:extLst>
              <a:ext uri="{FF2B5EF4-FFF2-40B4-BE49-F238E27FC236}">
                <a16:creationId xmlns:a16="http://schemas.microsoft.com/office/drawing/2014/main" id="{68D01C3E-6651-9AFD-58C6-5F701FB20379}"/>
              </a:ext>
            </a:extLst>
          </p:cNvPr>
          <p:cNvSpPr/>
          <p:nvPr/>
        </p:nvSpPr>
        <p:spPr>
          <a:xfrm rot="18900000">
            <a:off x="4505970" y="2910925"/>
            <a:ext cx="249707" cy="249707"/>
          </a:xfrm>
          <a:prstGeom prst="rect">
            <a:avLst/>
          </a:prstGeom>
          <a:solidFill>
            <a:srgbClr val="350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1" name="Rectangle 180">
            <a:extLst>
              <a:ext uri="{FF2B5EF4-FFF2-40B4-BE49-F238E27FC236}">
                <a16:creationId xmlns:a16="http://schemas.microsoft.com/office/drawing/2014/main" id="{AC523D56-DB27-6A3E-3235-F2C54C73572E}"/>
              </a:ext>
            </a:extLst>
          </p:cNvPr>
          <p:cNvSpPr/>
          <p:nvPr/>
        </p:nvSpPr>
        <p:spPr>
          <a:xfrm rot="18900000">
            <a:off x="7299389" y="2910926"/>
            <a:ext cx="249707" cy="249707"/>
          </a:xfrm>
          <a:prstGeom prst="rect">
            <a:avLst/>
          </a:prstGeom>
          <a:solidFill>
            <a:srgbClr val="350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3" name="Rectangle 182">
            <a:extLst>
              <a:ext uri="{FF2B5EF4-FFF2-40B4-BE49-F238E27FC236}">
                <a16:creationId xmlns:a16="http://schemas.microsoft.com/office/drawing/2014/main" id="{694C5DF4-3177-C33A-3610-01554F352B73}"/>
              </a:ext>
            </a:extLst>
          </p:cNvPr>
          <p:cNvSpPr/>
          <p:nvPr/>
        </p:nvSpPr>
        <p:spPr>
          <a:xfrm rot="18900000">
            <a:off x="10103367" y="2910926"/>
            <a:ext cx="249707" cy="249707"/>
          </a:xfrm>
          <a:prstGeom prst="rect">
            <a:avLst/>
          </a:prstGeom>
          <a:solidFill>
            <a:srgbClr val="350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4" name="Rectangle 183">
            <a:extLst>
              <a:ext uri="{FF2B5EF4-FFF2-40B4-BE49-F238E27FC236}">
                <a16:creationId xmlns:a16="http://schemas.microsoft.com/office/drawing/2014/main" id="{139EE971-69DB-0738-210F-CC26B3E95AD6}"/>
              </a:ext>
            </a:extLst>
          </p:cNvPr>
          <p:cNvSpPr/>
          <p:nvPr/>
        </p:nvSpPr>
        <p:spPr>
          <a:xfrm rot="18900000">
            <a:off x="1824709" y="5027559"/>
            <a:ext cx="249707" cy="249707"/>
          </a:xfrm>
          <a:prstGeom prst="rect">
            <a:avLst/>
          </a:prstGeom>
          <a:solidFill>
            <a:srgbClr val="350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6" name="Rectangle 185">
            <a:extLst>
              <a:ext uri="{FF2B5EF4-FFF2-40B4-BE49-F238E27FC236}">
                <a16:creationId xmlns:a16="http://schemas.microsoft.com/office/drawing/2014/main" id="{59D27A2B-C1A9-0223-3EF3-B14E936F136D}"/>
              </a:ext>
            </a:extLst>
          </p:cNvPr>
          <p:cNvSpPr/>
          <p:nvPr/>
        </p:nvSpPr>
        <p:spPr>
          <a:xfrm rot="18900000">
            <a:off x="4505970" y="5027560"/>
            <a:ext cx="249707" cy="249707"/>
          </a:xfrm>
          <a:prstGeom prst="rect">
            <a:avLst/>
          </a:prstGeom>
          <a:solidFill>
            <a:srgbClr val="350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8B24983E-CA8E-0D4B-D9F4-A5F0AA328D49}"/>
              </a:ext>
            </a:extLst>
          </p:cNvPr>
          <p:cNvSpPr/>
          <p:nvPr/>
        </p:nvSpPr>
        <p:spPr>
          <a:xfrm rot="18900000">
            <a:off x="7299389" y="5027561"/>
            <a:ext cx="249707" cy="249707"/>
          </a:xfrm>
          <a:prstGeom prst="rect">
            <a:avLst/>
          </a:prstGeom>
          <a:solidFill>
            <a:srgbClr val="350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479E4D19-BCD4-AF62-8263-BC65B7B0D752}"/>
              </a:ext>
            </a:extLst>
          </p:cNvPr>
          <p:cNvSpPr/>
          <p:nvPr/>
        </p:nvSpPr>
        <p:spPr>
          <a:xfrm rot="18900000">
            <a:off x="10103367" y="5027561"/>
            <a:ext cx="249707" cy="249707"/>
          </a:xfrm>
          <a:prstGeom prst="rect">
            <a:avLst/>
          </a:prstGeom>
          <a:solidFill>
            <a:srgbClr val="350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9A3B34A-F7B4-F01F-6090-600B10A73046}"/>
              </a:ext>
            </a:extLst>
          </p:cNvPr>
          <p:cNvSpPr/>
          <p:nvPr/>
        </p:nvSpPr>
        <p:spPr>
          <a:xfrm rot="18900000">
            <a:off x="1824709" y="2910924"/>
            <a:ext cx="249707" cy="249707"/>
          </a:xfrm>
          <a:prstGeom prst="rect">
            <a:avLst/>
          </a:prstGeom>
          <a:solidFill>
            <a:srgbClr val="350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C27F9D34-0424-1A91-514E-DB97AD106878}"/>
              </a:ext>
            </a:extLst>
          </p:cNvPr>
          <p:cNvSpPr/>
          <p:nvPr/>
        </p:nvSpPr>
        <p:spPr>
          <a:xfrm>
            <a:off x="-204204" y="163974"/>
            <a:ext cx="180274" cy="177177"/>
          </a:xfrm>
          <a:custGeom>
            <a:avLst/>
            <a:gdLst>
              <a:gd name="connsiteX0" fmla="*/ 368237 w 371475"/>
              <a:gd name="connsiteY0" fmla="*/ 3143 h 365093"/>
              <a:gd name="connsiteX1" fmla="*/ 0 w 371475"/>
              <a:gd name="connsiteY1" fmla="*/ 0 h 365093"/>
              <a:gd name="connsiteX2" fmla="*/ 371475 w 371475"/>
              <a:gd name="connsiteY2" fmla="*/ 365093 h 365093"/>
              <a:gd name="connsiteX3" fmla="*/ 368237 w 371475"/>
              <a:gd name="connsiteY3" fmla="*/ 3143 h 365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1475" h="365093">
                <a:moveTo>
                  <a:pt x="368237" y="3143"/>
                </a:moveTo>
                <a:lnTo>
                  <a:pt x="0" y="0"/>
                </a:lnTo>
                <a:lnTo>
                  <a:pt x="371475" y="365093"/>
                </a:lnTo>
                <a:lnTo>
                  <a:pt x="368237" y="3143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8E2023F1-5483-6542-362A-1AC34D84D037}"/>
              </a:ext>
            </a:extLst>
          </p:cNvPr>
          <p:cNvSpPr/>
          <p:nvPr/>
        </p:nvSpPr>
        <p:spPr>
          <a:xfrm>
            <a:off x="-1497183" y="161246"/>
            <a:ext cx="1077021" cy="571837"/>
          </a:xfrm>
          <a:custGeom>
            <a:avLst/>
            <a:gdLst>
              <a:gd name="connsiteX0" fmla="*/ 2219325 w 2219325"/>
              <a:gd name="connsiteY0" fmla="*/ 1178338 h 1178337"/>
              <a:gd name="connsiteX1" fmla="*/ 1603058 w 2219325"/>
              <a:gd name="connsiteY1" fmla="*/ 1178338 h 1178337"/>
              <a:gd name="connsiteX2" fmla="*/ 1600295 w 2219325"/>
              <a:gd name="connsiteY2" fmla="*/ 1175480 h 1178337"/>
              <a:gd name="connsiteX3" fmla="*/ 492633 w 2219325"/>
              <a:gd name="connsiteY3" fmla="*/ 43910 h 1178337"/>
              <a:gd name="connsiteX4" fmla="*/ 13716 w 2219325"/>
              <a:gd name="connsiteY4" fmla="*/ 537305 h 1178337"/>
              <a:gd name="connsiteX5" fmla="*/ 0 w 2219325"/>
              <a:gd name="connsiteY5" fmla="*/ 523970 h 1178337"/>
              <a:gd name="connsiteX6" fmla="*/ 492633 w 2219325"/>
              <a:gd name="connsiteY6" fmla="*/ 16669 h 1178337"/>
              <a:gd name="connsiteX7" fmla="*/ 1611059 w 2219325"/>
              <a:gd name="connsiteY7" fmla="*/ 1159288 h 1178337"/>
              <a:gd name="connsiteX8" fmla="*/ 2173129 w 2219325"/>
              <a:gd name="connsiteY8" fmla="*/ 1159288 h 1178337"/>
              <a:gd name="connsiteX9" fmla="*/ 1019366 w 2219325"/>
              <a:gd name="connsiteY9" fmla="*/ 13526 h 1178337"/>
              <a:gd name="connsiteX10" fmla="*/ 1032796 w 2219325"/>
              <a:gd name="connsiteY10" fmla="*/ 0 h 1178337"/>
              <a:gd name="connsiteX11" fmla="*/ 2219325 w 2219325"/>
              <a:gd name="connsiteY11" fmla="*/ 1178338 h 1178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19325" h="1178337">
                <a:moveTo>
                  <a:pt x="2219325" y="1178338"/>
                </a:moveTo>
                <a:lnTo>
                  <a:pt x="1603058" y="1178338"/>
                </a:lnTo>
                <a:lnTo>
                  <a:pt x="1600295" y="1175480"/>
                </a:lnTo>
                <a:lnTo>
                  <a:pt x="492633" y="43910"/>
                </a:lnTo>
                <a:lnTo>
                  <a:pt x="13716" y="537305"/>
                </a:lnTo>
                <a:lnTo>
                  <a:pt x="0" y="523970"/>
                </a:lnTo>
                <a:lnTo>
                  <a:pt x="492633" y="16669"/>
                </a:lnTo>
                <a:lnTo>
                  <a:pt x="1611059" y="1159288"/>
                </a:lnTo>
                <a:lnTo>
                  <a:pt x="2173129" y="1159288"/>
                </a:lnTo>
                <a:lnTo>
                  <a:pt x="1019366" y="13526"/>
                </a:lnTo>
                <a:lnTo>
                  <a:pt x="1032796" y="0"/>
                </a:lnTo>
                <a:lnTo>
                  <a:pt x="2219325" y="1178338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45AE1FAF-9C8B-C5A5-7BE9-BBDBEA56C261}"/>
              </a:ext>
            </a:extLst>
          </p:cNvPr>
          <p:cNvSpPr/>
          <p:nvPr/>
        </p:nvSpPr>
        <p:spPr>
          <a:xfrm>
            <a:off x="-731158" y="164529"/>
            <a:ext cx="707228" cy="563933"/>
          </a:xfrm>
          <a:custGeom>
            <a:avLst/>
            <a:gdLst>
              <a:gd name="connsiteX0" fmla="*/ 0 w 1457324"/>
              <a:gd name="connsiteY0" fmla="*/ 0 h 1162049"/>
              <a:gd name="connsiteX1" fmla="*/ 539877 w 1457324"/>
              <a:gd name="connsiteY1" fmla="*/ 0 h 1162049"/>
              <a:gd name="connsiteX2" fmla="*/ 1457325 w 1457324"/>
              <a:gd name="connsiteY2" fmla="*/ 941165 h 1162049"/>
              <a:gd name="connsiteX3" fmla="*/ 1457325 w 1457324"/>
              <a:gd name="connsiteY3" fmla="*/ 1162050 h 1162049"/>
              <a:gd name="connsiteX4" fmla="*/ 1130046 w 1457324"/>
              <a:gd name="connsiteY4" fmla="*/ 1162050 h 1162049"/>
              <a:gd name="connsiteX5" fmla="*/ 0 w 1457324"/>
              <a:gd name="connsiteY5" fmla="*/ 0 h 11620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7324" h="1162049">
                <a:moveTo>
                  <a:pt x="0" y="0"/>
                </a:moveTo>
                <a:lnTo>
                  <a:pt x="539877" y="0"/>
                </a:lnTo>
                <a:lnTo>
                  <a:pt x="1457325" y="941165"/>
                </a:lnTo>
                <a:lnTo>
                  <a:pt x="1457325" y="1162050"/>
                </a:lnTo>
                <a:lnTo>
                  <a:pt x="1130046" y="1162050"/>
                </a:lnTo>
                <a:lnTo>
                  <a:pt x="0" y="0"/>
                </a:lnTo>
                <a:close/>
              </a:path>
            </a:pathLst>
          </a:custGeom>
          <a:solidFill>
            <a:srgbClr val="53BCB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FC07657E-639A-21B8-FF60-941A9F8ADC90}"/>
              </a:ext>
            </a:extLst>
          </p:cNvPr>
          <p:cNvSpPr/>
          <p:nvPr/>
        </p:nvSpPr>
        <p:spPr>
          <a:xfrm>
            <a:off x="-1225754" y="169150"/>
            <a:ext cx="23111" cy="23111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931D1203-6428-5456-B27D-1D9445759EC0}"/>
              </a:ext>
            </a:extLst>
          </p:cNvPr>
          <p:cNvSpPr/>
          <p:nvPr/>
        </p:nvSpPr>
        <p:spPr>
          <a:xfrm>
            <a:off x="-1179530" y="178395"/>
            <a:ext cx="23111" cy="23111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10309D4-A9E9-DC38-21A6-8C377FEEFE7C}"/>
              </a:ext>
            </a:extLst>
          </p:cNvPr>
          <p:cNvSpPr/>
          <p:nvPr/>
        </p:nvSpPr>
        <p:spPr>
          <a:xfrm>
            <a:off x="-1216510" y="215374"/>
            <a:ext cx="23111" cy="23111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2C04A879-0791-90A7-58B3-AC773C4400B5}"/>
              </a:ext>
            </a:extLst>
          </p:cNvPr>
          <p:cNvSpPr/>
          <p:nvPr/>
        </p:nvSpPr>
        <p:spPr>
          <a:xfrm>
            <a:off x="-1165663" y="224619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9F1F36BD-D880-D2C8-4CED-563326827394}"/>
              </a:ext>
            </a:extLst>
          </p:cNvPr>
          <p:cNvSpPr/>
          <p:nvPr/>
        </p:nvSpPr>
        <p:spPr>
          <a:xfrm>
            <a:off x="-1133306" y="192263"/>
            <a:ext cx="23111" cy="23111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8E0652F-A6D5-4F3F-1FB9-5BFD140E17B6}"/>
              </a:ext>
            </a:extLst>
          </p:cNvPr>
          <p:cNvSpPr/>
          <p:nvPr/>
        </p:nvSpPr>
        <p:spPr>
          <a:xfrm>
            <a:off x="-1096328" y="164528"/>
            <a:ext cx="23111" cy="23111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95A1FC31-6D5B-2769-DA8F-27DC645CEE9A}"/>
              </a:ext>
            </a:extLst>
          </p:cNvPr>
          <p:cNvSpPr/>
          <p:nvPr/>
        </p:nvSpPr>
        <p:spPr>
          <a:xfrm>
            <a:off x="-1050104" y="169150"/>
            <a:ext cx="23111" cy="23111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8BA7BB1A-B960-19BB-85FF-A29A86B92A4D}"/>
              </a:ext>
            </a:extLst>
          </p:cNvPr>
          <p:cNvSpPr/>
          <p:nvPr/>
        </p:nvSpPr>
        <p:spPr>
          <a:xfrm>
            <a:off x="-999257" y="178395"/>
            <a:ext cx="23111" cy="23111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766E939-4F4C-62FD-D72B-7BCBACDF452E}"/>
              </a:ext>
            </a:extLst>
          </p:cNvPr>
          <p:cNvSpPr/>
          <p:nvPr/>
        </p:nvSpPr>
        <p:spPr>
          <a:xfrm>
            <a:off x="-1087083" y="201508"/>
            <a:ext cx="23111" cy="23111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3F979952-9A8B-1BE7-9650-5CEF9927A47F}"/>
              </a:ext>
            </a:extLst>
          </p:cNvPr>
          <p:cNvSpPr/>
          <p:nvPr/>
        </p:nvSpPr>
        <p:spPr>
          <a:xfrm>
            <a:off x="-1124062" y="238486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CD791F53-2792-1DAC-0299-7C95B01C1F5C}"/>
              </a:ext>
            </a:extLst>
          </p:cNvPr>
          <p:cNvSpPr/>
          <p:nvPr/>
        </p:nvSpPr>
        <p:spPr>
          <a:xfrm>
            <a:off x="-1156419" y="270843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D52B8C49-0DE1-97A6-C240-D1B5CD519673}"/>
              </a:ext>
            </a:extLst>
          </p:cNvPr>
          <p:cNvSpPr/>
          <p:nvPr/>
        </p:nvSpPr>
        <p:spPr>
          <a:xfrm>
            <a:off x="-1110195" y="284710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C140A40C-26C4-6F98-B056-68AA08356DDD}"/>
              </a:ext>
            </a:extLst>
          </p:cNvPr>
          <p:cNvSpPr/>
          <p:nvPr/>
        </p:nvSpPr>
        <p:spPr>
          <a:xfrm>
            <a:off x="-1073215" y="247732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4788DBB4-1311-6536-EB2B-C44294F43FC1}"/>
              </a:ext>
            </a:extLst>
          </p:cNvPr>
          <p:cNvSpPr/>
          <p:nvPr/>
        </p:nvSpPr>
        <p:spPr>
          <a:xfrm>
            <a:off x="-1036237" y="210752"/>
            <a:ext cx="23111" cy="23111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1E0B01B9-21A4-DF71-326A-A6EDD6F2139E}"/>
              </a:ext>
            </a:extLst>
          </p:cNvPr>
          <p:cNvSpPr/>
          <p:nvPr/>
        </p:nvSpPr>
        <p:spPr>
          <a:xfrm>
            <a:off x="-994635" y="224619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E78FD62B-16F6-9F26-B26E-B3FDFC3A5E97}"/>
              </a:ext>
            </a:extLst>
          </p:cNvPr>
          <p:cNvSpPr/>
          <p:nvPr/>
        </p:nvSpPr>
        <p:spPr>
          <a:xfrm>
            <a:off x="-943789" y="233864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D502BF5B-A850-3FAD-777D-53DF7A836093}"/>
              </a:ext>
            </a:extLst>
          </p:cNvPr>
          <p:cNvSpPr/>
          <p:nvPr/>
        </p:nvSpPr>
        <p:spPr>
          <a:xfrm>
            <a:off x="-980767" y="270843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0A6640F9-5335-590E-80CA-DC90DE991C8F}"/>
              </a:ext>
            </a:extLst>
          </p:cNvPr>
          <p:cNvSpPr/>
          <p:nvPr/>
        </p:nvSpPr>
        <p:spPr>
          <a:xfrm>
            <a:off x="-1026991" y="261599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AEDCD750-C92A-13A9-8C14-E493CE87C30C}"/>
              </a:ext>
            </a:extLst>
          </p:cNvPr>
          <p:cNvSpPr/>
          <p:nvPr/>
        </p:nvSpPr>
        <p:spPr>
          <a:xfrm>
            <a:off x="-1063971" y="293956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671A9B67-650F-3FAE-52AD-684516FEE84A}"/>
              </a:ext>
            </a:extLst>
          </p:cNvPr>
          <p:cNvSpPr/>
          <p:nvPr/>
        </p:nvSpPr>
        <p:spPr>
          <a:xfrm>
            <a:off x="-1100950" y="330934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E2AC85A1-B374-614A-504A-C2757547818A}"/>
              </a:ext>
            </a:extLst>
          </p:cNvPr>
          <p:cNvSpPr/>
          <p:nvPr/>
        </p:nvSpPr>
        <p:spPr>
          <a:xfrm>
            <a:off x="-1050104" y="344802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FFA042AF-74A4-840E-93C8-4DFA90A2EF19}"/>
              </a:ext>
            </a:extLst>
          </p:cNvPr>
          <p:cNvSpPr/>
          <p:nvPr/>
        </p:nvSpPr>
        <p:spPr>
          <a:xfrm>
            <a:off x="-1013124" y="307823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D0704E73-025D-879C-9F62-8D3AFA9DD374}"/>
              </a:ext>
            </a:extLst>
          </p:cNvPr>
          <p:cNvSpPr/>
          <p:nvPr/>
        </p:nvSpPr>
        <p:spPr>
          <a:xfrm>
            <a:off x="-966900" y="317067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A6209A49-551E-9982-A5AB-E069662296F9}"/>
              </a:ext>
            </a:extLst>
          </p:cNvPr>
          <p:cNvSpPr/>
          <p:nvPr/>
        </p:nvSpPr>
        <p:spPr>
          <a:xfrm>
            <a:off x="-1008502" y="354047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3D4DAF98-281B-A659-17B5-584C0449A10D}"/>
              </a:ext>
            </a:extLst>
          </p:cNvPr>
          <p:cNvSpPr/>
          <p:nvPr/>
        </p:nvSpPr>
        <p:spPr>
          <a:xfrm>
            <a:off x="-1040859" y="386403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BB02BE71-1CA6-77CC-939B-E7BFB37BA186}"/>
              </a:ext>
            </a:extLst>
          </p:cNvPr>
          <p:cNvSpPr/>
          <p:nvPr/>
        </p:nvSpPr>
        <p:spPr>
          <a:xfrm>
            <a:off x="-994635" y="400271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7DDD3A7E-E108-4713-B6FD-2DFD2970473F}"/>
              </a:ext>
            </a:extLst>
          </p:cNvPr>
          <p:cNvSpPr/>
          <p:nvPr/>
        </p:nvSpPr>
        <p:spPr>
          <a:xfrm>
            <a:off x="-957655" y="363292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4711C67B-7215-06D5-45B0-B181E606A4F4}"/>
              </a:ext>
            </a:extLst>
          </p:cNvPr>
          <p:cNvSpPr/>
          <p:nvPr/>
        </p:nvSpPr>
        <p:spPr>
          <a:xfrm>
            <a:off x="-925298" y="330934"/>
            <a:ext cx="23111" cy="23111"/>
          </a:xfrm>
          <a:custGeom>
            <a:avLst/>
            <a:gdLst>
              <a:gd name="connsiteX0" fmla="*/ 47625 w 47624"/>
              <a:gd name="connsiteY0" fmla="*/ 23812 h 47625"/>
              <a:gd name="connsiteX1" fmla="*/ 23813 w 47624"/>
              <a:gd name="connsiteY1" fmla="*/ 47625 h 47625"/>
              <a:gd name="connsiteX2" fmla="*/ 0 w 47624"/>
              <a:gd name="connsiteY2" fmla="*/ 23812 h 47625"/>
              <a:gd name="connsiteX3" fmla="*/ 23813 w 47624"/>
              <a:gd name="connsiteY3" fmla="*/ 0 h 47625"/>
              <a:gd name="connsiteX4" fmla="*/ 47625 w 47624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4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F0E568C4-0D77-428D-19E6-23349E4E7B4D}"/>
              </a:ext>
            </a:extLst>
          </p:cNvPr>
          <p:cNvSpPr/>
          <p:nvPr/>
        </p:nvSpPr>
        <p:spPr>
          <a:xfrm>
            <a:off x="-879074" y="340180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C1A54A87-8E8E-E745-81DA-3B47E500AE4D}"/>
              </a:ext>
            </a:extLst>
          </p:cNvPr>
          <p:cNvSpPr/>
          <p:nvPr/>
        </p:nvSpPr>
        <p:spPr>
          <a:xfrm>
            <a:off x="-828228" y="349425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1EC75293-408D-1E20-D1BB-B9FAD1FAEA6C}"/>
              </a:ext>
            </a:extLst>
          </p:cNvPr>
          <p:cNvSpPr/>
          <p:nvPr/>
        </p:nvSpPr>
        <p:spPr>
          <a:xfrm>
            <a:off x="-911431" y="372536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8FEA94F8-646F-58E6-3AD0-B2D4CB6CCF48}"/>
              </a:ext>
            </a:extLst>
          </p:cNvPr>
          <p:cNvSpPr/>
          <p:nvPr/>
        </p:nvSpPr>
        <p:spPr>
          <a:xfrm>
            <a:off x="-948411" y="409516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E57EADE-F9AF-68DF-2014-D3794D8AC7F1}"/>
              </a:ext>
            </a:extLst>
          </p:cNvPr>
          <p:cNvSpPr/>
          <p:nvPr/>
        </p:nvSpPr>
        <p:spPr>
          <a:xfrm>
            <a:off x="-985391" y="446495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2076C895-D82D-1104-9CAF-47C64A40DE8B}"/>
              </a:ext>
            </a:extLst>
          </p:cNvPr>
          <p:cNvSpPr/>
          <p:nvPr/>
        </p:nvSpPr>
        <p:spPr>
          <a:xfrm>
            <a:off x="-934544" y="455740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759E7220-BB8A-355D-82F9-5D5234349403}"/>
              </a:ext>
            </a:extLst>
          </p:cNvPr>
          <p:cNvSpPr/>
          <p:nvPr/>
        </p:nvSpPr>
        <p:spPr>
          <a:xfrm>
            <a:off x="-897564" y="423382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A1B6B181-9EF4-0B67-799A-8791E94558EF}"/>
              </a:ext>
            </a:extLst>
          </p:cNvPr>
          <p:cNvSpPr/>
          <p:nvPr/>
        </p:nvSpPr>
        <p:spPr>
          <a:xfrm>
            <a:off x="-865207" y="386403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26F6F184-D137-45B6-4AFC-712FAFFCD3AB}"/>
              </a:ext>
            </a:extLst>
          </p:cNvPr>
          <p:cNvSpPr/>
          <p:nvPr/>
        </p:nvSpPr>
        <p:spPr>
          <a:xfrm>
            <a:off x="-818983" y="395649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91297E59-71ED-417F-8BE3-317BA2C8E8CF}"/>
              </a:ext>
            </a:extLst>
          </p:cNvPr>
          <p:cNvSpPr/>
          <p:nvPr/>
        </p:nvSpPr>
        <p:spPr>
          <a:xfrm>
            <a:off x="-772759" y="404893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1F04EEEE-9149-A17C-F7FC-24FEE3300D76}"/>
              </a:ext>
            </a:extLst>
          </p:cNvPr>
          <p:cNvSpPr/>
          <p:nvPr/>
        </p:nvSpPr>
        <p:spPr>
          <a:xfrm>
            <a:off x="-860585" y="432627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1A070160-D0AA-3C1C-D1E7-AEFBEE8EF686}"/>
              </a:ext>
            </a:extLst>
          </p:cNvPr>
          <p:cNvSpPr/>
          <p:nvPr/>
        </p:nvSpPr>
        <p:spPr>
          <a:xfrm>
            <a:off x="-892942" y="464984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4E4CC5ED-90CE-B133-25F8-61FBDFB28E09}"/>
              </a:ext>
            </a:extLst>
          </p:cNvPr>
          <p:cNvSpPr/>
          <p:nvPr/>
        </p:nvSpPr>
        <p:spPr>
          <a:xfrm>
            <a:off x="-925298" y="501964"/>
            <a:ext cx="23111" cy="23111"/>
          </a:xfrm>
          <a:custGeom>
            <a:avLst/>
            <a:gdLst>
              <a:gd name="connsiteX0" fmla="*/ 47625 w 47624"/>
              <a:gd name="connsiteY0" fmla="*/ 23812 h 47625"/>
              <a:gd name="connsiteX1" fmla="*/ 23813 w 47624"/>
              <a:gd name="connsiteY1" fmla="*/ 47625 h 47625"/>
              <a:gd name="connsiteX2" fmla="*/ 0 w 47624"/>
              <a:gd name="connsiteY2" fmla="*/ 23812 h 47625"/>
              <a:gd name="connsiteX3" fmla="*/ 23813 w 47624"/>
              <a:gd name="connsiteY3" fmla="*/ 0 h 47625"/>
              <a:gd name="connsiteX4" fmla="*/ 47625 w 47624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4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91509CF6-158E-3F7C-9E5B-7F50844F9154}"/>
              </a:ext>
            </a:extLst>
          </p:cNvPr>
          <p:cNvSpPr/>
          <p:nvPr/>
        </p:nvSpPr>
        <p:spPr>
          <a:xfrm>
            <a:off x="-879074" y="515831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812126ED-83E4-0898-3C5C-15B21F641356}"/>
              </a:ext>
            </a:extLst>
          </p:cNvPr>
          <p:cNvSpPr/>
          <p:nvPr/>
        </p:nvSpPr>
        <p:spPr>
          <a:xfrm>
            <a:off x="-842096" y="478851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A9FF3635-29C6-FBD4-D395-83AFFF1FFE5C}"/>
              </a:ext>
            </a:extLst>
          </p:cNvPr>
          <p:cNvSpPr/>
          <p:nvPr/>
        </p:nvSpPr>
        <p:spPr>
          <a:xfrm>
            <a:off x="-809738" y="446495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11302F84-B492-5EDA-9A9D-E10A289168A0}"/>
              </a:ext>
            </a:extLst>
          </p:cNvPr>
          <p:cNvSpPr/>
          <p:nvPr/>
        </p:nvSpPr>
        <p:spPr>
          <a:xfrm>
            <a:off x="-763514" y="451118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5610A160-F9BB-3B72-F353-241232607957}"/>
              </a:ext>
            </a:extLst>
          </p:cNvPr>
          <p:cNvSpPr/>
          <p:nvPr/>
        </p:nvSpPr>
        <p:spPr>
          <a:xfrm>
            <a:off x="-800494" y="488096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6864A63C-234C-0C9E-34A0-67696AB3254D}"/>
              </a:ext>
            </a:extLst>
          </p:cNvPr>
          <p:cNvSpPr/>
          <p:nvPr/>
        </p:nvSpPr>
        <p:spPr>
          <a:xfrm>
            <a:off x="-832850" y="525075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044C18CD-5B57-9A2C-4C13-5E18939AED2D}"/>
              </a:ext>
            </a:extLst>
          </p:cNvPr>
          <p:cNvSpPr/>
          <p:nvPr/>
        </p:nvSpPr>
        <p:spPr>
          <a:xfrm>
            <a:off x="-874452" y="562055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3FFE3840-589F-29CF-FA0F-94ED2E811AD0}"/>
              </a:ext>
            </a:extLst>
          </p:cNvPr>
          <p:cNvSpPr/>
          <p:nvPr/>
        </p:nvSpPr>
        <p:spPr>
          <a:xfrm>
            <a:off x="-818983" y="571300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CE09A933-4961-CEFD-03DE-46108BD20891}"/>
              </a:ext>
            </a:extLst>
          </p:cNvPr>
          <p:cNvSpPr/>
          <p:nvPr/>
        </p:nvSpPr>
        <p:spPr>
          <a:xfrm>
            <a:off x="-786627" y="534320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01AEA107-A602-CE76-0721-41909F3C56F1}"/>
              </a:ext>
            </a:extLst>
          </p:cNvPr>
          <p:cNvSpPr/>
          <p:nvPr/>
        </p:nvSpPr>
        <p:spPr>
          <a:xfrm>
            <a:off x="-749647" y="501964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1095339D-52C8-7FC6-D8F8-B1DA47FF4C64}"/>
              </a:ext>
            </a:extLst>
          </p:cNvPr>
          <p:cNvSpPr/>
          <p:nvPr/>
        </p:nvSpPr>
        <p:spPr>
          <a:xfrm>
            <a:off x="-708046" y="511209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6D6ACAEC-CD54-33CF-1400-E136FFDE0E0A}"/>
              </a:ext>
            </a:extLst>
          </p:cNvPr>
          <p:cNvSpPr/>
          <p:nvPr/>
        </p:nvSpPr>
        <p:spPr>
          <a:xfrm>
            <a:off x="-652577" y="520453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B3A77152-9816-61A9-AD55-7CF6757E6C65}"/>
              </a:ext>
            </a:extLst>
          </p:cNvPr>
          <p:cNvSpPr/>
          <p:nvPr/>
        </p:nvSpPr>
        <p:spPr>
          <a:xfrm>
            <a:off x="-694179" y="562055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6ACDCCBF-9BB0-552C-9217-316CF934B7A3}"/>
              </a:ext>
            </a:extLst>
          </p:cNvPr>
          <p:cNvSpPr/>
          <p:nvPr/>
        </p:nvSpPr>
        <p:spPr>
          <a:xfrm>
            <a:off x="-745025" y="548188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802BEBFC-04A8-FD5B-5268-819E3960263F}"/>
              </a:ext>
            </a:extLst>
          </p:cNvPr>
          <p:cNvSpPr/>
          <p:nvPr/>
        </p:nvSpPr>
        <p:spPr>
          <a:xfrm>
            <a:off x="-777381" y="585166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ECEB292C-21AC-87DD-7CB0-C8F0EA996B6F}"/>
              </a:ext>
            </a:extLst>
          </p:cNvPr>
          <p:cNvSpPr/>
          <p:nvPr/>
        </p:nvSpPr>
        <p:spPr>
          <a:xfrm>
            <a:off x="-814361" y="617524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B2387F39-14AA-C775-AB3B-9179C4B9C006}"/>
              </a:ext>
            </a:extLst>
          </p:cNvPr>
          <p:cNvSpPr/>
          <p:nvPr/>
        </p:nvSpPr>
        <p:spPr>
          <a:xfrm>
            <a:off x="-763514" y="631391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id="{EC5DC065-4D80-5589-9AEF-C49F07B7D5BA}"/>
              </a:ext>
            </a:extLst>
          </p:cNvPr>
          <p:cNvSpPr/>
          <p:nvPr/>
        </p:nvSpPr>
        <p:spPr>
          <a:xfrm>
            <a:off x="-731157" y="594412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5" name="Freeform: Shape 64">
            <a:extLst>
              <a:ext uri="{FF2B5EF4-FFF2-40B4-BE49-F238E27FC236}">
                <a16:creationId xmlns:a16="http://schemas.microsoft.com/office/drawing/2014/main" id="{2C578531-718F-B253-FAE2-04341A7DC870}"/>
              </a:ext>
            </a:extLst>
          </p:cNvPr>
          <p:cNvSpPr/>
          <p:nvPr/>
        </p:nvSpPr>
        <p:spPr>
          <a:xfrm>
            <a:off x="-684934" y="603657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EFE3524C-6BC8-8887-02EA-2483B92D2005}"/>
              </a:ext>
            </a:extLst>
          </p:cNvPr>
          <p:cNvSpPr/>
          <p:nvPr/>
        </p:nvSpPr>
        <p:spPr>
          <a:xfrm>
            <a:off x="-647955" y="571300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5CDDC9A2-E66A-03DB-EDDC-5EDE5BC816F9}"/>
              </a:ext>
            </a:extLst>
          </p:cNvPr>
          <p:cNvSpPr/>
          <p:nvPr/>
        </p:nvSpPr>
        <p:spPr>
          <a:xfrm>
            <a:off x="-597108" y="580544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5C9DE87C-9006-8850-DED5-C92143F4618E}"/>
              </a:ext>
            </a:extLst>
          </p:cNvPr>
          <p:cNvSpPr/>
          <p:nvPr/>
        </p:nvSpPr>
        <p:spPr>
          <a:xfrm>
            <a:off x="-638710" y="617524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9" name="Freeform: Shape 68">
            <a:extLst>
              <a:ext uri="{FF2B5EF4-FFF2-40B4-BE49-F238E27FC236}">
                <a16:creationId xmlns:a16="http://schemas.microsoft.com/office/drawing/2014/main" id="{1CA94D98-285B-9453-926B-563E14AD6954}"/>
              </a:ext>
            </a:extLst>
          </p:cNvPr>
          <p:cNvSpPr/>
          <p:nvPr/>
        </p:nvSpPr>
        <p:spPr>
          <a:xfrm>
            <a:off x="-671066" y="654503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69B35B05-BD41-DE80-4DBE-95A68B62D836}"/>
              </a:ext>
            </a:extLst>
          </p:cNvPr>
          <p:cNvSpPr/>
          <p:nvPr/>
        </p:nvSpPr>
        <p:spPr>
          <a:xfrm>
            <a:off x="-717290" y="640636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512CB464-DBCF-658F-D5C1-F383F59062AE}"/>
              </a:ext>
            </a:extLst>
          </p:cNvPr>
          <p:cNvSpPr/>
          <p:nvPr/>
        </p:nvSpPr>
        <p:spPr>
          <a:xfrm>
            <a:off x="-758892" y="672992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AFF6F5D1-183F-3DA4-6EDC-AEF17D18CFF0}"/>
              </a:ext>
            </a:extLst>
          </p:cNvPr>
          <p:cNvSpPr/>
          <p:nvPr/>
        </p:nvSpPr>
        <p:spPr>
          <a:xfrm>
            <a:off x="-703423" y="686859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4A97F4D5-C7E6-F542-8468-E3129C6F6BC9}"/>
              </a:ext>
            </a:extLst>
          </p:cNvPr>
          <p:cNvSpPr/>
          <p:nvPr/>
        </p:nvSpPr>
        <p:spPr>
          <a:xfrm>
            <a:off x="-661821" y="696105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693414E1-16B9-5A7D-2673-CCDD1C61CF5A}"/>
              </a:ext>
            </a:extLst>
          </p:cNvPr>
          <p:cNvSpPr/>
          <p:nvPr/>
        </p:nvSpPr>
        <p:spPr>
          <a:xfrm>
            <a:off x="-624842" y="659126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97A1F0B1-A4D1-9350-70F6-41A7C7AA746F}"/>
              </a:ext>
            </a:extLst>
          </p:cNvPr>
          <p:cNvSpPr/>
          <p:nvPr/>
        </p:nvSpPr>
        <p:spPr>
          <a:xfrm>
            <a:off x="-587864" y="626768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80503279-6335-948B-7D56-454F7A5BEA69}"/>
              </a:ext>
            </a:extLst>
          </p:cNvPr>
          <p:cNvSpPr/>
          <p:nvPr/>
        </p:nvSpPr>
        <p:spPr>
          <a:xfrm>
            <a:off x="-541639" y="636013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DBA79956-D45B-7E96-E390-1B19C22501D3}"/>
              </a:ext>
            </a:extLst>
          </p:cNvPr>
          <p:cNvSpPr/>
          <p:nvPr/>
        </p:nvSpPr>
        <p:spPr>
          <a:xfrm>
            <a:off x="-583240" y="672992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8" name="Freeform: Shape 77">
            <a:extLst>
              <a:ext uri="{FF2B5EF4-FFF2-40B4-BE49-F238E27FC236}">
                <a16:creationId xmlns:a16="http://schemas.microsoft.com/office/drawing/2014/main" id="{330014C6-4709-3324-BF68-08A2E323E020}"/>
              </a:ext>
            </a:extLst>
          </p:cNvPr>
          <p:cNvSpPr/>
          <p:nvPr/>
        </p:nvSpPr>
        <p:spPr>
          <a:xfrm>
            <a:off x="109844" y="1022492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BFD1588C-4C99-16C4-D6A9-A2AF75CECCD2}"/>
              </a:ext>
            </a:extLst>
          </p:cNvPr>
          <p:cNvSpPr/>
          <p:nvPr/>
        </p:nvSpPr>
        <p:spPr>
          <a:xfrm>
            <a:off x="114326" y="1002847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0" name="Freeform: Shape 79">
            <a:extLst>
              <a:ext uri="{FF2B5EF4-FFF2-40B4-BE49-F238E27FC236}">
                <a16:creationId xmlns:a16="http://schemas.microsoft.com/office/drawing/2014/main" id="{DC76A6F9-0B6E-F78E-C400-D7B301438EAD}"/>
              </a:ext>
            </a:extLst>
          </p:cNvPr>
          <p:cNvSpPr/>
          <p:nvPr/>
        </p:nvSpPr>
        <p:spPr>
          <a:xfrm>
            <a:off x="95837" y="1009041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3AB937C0-9AF0-96AB-4E72-784C16EE4A94}"/>
              </a:ext>
            </a:extLst>
          </p:cNvPr>
          <p:cNvSpPr/>
          <p:nvPr/>
        </p:nvSpPr>
        <p:spPr>
          <a:xfrm>
            <a:off x="119088" y="983156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2" name="Freeform: Shape 81">
            <a:extLst>
              <a:ext uri="{FF2B5EF4-FFF2-40B4-BE49-F238E27FC236}">
                <a16:creationId xmlns:a16="http://schemas.microsoft.com/office/drawing/2014/main" id="{5EACB810-342B-270C-C3E2-CCCC290E18EB}"/>
              </a:ext>
            </a:extLst>
          </p:cNvPr>
          <p:cNvSpPr/>
          <p:nvPr/>
        </p:nvSpPr>
        <p:spPr>
          <a:xfrm>
            <a:off x="136560" y="977378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2EEF5B11-57FE-6DDC-46E2-1E01DDB7EDD7}"/>
              </a:ext>
            </a:extLst>
          </p:cNvPr>
          <p:cNvSpPr/>
          <p:nvPr/>
        </p:nvSpPr>
        <p:spPr>
          <a:xfrm>
            <a:off x="155051" y="975391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4" name="Freeform: Shape 83">
            <a:extLst>
              <a:ext uri="{FF2B5EF4-FFF2-40B4-BE49-F238E27FC236}">
                <a16:creationId xmlns:a16="http://schemas.microsoft.com/office/drawing/2014/main" id="{19CF7D8C-ECA1-6035-AD56-FC1D6A0D7E66}"/>
              </a:ext>
            </a:extLst>
          </p:cNvPr>
          <p:cNvSpPr/>
          <p:nvPr/>
        </p:nvSpPr>
        <p:spPr>
          <a:xfrm>
            <a:off x="188101" y="986391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5" name="Freeform: Shape 84">
            <a:extLst>
              <a:ext uri="{FF2B5EF4-FFF2-40B4-BE49-F238E27FC236}">
                <a16:creationId xmlns:a16="http://schemas.microsoft.com/office/drawing/2014/main" id="{6228A9D5-8895-B897-86EE-66E13E0202CA}"/>
              </a:ext>
            </a:extLst>
          </p:cNvPr>
          <p:cNvSpPr/>
          <p:nvPr/>
        </p:nvSpPr>
        <p:spPr>
          <a:xfrm>
            <a:off x="200580" y="1000074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6" name="Freeform: Shape 85">
            <a:extLst>
              <a:ext uri="{FF2B5EF4-FFF2-40B4-BE49-F238E27FC236}">
                <a16:creationId xmlns:a16="http://schemas.microsoft.com/office/drawing/2014/main" id="{487AD1CB-20D2-AED3-C613-E2496210D0BD}"/>
              </a:ext>
            </a:extLst>
          </p:cNvPr>
          <p:cNvSpPr/>
          <p:nvPr/>
        </p:nvSpPr>
        <p:spPr>
          <a:xfrm>
            <a:off x="182184" y="1004096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7" name="Freeform: Shape 86">
            <a:extLst>
              <a:ext uri="{FF2B5EF4-FFF2-40B4-BE49-F238E27FC236}">
                <a16:creationId xmlns:a16="http://schemas.microsoft.com/office/drawing/2014/main" id="{5802714C-19CB-B65F-2B50-CFC2F5FAE260}"/>
              </a:ext>
            </a:extLst>
          </p:cNvPr>
          <p:cNvSpPr/>
          <p:nvPr/>
        </p:nvSpPr>
        <p:spPr>
          <a:xfrm>
            <a:off x="165081" y="1008164"/>
            <a:ext cx="8967" cy="8967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8" name="Freeform: Shape 87">
            <a:extLst>
              <a:ext uri="{FF2B5EF4-FFF2-40B4-BE49-F238E27FC236}">
                <a16:creationId xmlns:a16="http://schemas.microsoft.com/office/drawing/2014/main" id="{617238B2-BCDA-96F2-FA7F-336DC7CF3681}"/>
              </a:ext>
            </a:extLst>
          </p:cNvPr>
          <p:cNvSpPr/>
          <p:nvPr/>
        </p:nvSpPr>
        <p:spPr>
          <a:xfrm>
            <a:off x="168225" y="991338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9" name="Freeform: Shape 88">
            <a:extLst>
              <a:ext uri="{FF2B5EF4-FFF2-40B4-BE49-F238E27FC236}">
                <a16:creationId xmlns:a16="http://schemas.microsoft.com/office/drawing/2014/main" id="{A3440BA2-D136-760D-9B6A-240463030A82}"/>
              </a:ext>
            </a:extLst>
          </p:cNvPr>
          <p:cNvSpPr/>
          <p:nvPr/>
        </p:nvSpPr>
        <p:spPr>
          <a:xfrm>
            <a:off x="178486" y="976084"/>
            <a:ext cx="8967" cy="8967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0" name="Freeform: Shape 89">
            <a:extLst>
              <a:ext uri="{FF2B5EF4-FFF2-40B4-BE49-F238E27FC236}">
                <a16:creationId xmlns:a16="http://schemas.microsoft.com/office/drawing/2014/main" id="{2B4A2447-8F0C-68D2-D939-0B62FBDC2E30}"/>
              </a:ext>
            </a:extLst>
          </p:cNvPr>
          <p:cNvSpPr/>
          <p:nvPr/>
        </p:nvSpPr>
        <p:spPr>
          <a:xfrm>
            <a:off x="150567" y="994850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1" name="Freeform: Shape 90">
            <a:extLst>
              <a:ext uri="{FF2B5EF4-FFF2-40B4-BE49-F238E27FC236}">
                <a16:creationId xmlns:a16="http://schemas.microsoft.com/office/drawing/2014/main" id="{62F298C5-FCA8-9B2E-EE74-F440D68DEE2F}"/>
              </a:ext>
            </a:extLst>
          </p:cNvPr>
          <p:cNvSpPr/>
          <p:nvPr/>
        </p:nvSpPr>
        <p:spPr>
          <a:xfrm>
            <a:off x="132447" y="1000582"/>
            <a:ext cx="8967" cy="8967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2" name="Freeform: Shape 91">
            <a:extLst>
              <a:ext uri="{FF2B5EF4-FFF2-40B4-BE49-F238E27FC236}">
                <a16:creationId xmlns:a16="http://schemas.microsoft.com/office/drawing/2014/main" id="{DBB448B7-607B-96F3-4534-71A9C3D75A21}"/>
              </a:ext>
            </a:extLst>
          </p:cNvPr>
          <p:cNvSpPr/>
          <p:nvPr/>
        </p:nvSpPr>
        <p:spPr>
          <a:xfrm>
            <a:off x="146083" y="1013525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3" name="Freeform: Shape 92">
            <a:extLst>
              <a:ext uri="{FF2B5EF4-FFF2-40B4-BE49-F238E27FC236}">
                <a16:creationId xmlns:a16="http://schemas.microsoft.com/office/drawing/2014/main" id="{C1D8F7A5-AD25-B710-6E14-14401DE82BF0}"/>
              </a:ext>
            </a:extLst>
          </p:cNvPr>
          <p:cNvSpPr/>
          <p:nvPr/>
        </p:nvSpPr>
        <p:spPr>
          <a:xfrm>
            <a:off x="159442" y="1027900"/>
            <a:ext cx="8967" cy="8967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4" name="Freeform: Shape 93">
            <a:extLst>
              <a:ext uri="{FF2B5EF4-FFF2-40B4-BE49-F238E27FC236}">
                <a16:creationId xmlns:a16="http://schemas.microsoft.com/office/drawing/2014/main" id="{01875619-6C6B-BF79-9E8C-8FD7B97C4A55}"/>
              </a:ext>
            </a:extLst>
          </p:cNvPr>
          <p:cNvSpPr/>
          <p:nvPr/>
        </p:nvSpPr>
        <p:spPr>
          <a:xfrm>
            <a:off x="141600" y="1031507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A99FC474-91DF-28CD-89A6-BD148A5D113E}"/>
              </a:ext>
            </a:extLst>
          </p:cNvPr>
          <p:cNvSpPr/>
          <p:nvPr/>
        </p:nvSpPr>
        <p:spPr>
          <a:xfrm>
            <a:off x="128517" y="1015512"/>
            <a:ext cx="8967" cy="8967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9" y="4136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6" name="Freeform: Shape 95">
            <a:extLst>
              <a:ext uri="{FF2B5EF4-FFF2-40B4-BE49-F238E27FC236}">
                <a16:creationId xmlns:a16="http://schemas.microsoft.com/office/drawing/2014/main" id="{FF630AE7-5B6F-CF23-8978-D9C15C3CDC10}"/>
              </a:ext>
            </a:extLst>
          </p:cNvPr>
          <p:cNvSpPr/>
          <p:nvPr/>
        </p:nvSpPr>
        <p:spPr>
          <a:xfrm>
            <a:off x="122971" y="1036637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7" name="Freeform: Shape 96">
            <a:extLst>
              <a:ext uri="{FF2B5EF4-FFF2-40B4-BE49-F238E27FC236}">
                <a16:creationId xmlns:a16="http://schemas.microsoft.com/office/drawing/2014/main" id="{87A617D3-3FE0-1451-8FC3-D1C6EC0C87F4}"/>
              </a:ext>
            </a:extLst>
          </p:cNvPr>
          <p:cNvSpPr/>
          <p:nvPr/>
        </p:nvSpPr>
        <p:spPr>
          <a:xfrm>
            <a:off x="105776" y="1040474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8" name="Freeform: Shape 97">
            <a:extLst>
              <a:ext uri="{FF2B5EF4-FFF2-40B4-BE49-F238E27FC236}">
                <a16:creationId xmlns:a16="http://schemas.microsoft.com/office/drawing/2014/main" id="{0B3BFE45-909E-765C-E961-D4556F207199}"/>
              </a:ext>
            </a:extLst>
          </p:cNvPr>
          <p:cNvSpPr/>
          <p:nvPr/>
        </p:nvSpPr>
        <p:spPr>
          <a:xfrm>
            <a:off x="91631" y="1026976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9" name="Freeform: Shape 98">
            <a:extLst>
              <a:ext uri="{FF2B5EF4-FFF2-40B4-BE49-F238E27FC236}">
                <a16:creationId xmlns:a16="http://schemas.microsoft.com/office/drawing/2014/main" id="{BB81290B-6726-B040-94BC-5C69C4B46823}"/>
              </a:ext>
            </a:extLst>
          </p:cNvPr>
          <p:cNvSpPr/>
          <p:nvPr/>
        </p:nvSpPr>
        <p:spPr>
          <a:xfrm>
            <a:off x="72124" y="1031044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0" name="Freeform: Shape 99">
            <a:extLst>
              <a:ext uri="{FF2B5EF4-FFF2-40B4-BE49-F238E27FC236}">
                <a16:creationId xmlns:a16="http://schemas.microsoft.com/office/drawing/2014/main" id="{2505F9CE-8506-D85C-C3E7-8008973F3C5A}"/>
              </a:ext>
            </a:extLst>
          </p:cNvPr>
          <p:cNvSpPr/>
          <p:nvPr/>
        </p:nvSpPr>
        <p:spPr>
          <a:xfrm>
            <a:off x="87147" y="1044958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1" name="Freeform: Shape 100">
            <a:extLst>
              <a:ext uri="{FF2B5EF4-FFF2-40B4-BE49-F238E27FC236}">
                <a16:creationId xmlns:a16="http://schemas.microsoft.com/office/drawing/2014/main" id="{E0A2F2D4-DBD5-6ACA-4C5E-39C01D697583}"/>
              </a:ext>
            </a:extLst>
          </p:cNvPr>
          <p:cNvSpPr/>
          <p:nvPr/>
        </p:nvSpPr>
        <p:spPr>
          <a:xfrm>
            <a:off x="99721" y="1060026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2" name="Freeform: Shape 101">
            <a:extLst>
              <a:ext uri="{FF2B5EF4-FFF2-40B4-BE49-F238E27FC236}">
                <a16:creationId xmlns:a16="http://schemas.microsoft.com/office/drawing/2014/main" id="{BA877F1B-9A76-A082-D9BE-1CEACE04DE51}"/>
              </a:ext>
            </a:extLst>
          </p:cNvPr>
          <p:cNvSpPr/>
          <p:nvPr/>
        </p:nvSpPr>
        <p:spPr>
          <a:xfrm>
            <a:off x="82617" y="1061968"/>
            <a:ext cx="8967" cy="8967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3" name="Freeform: Shape 102">
            <a:extLst>
              <a:ext uri="{FF2B5EF4-FFF2-40B4-BE49-F238E27FC236}">
                <a16:creationId xmlns:a16="http://schemas.microsoft.com/office/drawing/2014/main" id="{63B3F416-702D-3674-47E3-38389AE9A70A}"/>
              </a:ext>
            </a:extLst>
          </p:cNvPr>
          <p:cNvSpPr/>
          <p:nvPr/>
        </p:nvSpPr>
        <p:spPr>
          <a:xfrm>
            <a:off x="68381" y="1047638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4" name="Freeform: Shape 103">
            <a:extLst>
              <a:ext uri="{FF2B5EF4-FFF2-40B4-BE49-F238E27FC236}">
                <a16:creationId xmlns:a16="http://schemas.microsoft.com/office/drawing/2014/main" id="{46547E54-67F9-B03A-3139-EB72F3D456AE}"/>
              </a:ext>
            </a:extLst>
          </p:cNvPr>
          <p:cNvSpPr/>
          <p:nvPr/>
        </p:nvSpPr>
        <p:spPr>
          <a:xfrm>
            <a:off x="65053" y="1068069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5" name="Freeform: Shape 104">
            <a:extLst>
              <a:ext uri="{FF2B5EF4-FFF2-40B4-BE49-F238E27FC236}">
                <a16:creationId xmlns:a16="http://schemas.microsoft.com/office/drawing/2014/main" id="{1931078E-13DD-CFB6-26E0-689734A67797}"/>
              </a:ext>
            </a:extLst>
          </p:cNvPr>
          <p:cNvSpPr/>
          <p:nvPr/>
        </p:nvSpPr>
        <p:spPr>
          <a:xfrm>
            <a:off x="96021" y="1077545"/>
            <a:ext cx="8967" cy="8967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9" y="4136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6" name="Freeform: Shape 105">
            <a:extLst>
              <a:ext uri="{FF2B5EF4-FFF2-40B4-BE49-F238E27FC236}">
                <a16:creationId xmlns:a16="http://schemas.microsoft.com/office/drawing/2014/main" id="{E887A694-11F4-F03F-9B3F-000EBD47A052}"/>
              </a:ext>
            </a:extLst>
          </p:cNvPr>
          <p:cNvSpPr/>
          <p:nvPr/>
        </p:nvSpPr>
        <p:spPr>
          <a:xfrm>
            <a:off x="92464" y="1095064"/>
            <a:ext cx="8967" cy="8967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7" name="Freeform: Shape 106">
            <a:extLst>
              <a:ext uri="{FF2B5EF4-FFF2-40B4-BE49-F238E27FC236}">
                <a16:creationId xmlns:a16="http://schemas.microsoft.com/office/drawing/2014/main" id="{A17D19BB-92C2-18EE-076F-9D4FD2E1FA05}"/>
              </a:ext>
            </a:extLst>
          </p:cNvPr>
          <p:cNvSpPr/>
          <p:nvPr/>
        </p:nvSpPr>
        <p:spPr>
          <a:xfrm>
            <a:off x="77255" y="1081844"/>
            <a:ext cx="8967" cy="8967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8" name="Freeform: Shape 107">
            <a:extLst>
              <a:ext uri="{FF2B5EF4-FFF2-40B4-BE49-F238E27FC236}">
                <a16:creationId xmlns:a16="http://schemas.microsoft.com/office/drawing/2014/main" id="{60D64CB8-E3CC-7DA1-F3D0-985E4EF3B84B}"/>
              </a:ext>
            </a:extLst>
          </p:cNvPr>
          <p:cNvSpPr/>
          <p:nvPr/>
        </p:nvSpPr>
        <p:spPr>
          <a:xfrm>
            <a:off x="58212" y="1084618"/>
            <a:ext cx="8967" cy="8967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9" y="4136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9" name="Freeform: Shape 108">
            <a:extLst>
              <a:ext uri="{FF2B5EF4-FFF2-40B4-BE49-F238E27FC236}">
                <a16:creationId xmlns:a16="http://schemas.microsoft.com/office/drawing/2014/main" id="{06CBDE4E-3886-F82A-9A00-E3BD2CDD8816}"/>
              </a:ext>
            </a:extLst>
          </p:cNvPr>
          <p:cNvSpPr/>
          <p:nvPr/>
        </p:nvSpPr>
        <p:spPr>
          <a:xfrm>
            <a:off x="75036" y="1099132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0" name="Freeform: Shape 109">
            <a:extLst>
              <a:ext uri="{FF2B5EF4-FFF2-40B4-BE49-F238E27FC236}">
                <a16:creationId xmlns:a16="http://schemas.microsoft.com/office/drawing/2014/main" id="{22E1B2B7-D6BD-E5ED-8133-CFAE58616C3E}"/>
              </a:ext>
            </a:extLst>
          </p:cNvPr>
          <p:cNvSpPr/>
          <p:nvPr/>
        </p:nvSpPr>
        <p:spPr>
          <a:xfrm>
            <a:off x="54235" y="1103524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1" name="Freeform: Shape 110">
            <a:extLst>
              <a:ext uri="{FF2B5EF4-FFF2-40B4-BE49-F238E27FC236}">
                <a16:creationId xmlns:a16="http://schemas.microsoft.com/office/drawing/2014/main" id="{CAD3B2BC-456E-C492-7042-41C98D252B8D}"/>
              </a:ext>
            </a:extLst>
          </p:cNvPr>
          <p:cNvSpPr/>
          <p:nvPr/>
        </p:nvSpPr>
        <p:spPr>
          <a:xfrm>
            <a:off x="68381" y="1118685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2" name="Freeform: Shape 111">
            <a:extLst>
              <a:ext uri="{FF2B5EF4-FFF2-40B4-BE49-F238E27FC236}">
                <a16:creationId xmlns:a16="http://schemas.microsoft.com/office/drawing/2014/main" id="{8EFD759F-D8E5-BE42-3791-0EEAD2272427}"/>
              </a:ext>
            </a:extLst>
          </p:cNvPr>
          <p:cNvSpPr/>
          <p:nvPr/>
        </p:nvSpPr>
        <p:spPr>
          <a:xfrm>
            <a:off x="88857" y="1111428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3" name="Freeform: Shape 112">
            <a:extLst>
              <a:ext uri="{FF2B5EF4-FFF2-40B4-BE49-F238E27FC236}">
                <a16:creationId xmlns:a16="http://schemas.microsoft.com/office/drawing/2014/main" id="{90445853-7F19-7753-C654-831B7D350A0F}"/>
              </a:ext>
            </a:extLst>
          </p:cNvPr>
          <p:cNvSpPr/>
          <p:nvPr/>
        </p:nvSpPr>
        <p:spPr>
          <a:xfrm>
            <a:off x="115391" y="1070658"/>
            <a:ext cx="8967" cy="8967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4" name="Freeform: Shape 113">
            <a:extLst>
              <a:ext uri="{FF2B5EF4-FFF2-40B4-BE49-F238E27FC236}">
                <a16:creationId xmlns:a16="http://schemas.microsoft.com/office/drawing/2014/main" id="{2CD8C29D-F9FA-F5D2-BFCF-5B91ED8B293F}"/>
              </a:ext>
            </a:extLst>
          </p:cNvPr>
          <p:cNvSpPr/>
          <p:nvPr/>
        </p:nvSpPr>
        <p:spPr>
          <a:xfrm>
            <a:off x="78318" y="1009041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5" name="Freeform: Shape 114">
            <a:extLst>
              <a:ext uri="{FF2B5EF4-FFF2-40B4-BE49-F238E27FC236}">
                <a16:creationId xmlns:a16="http://schemas.microsoft.com/office/drawing/2014/main" id="{DEE99B56-B958-4673-F13D-A9CF36761A38}"/>
              </a:ext>
            </a:extLst>
          </p:cNvPr>
          <p:cNvSpPr/>
          <p:nvPr/>
        </p:nvSpPr>
        <p:spPr>
          <a:xfrm>
            <a:off x="101107" y="990875"/>
            <a:ext cx="8967" cy="8967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9" y="4136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6" name="Freeform: Shape 115">
            <a:extLst>
              <a:ext uri="{FF2B5EF4-FFF2-40B4-BE49-F238E27FC236}">
                <a16:creationId xmlns:a16="http://schemas.microsoft.com/office/drawing/2014/main" id="{6CDBD995-AE45-4BB1-AF21-2745F2DE0459}"/>
              </a:ext>
            </a:extLst>
          </p:cNvPr>
          <p:cNvSpPr/>
          <p:nvPr/>
        </p:nvSpPr>
        <p:spPr>
          <a:xfrm>
            <a:off x="122323" y="1055404"/>
            <a:ext cx="8967" cy="8967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7" name="Freeform: Shape 116">
            <a:extLst>
              <a:ext uri="{FF2B5EF4-FFF2-40B4-BE49-F238E27FC236}">
                <a16:creationId xmlns:a16="http://schemas.microsoft.com/office/drawing/2014/main" id="{7AE37615-49A2-9C3E-E276-D66A7819F968}"/>
              </a:ext>
            </a:extLst>
          </p:cNvPr>
          <p:cNvSpPr/>
          <p:nvPr/>
        </p:nvSpPr>
        <p:spPr>
          <a:xfrm>
            <a:off x="180427" y="1022492"/>
            <a:ext cx="8967" cy="8967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9" y="4136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8" name="Freeform: Shape 117">
            <a:extLst>
              <a:ext uri="{FF2B5EF4-FFF2-40B4-BE49-F238E27FC236}">
                <a16:creationId xmlns:a16="http://schemas.microsoft.com/office/drawing/2014/main" id="{0AA18D38-6AFD-C2D8-69FD-6F4AC3361B60}"/>
              </a:ext>
            </a:extLst>
          </p:cNvPr>
          <p:cNvSpPr/>
          <p:nvPr/>
        </p:nvSpPr>
        <p:spPr>
          <a:xfrm>
            <a:off x="-532393" y="682237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9" name="Freeform: Shape 118">
            <a:extLst>
              <a:ext uri="{FF2B5EF4-FFF2-40B4-BE49-F238E27FC236}">
                <a16:creationId xmlns:a16="http://schemas.microsoft.com/office/drawing/2014/main" id="{3CB2D92B-151E-C26B-061D-E92F908D7F39}"/>
              </a:ext>
            </a:extLst>
          </p:cNvPr>
          <p:cNvSpPr/>
          <p:nvPr/>
        </p:nvSpPr>
        <p:spPr>
          <a:xfrm>
            <a:off x="-712668" y="464984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0" name="Freeform: Shape 119">
            <a:extLst>
              <a:ext uri="{FF2B5EF4-FFF2-40B4-BE49-F238E27FC236}">
                <a16:creationId xmlns:a16="http://schemas.microsoft.com/office/drawing/2014/main" id="{0883FD8A-227B-9CB9-FEEF-8CB5004ACA9E}"/>
              </a:ext>
            </a:extLst>
          </p:cNvPr>
          <p:cNvSpPr/>
          <p:nvPr/>
        </p:nvSpPr>
        <p:spPr>
          <a:xfrm>
            <a:off x="-939166" y="280088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1" name="Freeform: Shape 120">
            <a:extLst>
              <a:ext uri="{FF2B5EF4-FFF2-40B4-BE49-F238E27FC236}">
                <a16:creationId xmlns:a16="http://schemas.microsoft.com/office/drawing/2014/main" id="{24A04ECF-451D-7FBA-5912-C6C214A2053C}"/>
              </a:ext>
            </a:extLst>
          </p:cNvPr>
          <p:cNvSpPr/>
          <p:nvPr/>
        </p:nvSpPr>
        <p:spPr>
          <a:xfrm>
            <a:off x="-883696" y="293956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2" name="Freeform: Shape 121">
            <a:extLst>
              <a:ext uri="{FF2B5EF4-FFF2-40B4-BE49-F238E27FC236}">
                <a16:creationId xmlns:a16="http://schemas.microsoft.com/office/drawing/2014/main" id="{9E96726B-C65A-9687-701C-8CF53061494F}"/>
              </a:ext>
            </a:extLst>
          </p:cNvPr>
          <p:cNvSpPr/>
          <p:nvPr/>
        </p:nvSpPr>
        <p:spPr>
          <a:xfrm>
            <a:off x="-541640" y="931847"/>
            <a:ext cx="18489" cy="147361"/>
          </a:xfrm>
          <a:custGeom>
            <a:avLst/>
            <a:gdLst>
              <a:gd name="connsiteX0" fmla="*/ 38100 w 38100"/>
              <a:gd name="connsiteY0" fmla="*/ 0 h 303656"/>
              <a:gd name="connsiteX1" fmla="*/ 0 w 38100"/>
              <a:gd name="connsiteY1" fmla="*/ 0 h 303656"/>
              <a:gd name="connsiteX2" fmla="*/ 0 w 38100"/>
              <a:gd name="connsiteY2" fmla="*/ 221551 h 303656"/>
              <a:gd name="connsiteX3" fmla="*/ 38100 w 38100"/>
              <a:gd name="connsiteY3" fmla="*/ 303657 h 303656"/>
              <a:gd name="connsiteX4" fmla="*/ 38100 w 38100"/>
              <a:gd name="connsiteY4" fmla="*/ 0 h 303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303656">
                <a:moveTo>
                  <a:pt x="38100" y="0"/>
                </a:moveTo>
                <a:lnTo>
                  <a:pt x="0" y="0"/>
                </a:lnTo>
                <a:lnTo>
                  <a:pt x="0" y="221551"/>
                </a:lnTo>
                <a:cubicBezTo>
                  <a:pt x="11621" y="249555"/>
                  <a:pt x="24384" y="276892"/>
                  <a:pt x="38100" y="303657"/>
                </a:cubicBezTo>
                <a:lnTo>
                  <a:pt x="38100" y="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3" name="Freeform: Shape 122">
            <a:extLst>
              <a:ext uri="{FF2B5EF4-FFF2-40B4-BE49-F238E27FC236}">
                <a16:creationId xmlns:a16="http://schemas.microsoft.com/office/drawing/2014/main" id="{81F6497D-D33C-051A-3B63-1AB652122ABC}"/>
              </a:ext>
            </a:extLst>
          </p:cNvPr>
          <p:cNvSpPr/>
          <p:nvPr/>
        </p:nvSpPr>
        <p:spPr>
          <a:xfrm>
            <a:off x="-477573" y="931848"/>
            <a:ext cx="18489" cy="244710"/>
          </a:xfrm>
          <a:custGeom>
            <a:avLst/>
            <a:gdLst>
              <a:gd name="connsiteX0" fmla="*/ 38100 w 38100"/>
              <a:gd name="connsiteY0" fmla="*/ 0 h 504253"/>
              <a:gd name="connsiteX1" fmla="*/ 0 w 38100"/>
              <a:gd name="connsiteY1" fmla="*/ 0 h 504253"/>
              <a:gd name="connsiteX2" fmla="*/ 0 w 38100"/>
              <a:gd name="connsiteY2" fmla="*/ 455200 h 504253"/>
              <a:gd name="connsiteX3" fmla="*/ 38100 w 38100"/>
              <a:gd name="connsiteY3" fmla="*/ 504253 h 504253"/>
              <a:gd name="connsiteX4" fmla="*/ 38100 w 38100"/>
              <a:gd name="connsiteY4" fmla="*/ 0 h 504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504253">
                <a:moveTo>
                  <a:pt x="38100" y="0"/>
                </a:moveTo>
                <a:lnTo>
                  <a:pt x="0" y="0"/>
                </a:lnTo>
                <a:lnTo>
                  <a:pt x="0" y="455200"/>
                </a:lnTo>
                <a:cubicBezTo>
                  <a:pt x="12287" y="471868"/>
                  <a:pt x="24955" y="488251"/>
                  <a:pt x="38100" y="504253"/>
                </a:cubicBezTo>
                <a:lnTo>
                  <a:pt x="38100" y="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4" name="Freeform: Shape 123">
            <a:extLst>
              <a:ext uri="{FF2B5EF4-FFF2-40B4-BE49-F238E27FC236}">
                <a16:creationId xmlns:a16="http://schemas.microsoft.com/office/drawing/2014/main" id="{7507A5BA-C3CD-F334-2064-96E94001F37F}"/>
              </a:ext>
            </a:extLst>
          </p:cNvPr>
          <p:cNvSpPr/>
          <p:nvPr/>
        </p:nvSpPr>
        <p:spPr>
          <a:xfrm>
            <a:off x="-413507" y="931847"/>
            <a:ext cx="18489" cy="310440"/>
          </a:xfrm>
          <a:custGeom>
            <a:avLst/>
            <a:gdLst>
              <a:gd name="connsiteX0" fmla="*/ 38100 w 38100"/>
              <a:gd name="connsiteY0" fmla="*/ 0 h 639698"/>
              <a:gd name="connsiteX1" fmla="*/ 0 w 38100"/>
              <a:gd name="connsiteY1" fmla="*/ 0 h 639698"/>
              <a:gd name="connsiteX2" fmla="*/ 0 w 38100"/>
              <a:gd name="connsiteY2" fmla="*/ 605123 h 639698"/>
              <a:gd name="connsiteX3" fmla="*/ 38100 w 38100"/>
              <a:gd name="connsiteY3" fmla="*/ 639699 h 639698"/>
              <a:gd name="connsiteX4" fmla="*/ 38100 w 38100"/>
              <a:gd name="connsiteY4" fmla="*/ 0 h 6396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639698">
                <a:moveTo>
                  <a:pt x="38100" y="0"/>
                </a:moveTo>
                <a:lnTo>
                  <a:pt x="0" y="0"/>
                </a:lnTo>
                <a:lnTo>
                  <a:pt x="0" y="605123"/>
                </a:lnTo>
                <a:cubicBezTo>
                  <a:pt x="12382" y="616934"/>
                  <a:pt x="25146" y="628459"/>
                  <a:pt x="38100" y="639699"/>
                </a:cubicBezTo>
                <a:lnTo>
                  <a:pt x="38100" y="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5" name="Freeform: Shape 124">
            <a:extLst>
              <a:ext uri="{FF2B5EF4-FFF2-40B4-BE49-F238E27FC236}">
                <a16:creationId xmlns:a16="http://schemas.microsoft.com/office/drawing/2014/main" id="{09C9F89D-5E68-E3AE-AE28-1E050D0B410F}"/>
              </a:ext>
            </a:extLst>
          </p:cNvPr>
          <p:cNvSpPr/>
          <p:nvPr/>
        </p:nvSpPr>
        <p:spPr>
          <a:xfrm>
            <a:off x="-349486" y="931847"/>
            <a:ext cx="18489" cy="358283"/>
          </a:xfrm>
          <a:custGeom>
            <a:avLst/>
            <a:gdLst>
              <a:gd name="connsiteX0" fmla="*/ 38100 w 38100"/>
              <a:gd name="connsiteY0" fmla="*/ 0 h 738282"/>
              <a:gd name="connsiteX1" fmla="*/ 0 w 38100"/>
              <a:gd name="connsiteY1" fmla="*/ 0 h 738282"/>
              <a:gd name="connsiteX2" fmla="*/ 0 w 38100"/>
              <a:gd name="connsiteY2" fmla="*/ 712851 h 738282"/>
              <a:gd name="connsiteX3" fmla="*/ 38100 w 38100"/>
              <a:gd name="connsiteY3" fmla="*/ 738283 h 738282"/>
              <a:gd name="connsiteX4" fmla="*/ 38100 w 38100"/>
              <a:gd name="connsiteY4" fmla="*/ 0 h 738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738282">
                <a:moveTo>
                  <a:pt x="38100" y="0"/>
                </a:moveTo>
                <a:lnTo>
                  <a:pt x="0" y="0"/>
                </a:lnTo>
                <a:lnTo>
                  <a:pt x="0" y="712851"/>
                </a:lnTo>
                <a:cubicBezTo>
                  <a:pt x="12478" y="721614"/>
                  <a:pt x="25241" y="730091"/>
                  <a:pt x="38100" y="738283"/>
                </a:cubicBezTo>
                <a:lnTo>
                  <a:pt x="38100" y="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6" name="Freeform: Shape 125">
            <a:extLst>
              <a:ext uri="{FF2B5EF4-FFF2-40B4-BE49-F238E27FC236}">
                <a16:creationId xmlns:a16="http://schemas.microsoft.com/office/drawing/2014/main" id="{4877332D-4651-1F1D-F417-F583B72EC091}"/>
              </a:ext>
            </a:extLst>
          </p:cNvPr>
          <p:cNvSpPr/>
          <p:nvPr/>
        </p:nvSpPr>
        <p:spPr>
          <a:xfrm>
            <a:off x="-285419" y="931847"/>
            <a:ext cx="18489" cy="393412"/>
          </a:xfrm>
          <a:custGeom>
            <a:avLst/>
            <a:gdLst>
              <a:gd name="connsiteX0" fmla="*/ 38100 w 38100"/>
              <a:gd name="connsiteY0" fmla="*/ 0 h 810672"/>
              <a:gd name="connsiteX1" fmla="*/ 0 w 38100"/>
              <a:gd name="connsiteY1" fmla="*/ 0 h 810672"/>
              <a:gd name="connsiteX2" fmla="*/ 0 w 38100"/>
              <a:gd name="connsiteY2" fmla="*/ 792099 h 810672"/>
              <a:gd name="connsiteX3" fmla="*/ 38100 w 38100"/>
              <a:gd name="connsiteY3" fmla="*/ 810673 h 810672"/>
              <a:gd name="connsiteX4" fmla="*/ 38100 w 38100"/>
              <a:gd name="connsiteY4" fmla="*/ 0 h 810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810672">
                <a:moveTo>
                  <a:pt x="38100" y="0"/>
                </a:moveTo>
                <a:lnTo>
                  <a:pt x="0" y="0"/>
                </a:lnTo>
                <a:lnTo>
                  <a:pt x="0" y="792099"/>
                </a:lnTo>
                <a:cubicBezTo>
                  <a:pt x="12573" y="798481"/>
                  <a:pt x="25241" y="804672"/>
                  <a:pt x="38100" y="810673"/>
                </a:cubicBezTo>
                <a:lnTo>
                  <a:pt x="38100" y="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7" name="Freeform: Shape 126">
            <a:extLst>
              <a:ext uri="{FF2B5EF4-FFF2-40B4-BE49-F238E27FC236}">
                <a16:creationId xmlns:a16="http://schemas.microsoft.com/office/drawing/2014/main" id="{0B73B1CE-AD81-60FC-9C0E-3AEDA029B62D}"/>
              </a:ext>
            </a:extLst>
          </p:cNvPr>
          <p:cNvSpPr/>
          <p:nvPr/>
        </p:nvSpPr>
        <p:spPr>
          <a:xfrm>
            <a:off x="-221353" y="931847"/>
            <a:ext cx="18489" cy="418328"/>
          </a:xfrm>
          <a:custGeom>
            <a:avLst/>
            <a:gdLst>
              <a:gd name="connsiteX0" fmla="*/ 38100 w 38100"/>
              <a:gd name="connsiteY0" fmla="*/ 0 h 862012"/>
              <a:gd name="connsiteX1" fmla="*/ 0 w 38100"/>
              <a:gd name="connsiteY1" fmla="*/ 0 h 862012"/>
              <a:gd name="connsiteX2" fmla="*/ 0 w 38100"/>
              <a:gd name="connsiteY2" fmla="*/ 849154 h 862012"/>
              <a:gd name="connsiteX3" fmla="*/ 38100 w 38100"/>
              <a:gd name="connsiteY3" fmla="*/ 862012 h 862012"/>
              <a:gd name="connsiteX4" fmla="*/ 38100 w 38100"/>
              <a:gd name="connsiteY4" fmla="*/ 95 h 862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862012">
                <a:moveTo>
                  <a:pt x="38100" y="0"/>
                </a:moveTo>
                <a:lnTo>
                  <a:pt x="0" y="0"/>
                </a:lnTo>
                <a:lnTo>
                  <a:pt x="0" y="849154"/>
                </a:lnTo>
                <a:cubicBezTo>
                  <a:pt x="12573" y="853630"/>
                  <a:pt x="25337" y="857917"/>
                  <a:pt x="38100" y="862012"/>
                </a:cubicBezTo>
                <a:lnTo>
                  <a:pt x="38100" y="95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8" name="Freeform: Shape 127">
            <a:extLst>
              <a:ext uri="{FF2B5EF4-FFF2-40B4-BE49-F238E27FC236}">
                <a16:creationId xmlns:a16="http://schemas.microsoft.com/office/drawing/2014/main" id="{69AE4C9A-F2AD-A7E1-5B8E-9D444DF605D0}"/>
              </a:ext>
            </a:extLst>
          </p:cNvPr>
          <p:cNvSpPr/>
          <p:nvPr/>
        </p:nvSpPr>
        <p:spPr>
          <a:xfrm>
            <a:off x="-157333" y="931847"/>
            <a:ext cx="18489" cy="434414"/>
          </a:xfrm>
          <a:custGeom>
            <a:avLst/>
            <a:gdLst>
              <a:gd name="connsiteX0" fmla="*/ 38100 w 38100"/>
              <a:gd name="connsiteY0" fmla="*/ 0 h 895159"/>
              <a:gd name="connsiteX1" fmla="*/ 0 w 38100"/>
              <a:gd name="connsiteY1" fmla="*/ 0 h 895159"/>
              <a:gd name="connsiteX2" fmla="*/ 0 w 38100"/>
              <a:gd name="connsiteY2" fmla="*/ 887349 h 895159"/>
              <a:gd name="connsiteX3" fmla="*/ 38100 w 38100"/>
              <a:gd name="connsiteY3" fmla="*/ 895159 h 895159"/>
              <a:gd name="connsiteX4" fmla="*/ 38100 w 38100"/>
              <a:gd name="connsiteY4" fmla="*/ 95 h 895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895159">
                <a:moveTo>
                  <a:pt x="38100" y="0"/>
                </a:moveTo>
                <a:lnTo>
                  <a:pt x="0" y="0"/>
                </a:lnTo>
                <a:lnTo>
                  <a:pt x="0" y="887349"/>
                </a:lnTo>
                <a:cubicBezTo>
                  <a:pt x="12573" y="890207"/>
                  <a:pt x="25337" y="892778"/>
                  <a:pt x="38100" y="895159"/>
                </a:cubicBezTo>
                <a:lnTo>
                  <a:pt x="38100" y="95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9" name="Freeform: Shape 128">
            <a:extLst>
              <a:ext uri="{FF2B5EF4-FFF2-40B4-BE49-F238E27FC236}">
                <a16:creationId xmlns:a16="http://schemas.microsoft.com/office/drawing/2014/main" id="{8E249C58-48FB-FFE1-523E-87FFFE670571}"/>
              </a:ext>
            </a:extLst>
          </p:cNvPr>
          <p:cNvSpPr/>
          <p:nvPr/>
        </p:nvSpPr>
        <p:spPr>
          <a:xfrm>
            <a:off x="-93267" y="931847"/>
            <a:ext cx="18489" cy="442502"/>
          </a:xfrm>
          <a:custGeom>
            <a:avLst/>
            <a:gdLst>
              <a:gd name="connsiteX0" fmla="*/ 38100 w 38100"/>
              <a:gd name="connsiteY0" fmla="*/ 0 h 911828"/>
              <a:gd name="connsiteX1" fmla="*/ 0 w 38100"/>
              <a:gd name="connsiteY1" fmla="*/ 0 h 911828"/>
              <a:gd name="connsiteX2" fmla="*/ 0 w 38100"/>
              <a:gd name="connsiteY2" fmla="*/ 908590 h 911828"/>
              <a:gd name="connsiteX3" fmla="*/ 38100 w 38100"/>
              <a:gd name="connsiteY3" fmla="*/ 911828 h 911828"/>
              <a:gd name="connsiteX4" fmla="*/ 38100 w 38100"/>
              <a:gd name="connsiteY4" fmla="*/ 0 h 9118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911828">
                <a:moveTo>
                  <a:pt x="38100" y="0"/>
                </a:moveTo>
                <a:lnTo>
                  <a:pt x="0" y="0"/>
                </a:lnTo>
                <a:lnTo>
                  <a:pt x="0" y="908590"/>
                </a:lnTo>
                <a:cubicBezTo>
                  <a:pt x="12668" y="909828"/>
                  <a:pt x="25337" y="910971"/>
                  <a:pt x="38100" y="911828"/>
                </a:cubicBezTo>
                <a:lnTo>
                  <a:pt x="38100" y="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0" name="Freeform: Shape 129">
            <a:extLst>
              <a:ext uri="{FF2B5EF4-FFF2-40B4-BE49-F238E27FC236}">
                <a16:creationId xmlns:a16="http://schemas.microsoft.com/office/drawing/2014/main" id="{80311F80-036E-15EE-0AEA-DEDB64719C20}"/>
              </a:ext>
            </a:extLst>
          </p:cNvPr>
          <p:cNvSpPr/>
          <p:nvPr/>
        </p:nvSpPr>
        <p:spPr>
          <a:xfrm>
            <a:off x="-837935" y="950290"/>
            <a:ext cx="813867" cy="688739"/>
          </a:xfrm>
          <a:custGeom>
            <a:avLst/>
            <a:gdLst>
              <a:gd name="connsiteX0" fmla="*/ 1648777 w 1677066"/>
              <a:gd name="connsiteY0" fmla="*/ 876395 h 1419225"/>
              <a:gd name="connsiteX1" fmla="*/ 1572577 w 1677066"/>
              <a:gd name="connsiteY1" fmla="*/ 873824 h 1419225"/>
              <a:gd name="connsiteX2" fmla="*/ 1534477 w 1677066"/>
              <a:gd name="connsiteY2" fmla="*/ 870585 h 1419225"/>
              <a:gd name="connsiteX3" fmla="*/ 1440561 w 1677066"/>
              <a:gd name="connsiteY3" fmla="*/ 857059 h 1419225"/>
              <a:gd name="connsiteX4" fmla="*/ 1402461 w 1677066"/>
              <a:gd name="connsiteY4" fmla="*/ 849249 h 1419225"/>
              <a:gd name="connsiteX5" fmla="*/ 1308544 w 1677066"/>
              <a:gd name="connsiteY5" fmla="*/ 823913 h 1419225"/>
              <a:gd name="connsiteX6" fmla="*/ 1270444 w 1677066"/>
              <a:gd name="connsiteY6" fmla="*/ 811054 h 1419225"/>
              <a:gd name="connsiteX7" fmla="*/ 1176528 w 1677066"/>
              <a:gd name="connsiteY7" fmla="*/ 772573 h 1419225"/>
              <a:gd name="connsiteX8" fmla="*/ 1138428 w 1677066"/>
              <a:gd name="connsiteY8" fmla="*/ 753999 h 1419225"/>
              <a:gd name="connsiteX9" fmla="*/ 1044512 w 1677066"/>
              <a:gd name="connsiteY9" fmla="*/ 700183 h 1419225"/>
              <a:gd name="connsiteX10" fmla="*/ 1006412 w 1677066"/>
              <a:gd name="connsiteY10" fmla="*/ 674751 h 1419225"/>
              <a:gd name="connsiteX11" fmla="*/ 912495 w 1677066"/>
              <a:gd name="connsiteY11" fmla="*/ 601599 h 1419225"/>
              <a:gd name="connsiteX12" fmla="*/ 874395 w 1677066"/>
              <a:gd name="connsiteY12" fmla="*/ 567023 h 1419225"/>
              <a:gd name="connsiteX13" fmla="*/ 780479 w 1677066"/>
              <a:gd name="connsiteY13" fmla="*/ 466154 h 1419225"/>
              <a:gd name="connsiteX14" fmla="*/ 742379 w 1677066"/>
              <a:gd name="connsiteY14" fmla="*/ 417100 h 1419225"/>
              <a:gd name="connsiteX15" fmla="*/ 648462 w 1677066"/>
              <a:gd name="connsiteY15" fmla="*/ 265557 h 1419225"/>
              <a:gd name="connsiteX16" fmla="*/ 610362 w 1677066"/>
              <a:gd name="connsiteY16" fmla="*/ 183452 h 1419225"/>
              <a:gd name="connsiteX17" fmla="*/ 552069 w 1677066"/>
              <a:gd name="connsiteY17" fmla="*/ 0 h 1419225"/>
              <a:gd name="connsiteX18" fmla="*/ 0 w 1677066"/>
              <a:gd name="connsiteY18" fmla="*/ 0 h 1419225"/>
              <a:gd name="connsiteX19" fmla="*/ 1648492 w 1677066"/>
              <a:gd name="connsiteY19" fmla="*/ 1419225 h 1419225"/>
              <a:gd name="connsiteX20" fmla="*/ 1677067 w 1677066"/>
              <a:gd name="connsiteY20" fmla="*/ 1418844 h 1419225"/>
              <a:gd name="connsiteX21" fmla="*/ 1677067 w 1677066"/>
              <a:gd name="connsiteY21" fmla="*/ 875919 h 1419225"/>
              <a:gd name="connsiteX22" fmla="*/ 1648492 w 1677066"/>
              <a:gd name="connsiteY22" fmla="*/ 876300 h 1419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677066" h="1419225">
                <a:moveTo>
                  <a:pt x="1648777" y="876395"/>
                </a:moveTo>
                <a:cubicBezTo>
                  <a:pt x="1623155" y="876395"/>
                  <a:pt x="1597724" y="875538"/>
                  <a:pt x="1572577" y="873824"/>
                </a:cubicBezTo>
                <a:cubicBezTo>
                  <a:pt x="1559814" y="872966"/>
                  <a:pt x="1547146" y="871823"/>
                  <a:pt x="1534477" y="870585"/>
                </a:cubicBezTo>
                <a:cubicBezTo>
                  <a:pt x="1502759" y="867347"/>
                  <a:pt x="1471422" y="862870"/>
                  <a:pt x="1440561" y="857059"/>
                </a:cubicBezTo>
                <a:cubicBezTo>
                  <a:pt x="1427798" y="854678"/>
                  <a:pt x="1415034" y="852107"/>
                  <a:pt x="1402461" y="849249"/>
                </a:cubicBezTo>
                <a:cubicBezTo>
                  <a:pt x="1370648" y="842105"/>
                  <a:pt x="1339310" y="833628"/>
                  <a:pt x="1308544" y="823913"/>
                </a:cubicBezTo>
                <a:cubicBezTo>
                  <a:pt x="1295781" y="819817"/>
                  <a:pt x="1283018" y="815531"/>
                  <a:pt x="1270444" y="811054"/>
                </a:cubicBezTo>
                <a:cubicBezTo>
                  <a:pt x="1238441" y="799624"/>
                  <a:pt x="1207103" y="786765"/>
                  <a:pt x="1176528" y="772573"/>
                </a:cubicBezTo>
                <a:cubicBezTo>
                  <a:pt x="1163669" y="766667"/>
                  <a:pt x="1151001" y="760476"/>
                  <a:pt x="1138428" y="753999"/>
                </a:cubicBezTo>
                <a:cubicBezTo>
                  <a:pt x="1106234" y="737521"/>
                  <a:pt x="1074896" y="719519"/>
                  <a:pt x="1044512" y="700183"/>
                </a:cubicBezTo>
                <a:cubicBezTo>
                  <a:pt x="1031653" y="691991"/>
                  <a:pt x="1018889" y="683514"/>
                  <a:pt x="1006412" y="674751"/>
                </a:cubicBezTo>
                <a:cubicBezTo>
                  <a:pt x="973836" y="651986"/>
                  <a:pt x="942499" y="627602"/>
                  <a:pt x="912495" y="601599"/>
                </a:cubicBezTo>
                <a:cubicBezTo>
                  <a:pt x="899541" y="590359"/>
                  <a:pt x="886778" y="578834"/>
                  <a:pt x="874395" y="567023"/>
                </a:cubicBezTo>
                <a:cubicBezTo>
                  <a:pt x="841058" y="535400"/>
                  <a:pt x="809720" y="501682"/>
                  <a:pt x="780479" y="466154"/>
                </a:cubicBezTo>
                <a:cubicBezTo>
                  <a:pt x="767334" y="450152"/>
                  <a:pt x="754666" y="433864"/>
                  <a:pt x="742379" y="417100"/>
                </a:cubicBezTo>
                <a:cubicBezTo>
                  <a:pt x="707231" y="369284"/>
                  <a:pt x="675799" y="318707"/>
                  <a:pt x="648462" y="265557"/>
                </a:cubicBezTo>
                <a:cubicBezTo>
                  <a:pt x="634746" y="238792"/>
                  <a:pt x="621983" y="211360"/>
                  <a:pt x="610362" y="183452"/>
                </a:cubicBezTo>
                <a:cubicBezTo>
                  <a:pt x="585883" y="124682"/>
                  <a:pt x="566357" y="63341"/>
                  <a:pt x="552069" y="0"/>
                </a:cubicBezTo>
                <a:lnTo>
                  <a:pt x="0" y="0"/>
                </a:lnTo>
                <a:cubicBezTo>
                  <a:pt x="119634" y="803148"/>
                  <a:pt x="812101" y="1419225"/>
                  <a:pt x="1648492" y="1419225"/>
                </a:cubicBezTo>
                <a:cubicBezTo>
                  <a:pt x="1658017" y="1419225"/>
                  <a:pt x="1667542" y="1419035"/>
                  <a:pt x="1677067" y="1418844"/>
                </a:cubicBezTo>
                <a:lnTo>
                  <a:pt x="1677067" y="875919"/>
                </a:lnTo>
                <a:cubicBezTo>
                  <a:pt x="1667542" y="876109"/>
                  <a:pt x="1658017" y="876300"/>
                  <a:pt x="1648492" y="876300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1" name="Freeform: Shape 130">
            <a:extLst>
              <a:ext uri="{FF2B5EF4-FFF2-40B4-BE49-F238E27FC236}">
                <a16:creationId xmlns:a16="http://schemas.microsoft.com/office/drawing/2014/main" id="{B93653CE-F01A-8218-12A6-97BB29D8B4A0}"/>
              </a:ext>
            </a:extLst>
          </p:cNvPr>
          <p:cNvSpPr/>
          <p:nvPr/>
        </p:nvSpPr>
        <p:spPr>
          <a:xfrm>
            <a:off x="-23977" y="347067"/>
            <a:ext cx="182769" cy="215035"/>
          </a:xfrm>
          <a:custGeom>
            <a:avLst/>
            <a:gdLst>
              <a:gd name="connsiteX0" fmla="*/ 376618 w 376618"/>
              <a:gd name="connsiteY0" fmla="*/ 762 h 443103"/>
              <a:gd name="connsiteX1" fmla="*/ 375856 w 376618"/>
              <a:gd name="connsiteY1" fmla="*/ 0 h 443103"/>
              <a:gd name="connsiteX2" fmla="*/ 190 w 376618"/>
              <a:gd name="connsiteY2" fmla="*/ 382143 h 443103"/>
              <a:gd name="connsiteX3" fmla="*/ 0 w 376618"/>
              <a:gd name="connsiteY3" fmla="*/ 443103 h 443103"/>
              <a:gd name="connsiteX4" fmla="*/ 260509 w 376618"/>
              <a:gd name="connsiteY4" fmla="*/ 173926 h 443103"/>
              <a:gd name="connsiteX5" fmla="*/ 376428 w 376618"/>
              <a:gd name="connsiteY5" fmla="*/ 952 h 443103"/>
              <a:gd name="connsiteX6" fmla="*/ 376523 w 376618"/>
              <a:gd name="connsiteY6" fmla="*/ 952 h 443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6618" h="443103">
                <a:moveTo>
                  <a:pt x="376618" y="762"/>
                </a:moveTo>
                <a:cubicBezTo>
                  <a:pt x="376618" y="762"/>
                  <a:pt x="376142" y="191"/>
                  <a:pt x="375856" y="0"/>
                </a:cubicBezTo>
                <a:lnTo>
                  <a:pt x="190" y="382143"/>
                </a:lnTo>
                <a:lnTo>
                  <a:pt x="0" y="443103"/>
                </a:lnTo>
                <a:lnTo>
                  <a:pt x="260509" y="173926"/>
                </a:lnTo>
                <a:cubicBezTo>
                  <a:pt x="287750" y="108775"/>
                  <a:pt x="327279" y="50101"/>
                  <a:pt x="376428" y="952"/>
                </a:cubicBezTo>
                <a:lnTo>
                  <a:pt x="376523" y="952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2" name="Freeform: Shape 131">
            <a:extLst>
              <a:ext uri="{FF2B5EF4-FFF2-40B4-BE49-F238E27FC236}">
                <a16:creationId xmlns:a16="http://schemas.microsoft.com/office/drawing/2014/main" id="{0A60357E-A8D9-1B5F-D66C-D8AC02D19F9A}"/>
              </a:ext>
            </a:extLst>
          </p:cNvPr>
          <p:cNvSpPr/>
          <p:nvPr/>
        </p:nvSpPr>
        <p:spPr>
          <a:xfrm>
            <a:off x="-24023" y="500992"/>
            <a:ext cx="108303" cy="139643"/>
          </a:xfrm>
          <a:custGeom>
            <a:avLst/>
            <a:gdLst>
              <a:gd name="connsiteX0" fmla="*/ 190 w 223170"/>
              <a:gd name="connsiteY0" fmla="*/ 226790 h 287750"/>
              <a:gd name="connsiteX1" fmla="*/ 0 w 223170"/>
              <a:gd name="connsiteY1" fmla="*/ 287750 h 287750"/>
              <a:gd name="connsiteX2" fmla="*/ 219361 w 223170"/>
              <a:gd name="connsiteY2" fmla="*/ 61150 h 287750"/>
              <a:gd name="connsiteX3" fmla="*/ 223171 w 223170"/>
              <a:gd name="connsiteY3" fmla="*/ 0 h 287750"/>
              <a:gd name="connsiteX4" fmla="*/ 190 w 223170"/>
              <a:gd name="connsiteY4" fmla="*/ 226886 h 287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3170" h="287750">
                <a:moveTo>
                  <a:pt x="190" y="226790"/>
                </a:moveTo>
                <a:lnTo>
                  <a:pt x="0" y="287750"/>
                </a:lnTo>
                <a:lnTo>
                  <a:pt x="219361" y="61150"/>
                </a:lnTo>
                <a:cubicBezTo>
                  <a:pt x="219456" y="40481"/>
                  <a:pt x="220789" y="20098"/>
                  <a:pt x="223171" y="0"/>
                </a:cubicBezTo>
                <a:lnTo>
                  <a:pt x="190" y="226886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3" name="Freeform: Shape 132">
            <a:extLst>
              <a:ext uri="{FF2B5EF4-FFF2-40B4-BE49-F238E27FC236}">
                <a16:creationId xmlns:a16="http://schemas.microsoft.com/office/drawing/2014/main" id="{E8AE38AF-D801-3E64-225C-714F13A015A6}"/>
              </a:ext>
            </a:extLst>
          </p:cNvPr>
          <p:cNvSpPr/>
          <p:nvPr/>
        </p:nvSpPr>
        <p:spPr>
          <a:xfrm>
            <a:off x="-24023" y="577355"/>
            <a:ext cx="115467" cy="141862"/>
          </a:xfrm>
          <a:custGeom>
            <a:avLst/>
            <a:gdLst>
              <a:gd name="connsiteX0" fmla="*/ 190 w 237934"/>
              <a:gd name="connsiteY0" fmla="*/ 231362 h 292322"/>
              <a:gd name="connsiteX1" fmla="*/ 0 w 237934"/>
              <a:gd name="connsiteY1" fmla="*/ 292322 h 292322"/>
              <a:gd name="connsiteX2" fmla="*/ 237935 w 237934"/>
              <a:gd name="connsiteY2" fmla="*/ 46482 h 292322"/>
              <a:gd name="connsiteX3" fmla="*/ 227552 w 237934"/>
              <a:gd name="connsiteY3" fmla="*/ 0 h 292322"/>
              <a:gd name="connsiteX4" fmla="*/ 190 w 237934"/>
              <a:gd name="connsiteY4" fmla="*/ 231362 h 292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7934" h="292322">
                <a:moveTo>
                  <a:pt x="190" y="231362"/>
                </a:moveTo>
                <a:lnTo>
                  <a:pt x="0" y="292322"/>
                </a:lnTo>
                <a:lnTo>
                  <a:pt x="237935" y="46482"/>
                </a:lnTo>
                <a:cubicBezTo>
                  <a:pt x="233839" y="31242"/>
                  <a:pt x="230314" y="15812"/>
                  <a:pt x="227552" y="0"/>
                </a:cubicBezTo>
                <a:lnTo>
                  <a:pt x="190" y="231362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4" name="Freeform: Shape 133">
            <a:extLst>
              <a:ext uri="{FF2B5EF4-FFF2-40B4-BE49-F238E27FC236}">
                <a16:creationId xmlns:a16="http://schemas.microsoft.com/office/drawing/2014/main" id="{42C6B1BE-30DC-3EA3-BE3E-77EC0C76446B}"/>
              </a:ext>
            </a:extLst>
          </p:cNvPr>
          <p:cNvSpPr/>
          <p:nvPr/>
        </p:nvSpPr>
        <p:spPr>
          <a:xfrm>
            <a:off x="-24023" y="640544"/>
            <a:ext cx="139180" cy="161877"/>
          </a:xfrm>
          <a:custGeom>
            <a:avLst/>
            <a:gdLst>
              <a:gd name="connsiteX0" fmla="*/ 190 w 286797"/>
              <a:gd name="connsiteY0" fmla="*/ 272605 h 333565"/>
              <a:gd name="connsiteX1" fmla="*/ 0 w 286797"/>
              <a:gd name="connsiteY1" fmla="*/ 333566 h 333565"/>
              <a:gd name="connsiteX2" fmla="*/ 286798 w 286797"/>
              <a:gd name="connsiteY2" fmla="*/ 37147 h 333565"/>
              <a:gd name="connsiteX3" fmla="*/ 268034 w 286797"/>
              <a:gd name="connsiteY3" fmla="*/ 0 h 333565"/>
              <a:gd name="connsiteX4" fmla="*/ 95 w 286797"/>
              <a:gd name="connsiteY4" fmla="*/ 272510 h 3335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6797" h="333565">
                <a:moveTo>
                  <a:pt x="190" y="272605"/>
                </a:moveTo>
                <a:lnTo>
                  <a:pt x="0" y="333566"/>
                </a:lnTo>
                <a:lnTo>
                  <a:pt x="286798" y="37147"/>
                </a:lnTo>
                <a:cubicBezTo>
                  <a:pt x="280035" y="25051"/>
                  <a:pt x="273844" y="12668"/>
                  <a:pt x="268034" y="0"/>
                </a:cubicBezTo>
                <a:lnTo>
                  <a:pt x="95" y="27251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5" name="Freeform: Shape 134">
            <a:extLst>
              <a:ext uri="{FF2B5EF4-FFF2-40B4-BE49-F238E27FC236}">
                <a16:creationId xmlns:a16="http://schemas.microsoft.com/office/drawing/2014/main" id="{058DF702-77A1-F95D-CB07-BDE88BBEDE19}"/>
              </a:ext>
            </a:extLst>
          </p:cNvPr>
          <p:cNvSpPr/>
          <p:nvPr/>
        </p:nvSpPr>
        <p:spPr>
          <a:xfrm>
            <a:off x="-24023" y="689403"/>
            <a:ext cx="171260" cy="191599"/>
          </a:xfrm>
          <a:custGeom>
            <a:avLst/>
            <a:gdLst>
              <a:gd name="connsiteX0" fmla="*/ 190 w 352901"/>
              <a:gd name="connsiteY0" fmla="*/ 333851 h 394811"/>
              <a:gd name="connsiteX1" fmla="*/ 0 w 352901"/>
              <a:gd name="connsiteY1" fmla="*/ 394811 h 394811"/>
              <a:gd name="connsiteX2" fmla="*/ 352901 w 352901"/>
              <a:gd name="connsiteY2" fmla="*/ 30194 h 394811"/>
              <a:gd name="connsiteX3" fmla="*/ 328327 w 352901"/>
              <a:gd name="connsiteY3" fmla="*/ 0 h 394811"/>
              <a:gd name="connsiteX4" fmla="*/ 190 w 352901"/>
              <a:gd name="connsiteY4" fmla="*/ 333851 h 394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2901" h="394811">
                <a:moveTo>
                  <a:pt x="190" y="333851"/>
                </a:moveTo>
                <a:lnTo>
                  <a:pt x="0" y="394811"/>
                </a:lnTo>
                <a:lnTo>
                  <a:pt x="352901" y="30194"/>
                </a:lnTo>
                <a:cubicBezTo>
                  <a:pt x="344329" y="20479"/>
                  <a:pt x="336232" y="10382"/>
                  <a:pt x="328327" y="0"/>
                </a:cubicBezTo>
                <a:lnTo>
                  <a:pt x="190" y="333851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6" name="Freeform: Shape 135">
            <a:extLst>
              <a:ext uri="{FF2B5EF4-FFF2-40B4-BE49-F238E27FC236}">
                <a16:creationId xmlns:a16="http://schemas.microsoft.com/office/drawing/2014/main" id="{76B71287-8557-6225-EEA7-C82171105F32}"/>
              </a:ext>
            </a:extLst>
          </p:cNvPr>
          <p:cNvSpPr/>
          <p:nvPr/>
        </p:nvSpPr>
        <p:spPr>
          <a:xfrm>
            <a:off x="8427" y="730126"/>
            <a:ext cx="179857" cy="173988"/>
          </a:xfrm>
          <a:custGeom>
            <a:avLst/>
            <a:gdLst>
              <a:gd name="connsiteX0" fmla="*/ 0 w 370617"/>
              <a:gd name="connsiteY0" fmla="*/ 348996 h 358521"/>
              <a:gd name="connsiteX1" fmla="*/ 47625 w 370617"/>
              <a:gd name="connsiteY1" fmla="*/ 358521 h 358521"/>
              <a:gd name="connsiteX2" fmla="*/ 370618 w 370617"/>
              <a:gd name="connsiteY2" fmla="*/ 24098 h 358521"/>
              <a:gd name="connsiteX3" fmla="*/ 340328 w 370617"/>
              <a:gd name="connsiteY3" fmla="*/ 0 h 358521"/>
              <a:gd name="connsiteX4" fmla="*/ 0 w 370617"/>
              <a:gd name="connsiteY4" fmla="*/ 348996 h 358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0617" h="358521">
                <a:moveTo>
                  <a:pt x="0" y="348996"/>
                </a:moveTo>
                <a:lnTo>
                  <a:pt x="47625" y="358521"/>
                </a:lnTo>
                <a:lnTo>
                  <a:pt x="370618" y="24098"/>
                </a:lnTo>
                <a:cubicBezTo>
                  <a:pt x="360236" y="16383"/>
                  <a:pt x="350139" y="8382"/>
                  <a:pt x="340328" y="0"/>
                </a:cubicBezTo>
                <a:lnTo>
                  <a:pt x="0" y="348996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7" name="Freeform: Shape 136">
            <a:extLst>
              <a:ext uri="{FF2B5EF4-FFF2-40B4-BE49-F238E27FC236}">
                <a16:creationId xmlns:a16="http://schemas.microsoft.com/office/drawing/2014/main" id="{BB0CCF4B-BCDB-68A3-AFE0-CA168D02C61F}"/>
              </a:ext>
            </a:extLst>
          </p:cNvPr>
          <p:cNvSpPr/>
          <p:nvPr/>
        </p:nvSpPr>
        <p:spPr>
          <a:xfrm>
            <a:off x="87008" y="762390"/>
            <a:ext cx="151615" cy="141723"/>
          </a:xfrm>
          <a:custGeom>
            <a:avLst/>
            <a:gdLst>
              <a:gd name="connsiteX0" fmla="*/ 0 w 312420"/>
              <a:gd name="connsiteY0" fmla="*/ 282512 h 292036"/>
              <a:gd name="connsiteX1" fmla="*/ 47625 w 312420"/>
              <a:gd name="connsiteY1" fmla="*/ 292037 h 292036"/>
              <a:gd name="connsiteX2" fmla="*/ 312420 w 312420"/>
              <a:gd name="connsiteY2" fmla="*/ 17907 h 292036"/>
              <a:gd name="connsiteX3" fmla="*/ 275463 w 312420"/>
              <a:gd name="connsiteY3" fmla="*/ 0 h 292036"/>
              <a:gd name="connsiteX4" fmla="*/ 0 w 312420"/>
              <a:gd name="connsiteY4" fmla="*/ 282512 h 292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2420" h="292036">
                <a:moveTo>
                  <a:pt x="0" y="282512"/>
                </a:moveTo>
                <a:lnTo>
                  <a:pt x="47625" y="292037"/>
                </a:lnTo>
                <a:lnTo>
                  <a:pt x="312420" y="17907"/>
                </a:lnTo>
                <a:cubicBezTo>
                  <a:pt x="299847" y="12383"/>
                  <a:pt x="287560" y="6477"/>
                  <a:pt x="275463" y="0"/>
                </a:cubicBezTo>
                <a:lnTo>
                  <a:pt x="0" y="282512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8" name="Freeform: Shape 137">
            <a:extLst>
              <a:ext uri="{FF2B5EF4-FFF2-40B4-BE49-F238E27FC236}">
                <a16:creationId xmlns:a16="http://schemas.microsoft.com/office/drawing/2014/main" id="{4DFB124D-2A5D-BAF6-0B93-270FA766BA03}"/>
              </a:ext>
            </a:extLst>
          </p:cNvPr>
          <p:cNvSpPr/>
          <p:nvPr/>
        </p:nvSpPr>
        <p:spPr>
          <a:xfrm>
            <a:off x="165590" y="784625"/>
            <a:ext cx="133912" cy="119489"/>
          </a:xfrm>
          <a:custGeom>
            <a:avLst/>
            <a:gdLst>
              <a:gd name="connsiteX0" fmla="*/ 0 w 275939"/>
              <a:gd name="connsiteY0" fmla="*/ 236696 h 246221"/>
              <a:gd name="connsiteX1" fmla="*/ 47625 w 275939"/>
              <a:gd name="connsiteY1" fmla="*/ 246221 h 246221"/>
              <a:gd name="connsiteX2" fmla="*/ 275939 w 275939"/>
              <a:gd name="connsiteY2" fmla="*/ 9811 h 246221"/>
              <a:gd name="connsiteX3" fmla="*/ 230791 w 275939"/>
              <a:gd name="connsiteY3" fmla="*/ 0 h 246221"/>
              <a:gd name="connsiteX4" fmla="*/ 0 w 275939"/>
              <a:gd name="connsiteY4" fmla="*/ 236696 h 246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5939" h="246221">
                <a:moveTo>
                  <a:pt x="0" y="236696"/>
                </a:moveTo>
                <a:lnTo>
                  <a:pt x="47625" y="246221"/>
                </a:lnTo>
                <a:lnTo>
                  <a:pt x="275939" y="9811"/>
                </a:lnTo>
                <a:cubicBezTo>
                  <a:pt x="260604" y="7239"/>
                  <a:pt x="245650" y="3905"/>
                  <a:pt x="230791" y="0"/>
                </a:cubicBezTo>
                <a:lnTo>
                  <a:pt x="0" y="236696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9" name="Freeform: Shape 138">
            <a:extLst>
              <a:ext uri="{FF2B5EF4-FFF2-40B4-BE49-F238E27FC236}">
                <a16:creationId xmlns:a16="http://schemas.microsoft.com/office/drawing/2014/main" id="{B1C8B329-29FF-12C1-5C10-9B1ADA55218F}"/>
              </a:ext>
            </a:extLst>
          </p:cNvPr>
          <p:cNvSpPr/>
          <p:nvPr/>
        </p:nvSpPr>
        <p:spPr>
          <a:xfrm>
            <a:off x="248792" y="790310"/>
            <a:ext cx="132987" cy="113804"/>
          </a:xfrm>
          <a:custGeom>
            <a:avLst/>
            <a:gdLst>
              <a:gd name="connsiteX0" fmla="*/ 0 w 274034"/>
              <a:gd name="connsiteY0" fmla="*/ 224981 h 234505"/>
              <a:gd name="connsiteX1" fmla="*/ 47625 w 274034"/>
              <a:gd name="connsiteY1" fmla="*/ 234506 h 234505"/>
              <a:gd name="connsiteX2" fmla="*/ 274034 w 274034"/>
              <a:gd name="connsiteY2" fmla="*/ 0 h 234505"/>
              <a:gd name="connsiteX3" fmla="*/ 214122 w 274034"/>
              <a:gd name="connsiteY3" fmla="*/ 5334 h 234505"/>
              <a:gd name="connsiteX4" fmla="*/ 0 w 274034"/>
              <a:gd name="connsiteY4" fmla="*/ 224885 h 234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4034" h="234505">
                <a:moveTo>
                  <a:pt x="0" y="224981"/>
                </a:moveTo>
                <a:lnTo>
                  <a:pt x="47625" y="234506"/>
                </a:lnTo>
                <a:lnTo>
                  <a:pt x="274034" y="0"/>
                </a:lnTo>
                <a:cubicBezTo>
                  <a:pt x="254413" y="2858"/>
                  <a:pt x="234410" y="4667"/>
                  <a:pt x="214122" y="5334"/>
                </a:cubicBezTo>
                <a:lnTo>
                  <a:pt x="0" y="224885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0" name="Freeform: Shape 139">
            <a:extLst>
              <a:ext uri="{FF2B5EF4-FFF2-40B4-BE49-F238E27FC236}">
                <a16:creationId xmlns:a16="http://schemas.microsoft.com/office/drawing/2014/main" id="{DD13A685-FF5A-BB0C-E070-AAA55F1C37C8}"/>
              </a:ext>
            </a:extLst>
          </p:cNvPr>
          <p:cNvSpPr/>
          <p:nvPr/>
        </p:nvSpPr>
        <p:spPr>
          <a:xfrm>
            <a:off x="327419" y="710110"/>
            <a:ext cx="208701" cy="194003"/>
          </a:xfrm>
          <a:custGeom>
            <a:avLst/>
            <a:gdLst>
              <a:gd name="connsiteX0" fmla="*/ 264700 w 430053"/>
              <a:gd name="connsiteY0" fmla="*/ 118777 h 399764"/>
              <a:gd name="connsiteX1" fmla="*/ 0 w 430053"/>
              <a:gd name="connsiteY1" fmla="*/ 390239 h 399764"/>
              <a:gd name="connsiteX2" fmla="*/ 47625 w 430053"/>
              <a:gd name="connsiteY2" fmla="*/ 399764 h 399764"/>
              <a:gd name="connsiteX3" fmla="*/ 430054 w 430053"/>
              <a:gd name="connsiteY3" fmla="*/ 3810 h 399764"/>
              <a:gd name="connsiteX4" fmla="*/ 426530 w 430053"/>
              <a:gd name="connsiteY4" fmla="*/ 0 h 399764"/>
              <a:gd name="connsiteX5" fmla="*/ 264700 w 430053"/>
              <a:gd name="connsiteY5" fmla="*/ 118777 h 399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0053" h="399764">
                <a:moveTo>
                  <a:pt x="264700" y="118777"/>
                </a:moveTo>
                <a:lnTo>
                  <a:pt x="0" y="390239"/>
                </a:lnTo>
                <a:lnTo>
                  <a:pt x="47625" y="399764"/>
                </a:lnTo>
                <a:lnTo>
                  <a:pt x="430054" y="3810"/>
                </a:lnTo>
                <a:cubicBezTo>
                  <a:pt x="428911" y="2572"/>
                  <a:pt x="427672" y="1238"/>
                  <a:pt x="426530" y="0"/>
                </a:cubicBezTo>
                <a:cubicBezTo>
                  <a:pt x="380714" y="49054"/>
                  <a:pt x="325946" y="89535"/>
                  <a:pt x="264700" y="118777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ADD1593A-5643-8EE5-7558-771EEFBAF366}"/>
              </a:ext>
            </a:extLst>
          </p:cNvPr>
          <p:cNvGrpSpPr/>
          <p:nvPr/>
        </p:nvGrpSpPr>
        <p:grpSpPr>
          <a:xfrm rot="5400000">
            <a:off x="82501" y="270728"/>
            <a:ext cx="522331" cy="522470"/>
            <a:chOff x="109551" y="432771"/>
            <a:chExt cx="522331" cy="522470"/>
          </a:xfrm>
        </p:grpSpPr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369C307C-8390-EDC6-4DD7-70A3C286EEA8}"/>
                </a:ext>
              </a:extLst>
            </p:cNvPr>
            <p:cNvSpPr/>
            <p:nvPr/>
          </p:nvSpPr>
          <p:spPr>
            <a:xfrm rot="16200000">
              <a:off x="109482" y="432840"/>
              <a:ext cx="522470" cy="522331"/>
            </a:xfrm>
            <a:custGeom>
              <a:avLst/>
              <a:gdLst>
                <a:gd name="connsiteX0" fmla="*/ 921544 w 1076610"/>
                <a:gd name="connsiteY0" fmla="*/ 160782 h 1076324"/>
                <a:gd name="connsiteX1" fmla="*/ 745236 w 1076610"/>
                <a:gd name="connsiteY1" fmla="*/ 41434 h 1076324"/>
                <a:gd name="connsiteX2" fmla="*/ 538067 w 1076610"/>
                <a:gd name="connsiteY2" fmla="*/ 0 h 1076324"/>
                <a:gd name="connsiteX3" fmla="*/ 315087 w 1076610"/>
                <a:gd name="connsiteY3" fmla="*/ 48387 h 1076324"/>
                <a:gd name="connsiteX4" fmla="*/ 157353 w 1076610"/>
                <a:gd name="connsiteY4" fmla="*/ 157829 h 1076324"/>
                <a:gd name="connsiteX5" fmla="*/ 157258 w 1076610"/>
                <a:gd name="connsiteY5" fmla="*/ 157829 h 1076324"/>
                <a:gd name="connsiteX6" fmla="*/ 41338 w 1076610"/>
                <a:gd name="connsiteY6" fmla="*/ 330898 h 1076324"/>
                <a:gd name="connsiteX7" fmla="*/ 3810 w 1076610"/>
                <a:gd name="connsiteY7" fmla="*/ 474155 h 1076324"/>
                <a:gd name="connsiteX8" fmla="*/ 0 w 1076610"/>
                <a:gd name="connsiteY8" fmla="*/ 535305 h 1076324"/>
                <a:gd name="connsiteX9" fmla="*/ 0 w 1076610"/>
                <a:gd name="connsiteY9" fmla="*/ 538067 h 1076324"/>
                <a:gd name="connsiteX10" fmla="*/ 4763 w 1076610"/>
                <a:gd name="connsiteY10" fmla="*/ 608457 h 1076324"/>
                <a:gd name="connsiteX11" fmla="*/ 8382 w 1076610"/>
                <a:gd name="connsiteY11" fmla="*/ 631508 h 1076324"/>
                <a:gd name="connsiteX12" fmla="*/ 18764 w 1076610"/>
                <a:gd name="connsiteY12" fmla="*/ 677989 h 1076324"/>
                <a:gd name="connsiteX13" fmla="*/ 48959 w 1076610"/>
                <a:gd name="connsiteY13" fmla="*/ 761810 h 1076324"/>
                <a:gd name="connsiteX14" fmla="*/ 67723 w 1076610"/>
                <a:gd name="connsiteY14" fmla="*/ 798957 h 1076324"/>
                <a:gd name="connsiteX15" fmla="*/ 69342 w 1076610"/>
                <a:gd name="connsiteY15" fmla="*/ 802005 h 1076324"/>
                <a:gd name="connsiteX16" fmla="*/ 109252 w 1076610"/>
                <a:gd name="connsiteY16" fmla="*/ 862489 h 1076324"/>
                <a:gd name="connsiteX17" fmla="*/ 133826 w 1076610"/>
                <a:gd name="connsiteY17" fmla="*/ 892683 h 1076324"/>
                <a:gd name="connsiteX18" fmla="*/ 188119 w 1076610"/>
                <a:gd name="connsiteY18" fmla="*/ 946404 h 1076324"/>
                <a:gd name="connsiteX19" fmla="*/ 218408 w 1076610"/>
                <a:gd name="connsiteY19" fmla="*/ 970502 h 1076324"/>
                <a:gd name="connsiteX20" fmla="*/ 285179 w 1076610"/>
                <a:gd name="connsiteY20" fmla="*/ 1012888 h 1076324"/>
                <a:gd name="connsiteX21" fmla="*/ 322136 w 1076610"/>
                <a:gd name="connsiteY21" fmla="*/ 1030796 h 1076324"/>
                <a:gd name="connsiteX22" fmla="*/ 402527 w 1076610"/>
                <a:gd name="connsiteY22" fmla="*/ 1058704 h 1076324"/>
                <a:gd name="connsiteX23" fmla="*/ 447675 w 1076610"/>
                <a:gd name="connsiteY23" fmla="*/ 1068515 h 1076324"/>
                <a:gd name="connsiteX24" fmla="*/ 451961 w 1076610"/>
                <a:gd name="connsiteY24" fmla="*/ 1069372 h 1076324"/>
                <a:gd name="connsiteX25" fmla="*/ 538353 w 1076610"/>
                <a:gd name="connsiteY25" fmla="*/ 1076325 h 1076324"/>
                <a:gd name="connsiteX26" fmla="*/ 557213 w 1076610"/>
                <a:gd name="connsiteY26" fmla="*/ 1075849 h 1076324"/>
                <a:gd name="connsiteX27" fmla="*/ 617125 w 1076610"/>
                <a:gd name="connsiteY27" fmla="*/ 1070515 h 1076324"/>
                <a:gd name="connsiteX28" fmla="*/ 648557 w 1076610"/>
                <a:gd name="connsiteY28" fmla="*/ 1064990 h 1076324"/>
                <a:gd name="connsiteX29" fmla="*/ 769715 w 1076610"/>
                <a:gd name="connsiteY29" fmla="*/ 1023937 h 1076324"/>
                <a:gd name="connsiteX30" fmla="*/ 931545 w 1076610"/>
                <a:gd name="connsiteY30" fmla="*/ 905161 h 1076324"/>
                <a:gd name="connsiteX31" fmla="*/ 1007364 w 1076610"/>
                <a:gd name="connsiteY31" fmla="*/ 802005 h 1076324"/>
                <a:gd name="connsiteX32" fmla="*/ 1071848 w 1076610"/>
                <a:gd name="connsiteY32" fmla="*/ 608552 h 1076324"/>
                <a:gd name="connsiteX33" fmla="*/ 1076611 w 1076610"/>
                <a:gd name="connsiteY33" fmla="*/ 538162 h 1076324"/>
                <a:gd name="connsiteX34" fmla="*/ 921925 w 1076610"/>
                <a:gd name="connsiteY34" fmla="*/ 160687 h 1076324"/>
                <a:gd name="connsiteX35" fmla="*/ 845534 w 1076610"/>
                <a:gd name="connsiteY35" fmla="*/ 786479 h 1076324"/>
                <a:gd name="connsiteX36" fmla="*/ 685514 w 1076610"/>
                <a:gd name="connsiteY36" fmla="*/ 904970 h 1076324"/>
                <a:gd name="connsiteX37" fmla="*/ 579977 w 1076610"/>
                <a:gd name="connsiteY37" fmla="*/ 931259 h 1076324"/>
                <a:gd name="connsiteX38" fmla="*/ 538163 w 1076610"/>
                <a:gd name="connsiteY38" fmla="*/ 933545 h 1076324"/>
                <a:gd name="connsiteX39" fmla="*/ 524637 w 1076610"/>
                <a:gd name="connsiteY39" fmla="*/ 933260 h 1076324"/>
                <a:gd name="connsiteX40" fmla="*/ 430339 w 1076610"/>
                <a:gd name="connsiteY40" fmla="*/ 918496 h 1076324"/>
                <a:gd name="connsiteX41" fmla="*/ 407384 w 1076610"/>
                <a:gd name="connsiteY41" fmla="*/ 911352 h 1076324"/>
                <a:gd name="connsiteX42" fmla="*/ 390525 w 1076610"/>
                <a:gd name="connsiteY42" fmla="*/ 904780 h 1076324"/>
                <a:gd name="connsiteX43" fmla="*/ 230600 w 1076610"/>
                <a:gd name="connsiteY43" fmla="*/ 786575 h 1076324"/>
                <a:gd name="connsiteX44" fmla="*/ 173069 w 1076610"/>
                <a:gd name="connsiteY44" fmla="*/ 689991 h 1076324"/>
                <a:gd name="connsiteX45" fmla="*/ 161163 w 1076610"/>
                <a:gd name="connsiteY45" fmla="*/ 657416 h 1076324"/>
                <a:gd name="connsiteX46" fmla="*/ 143065 w 1076610"/>
                <a:gd name="connsiteY46" fmla="*/ 549593 h 1076324"/>
                <a:gd name="connsiteX47" fmla="*/ 142780 w 1076610"/>
                <a:gd name="connsiteY47" fmla="*/ 538258 h 1076324"/>
                <a:gd name="connsiteX48" fmla="*/ 143161 w 1076610"/>
                <a:gd name="connsiteY48" fmla="*/ 524256 h 1076324"/>
                <a:gd name="connsiteX49" fmla="*/ 145732 w 1076610"/>
                <a:gd name="connsiteY49" fmla="*/ 491871 h 1076324"/>
                <a:gd name="connsiteX50" fmla="*/ 212503 w 1076610"/>
                <a:gd name="connsiteY50" fmla="*/ 314135 h 1076324"/>
                <a:gd name="connsiteX51" fmla="*/ 441770 w 1076610"/>
                <a:gd name="connsiteY51" fmla="*/ 154876 h 1076324"/>
                <a:gd name="connsiteX52" fmla="*/ 538067 w 1076610"/>
                <a:gd name="connsiteY52" fmla="*/ 142970 h 1076324"/>
                <a:gd name="connsiteX53" fmla="*/ 631984 w 1076610"/>
                <a:gd name="connsiteY53" fmla="*/ 154305 h 1076324"/>
                <a:gd name="connsiteX54" fmla="*/ 859155 w 1076610"/>
                <a:gd name="connsiteY54" fmla="*/ 307943 h 1076324"/>
                <a:gd name="connsiteX55" fmla="*/ 932974 w 1076610"/>
                <a:gd name="connsiteY55" fmla="*/ 524256 h 1076324"/>
                <a:gd name="connsiteX56" fmla="*/ 933355 w 1076610"/>
                <a:gd name="connsiteY56" fmla="*/ 538258 h 1076324"/>
                <a:gd name="connsiteX57" fmla="*/ 845534 w 1076610"/>
                <a:gd name="connsiteY57" fmla="*/ 786575 h 1076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1076610" h="1076324">
                  <a:moveTo>
                    <a:pt x="921544" y="160782"/>
                  </a:moveTo>
                  <a:cubicBezTo>
                    <a:pt x="871633" y="110109"/>
                    <a:pt x="811911" y="69247"/>
                    <a:pt x="745236" y="41434"/>
                  </a:cubicBezTo>
                  <a:cubicBezTo>
                    <a:pt x="681419" y="14764"/>
                    <a:pt x="611505" y="0"/>
                    <a:pt x="538067" y="0"/>
                  </a:cubicBezTo>
                  <a:cubicBezTo>
                    <a:pt x="458534" y="0"/>
                    <a:pt x="383000" y="17431"/>
                    <a:pt x="315087" y="48387"/>
                  </a:cubicBezTo>
                  <a:cubicBezTo>
                    <a:pt x="256032" y="75343"/>
                    <a:pt x="202692" y="112490"/>
                    <a:pt x="157353" y="157829"/>
                  </a:cubicBezTo>
                  <a:lnTo>
                    <a:pt x="157258" y="157829"/>
                  </a:lnTo>
                  <a:cubicBezTo>
                    <a:pt x="108109" y="207169"/>
                    <a:pt x="68580" y="265843"/>
                    <a:pt x="41338" y="330898"/>
                  </a:cubicBezTo>
                  <a:cubicBezTo>
                    <a:pt x="22574" y="375857"/>
                    <a:pt x="9811" y="423958"/>
                    <a:pt x="3810" y="474155"/>
                  </a:cubicBezTo>
                  <a:cubicBezTo>
                    <a:pt x="1429" y="494252"/>
                    <a:pt x="95" y="514636"/>
                    <a:pt x="0" y="535305"/>
                  </a:cubicBezTo>
                  <a:cubicBezTo>
                    <a:pt x="0" y="536258"/>
                    <a:pt x="0" y="537210"/>
                    <a:pt x="0" y="538067"/>
                  </a:cubicBezTo>
                  <a:cubicBezTo>
                    <a:pt x="0" y="561975"/>
                    <a:pt x="1714" y="585407"/>
                    <a:pt x="4763" y="608457"/>
                  </a:cubicBezTo>
                  <a:cubicBezTo>
                    <a:pt x="5810" y="616172"/>
                    <a:pt x="7048" y="623887"/>
                    <a:pt x="8382" y="631508"/>
                  </a:cubicBezTo>
                  <a:cubicBezTo>
                    <a:pt x="11144" y="647224"/>
                    <a:pt x="14669" y="662750"/>
                    <a:pt x="18764" y="677989"/>
                  </a:cubicBezTo>
                  <a:cubicBezTo>
                    <a:pt x="26575" y="706946"/>
                    <a:pt x="36671" y="734949"/>
                    <a:pt x="48959" y="761810"/>
                  </a:cubicBezTo>
                  <a:cubicBezTo>
                    <a:pt x="54769" y="774478"/>
                    <a:pt x="60960" y="786860"/>
                    <a:pt x="67723" y="798957"/>
                  </a:cubicBezTo>
                  <a:cubicBezTo>
                    <a:pt x="68294" y="799910"/>
                    <a:pt x="68771" y="800957"/>
                    <a:pt x="69342" y="802005"/>
                  </a:cubicBezTo>
                  <a:cubicBezTo>
                    <a:pt x="81248" y="823151"/>
                    <a:pt x="94679" y="843248"/>
                    <a:pt x="109252" y="862489"/>
                  </a:cubicBezTo>
                  <a:cubicBezTo>
                    <a:pt x="117062" y="872871"/>
                    <a:pt x="125254" y="882872"/>
                    <a:pt x="133826" y="892683"/>
                  </a:cubicBezTo>
                  <a:cubicBezTo>
                    <a:pt x="150590" y="911828"/>
                    <a:pt x="168783" y="929831"/>
                    <a:pt x="188119" y="946404"/>
                  </a:cubicBezTo>
                  <a:cubicBezTo>
                    <a:pt x="197929" y="954786"/>
                    <a:pt x="208026" y="962787"/>
                    <a:pt x="218408" y="970502"/>
                  </a:cubicBezTo>
                  <a:cubicBezTo>
                    <a:pt x="239554" y="986219"/>
                    <a:pt x="261842" y="1000411"/>
                    <a:pt x="285179" y="1012888"/>
                  </a:cubicBezTo>
                  <a:cubicBezTo>
                    <a:pt x="297180" y="1019366"/>
                    <a:pt x="309563" y="1025271"/>
                    <a:pt x="322136" y="1030796"/>
                  </a:cubicBezTo>
                  <a:cubicBezTo>
                    <a:pt x="347948" y="1042130"/>
                    <a:pt x="374713" y="1051465"/>
                    <a:pt x="402527" y="1058704"/>
                  </a:cubicBezTo>
                  <a:cubicBezTo>
                    <a:pt x="417386" y="1062609"/>
                    <a:pt x="432340" y="1065943"/>
                    <a:pt x="447675" y="1068515"/>
                  </a:cubicBezTo>
                  <a:cubicBezTo>
                    <a:pt x="449104" y="1068800"/>
                    <a:pt x="450532" y="1069086"/>
                    <a:pt x="451961" y="1069372"/>
                  </a:cubicBezTo>
                  <a:cubicBezTo>
                    <a:pt x="480155" y="1073944"/>
                    <a:pt x="508921" y="1076325"/>
                    <a:pt x="538353" y="1076325"/>
                  </a:cubicBezTo>
                  <a:cubicBezTo>
                    <a:pt x="544639" y="1076325"/>
                    <a:pt x="550926" y="1076039"/>
                    <a:pt x="557213" y="1075849"/>
                  </a:cubicBezTo>
                  <a:cubicBezTo>
                    <a:pt x="577501" y="1075182"/>
                    <a:pt x="597503" y="1073372"/>
                    <a:pt x="617125" y="1070515"/>
                  </a:cubicBezTo>
                  <a:cubicBezTo>
                    <a:pt x="627697" y="1068991"/>
                    <a:pt x="638270" y="1067181"/>
                    <a:pt x="648557" y="1064990"/>
                  </a:cubicBezTo>
                  <a:cubicBezTo>
                    <a:pt x="691039" y="1056132"/>
                    <a:pt x="731520" y="1042130"/>
                    <a:pt x="769715" y="1023937"/>
                  </a:cubicBezTo>
                  <a:cubicBezTo>
                    <a:pt x="830961" y="994696"/>
                    <a:pt x="885730" y="954214"/>
                    <a:pt x="931545" y="905161"/>
                  </a:cubicBezTo>
                  <a:cubicBezTo>
                    <a:pt x="960692" y="874014"/>
                    <a:pt x="986219" y="839438"/>
                    <a:pt x="1007364" y="802005"/>
                  </a:cubicBezTo>
                  <a:cubicBezTo>
                    <a:pt x="1040416" y="743426"/>
                    <a:pt x="1062704" y="678085"/>
                    <a:pt x="1071848" y="608552"/>
                  </a:cubicBezTo>
                  <a:cubicBezTo>
                    <a:pt x="1074896" y="585502"/>
                    <a:pt x="1076611" y="562070"/>
                    <a:pt x="1076611" y="538162"/>
                  </a:cubicBezTo>
                  <a:cubicBezTo>
                    <a:pt x="1076611" y="391097"/>
                    <a:pt x="1017556" y="257842"/>
                    <a:pt x="921925" y="160687"/>
                  </a:cubicBezTo>
                  <a:close/>
                  <a:moveTo>
                    <a:pt x="845534" y="786479"/>
                  </a:moveTo>
                  <a:cubicBezTo>
                    <a:pt x="803434" y="838486"/>
                    <a:pt x="748474" y="879539"/>
                    <a:pt x="685514" y="904970"/>
                  </a:cubicBezTo>
                  <a:cubicBezTo>
                    <a:pt x="652272" y="918305"/>
                    <a:pt x="616839" y="927259"/>
                    <a:pt x="579977" y="931259"/>
                  </a:cubicBezTo>
                  <a:cubicBezTo>
                    <a:pt x="566261" y="932688"/>
                    <a:pt x="552260" y="933545"/>
                    <a:pt x="538163" y="933545"/>
                  </a:cubicBezTo>
                  <a:cubicBezTo>
                    <a:pt x="533686" y="933545"/>
                    <a:pt x="529114" y="933450"/>
                    <a:pt x="524637" y="933260"/>
                  </a:cubicBezTo>
                  <a:cubicBezTo>
                    <a:pt x="492062" y="932117"/>
                    <a:pt x="460534" y="927068"/>
                    <a:pt x="430339" y="918496"/>
                  </a:cubicBezTo>
                  <a:cubicBezTo>
                    <a:pt x="422624" y="916305"/>
                    <a:pt x="414909" y="913924"/>
                    <a:pt x="407384" y="911352"/>
                  </a:cubicBezTo>
                  <a:cubicBezTo>
                    <a:pt x="401669" y="909352"/>
                    <a:pt x="396049" y="906971"/>
                    <a:pt x="390525" y="904780"/>
                  </a:cubicBezTo>
                  <a:cubicBezTo>
                    <a:pt x="327565" y="879443"/>
                    <a:pt x="272605" y="838581"/>
                    <a:pt x="230600" y="786575"/>
                  </a:cubicBezTo>
                  <a:cubicBezTo>
                    <a:pt x="207073" y="757523"/>
                    <a:pt x="187643" y="725043"/>
                    <a:pt x="173069" y="689991"/>
                  </a:cubicBezTo>
                  <a:cubicBezTo>
                    <a:pt x="168593" y="679323"/>
                    <a:pt x="164687" y="668464"/>
                    <a:pt x="161163" y="657416"/>
                  </a:cubicBezTo>
                  <a:cubicBezTo>
                    <a:pt x="150304" y="623221"/>
                    <a:pt x="144113" y="587026"/>
                    <a:pt x="143065" y="549593"/>
                  </a:cubicBezTo>
                  <a:cubicBezTo>
                    <a:pt x="142970" y="545783"/>
                    <a:pt x="142780" y="542068"/>
                    <a:pt x="142780" y="538258"/>
                  </a:cubicBezTo>
                  <a:cubicBezTo>
                    <a:pt x="142780" y="533591"/>
                    <a:pt x="142970" y="528923"/>
                    <a:pt x="143161" y="524256"/>
                  </a:cubicBezTo>
                  <a:cubicBezTo>
                    <a:pt x="143542" y="513302"/>
                    <a:pt x="144494" y="502539"/>
                    <a:pt x="145732" y="491871"/>
                  </a:cubicBezTo>
                  <a:cubicBezTo>
                    <a:pt x="153353" y="426434"/>
                    <a:pt x="176879" y="365760"/>
                    <a:pt x="212503" y="314135"/>
                  </a:cubicBezTo>
                  <a:cubicBezTo>
                    <a:pt x="266319" y="236220"/>
                    <a:pt x="347281" y="178498"/>
                    <a:pt x="441770" y="154876"/>
                  </a:cubicBezTo>
                  <a:cubicBezTo>
                    <a:pt x="472630" y="147161"/>
                    <a:pt x="504825" y="142970"/>
                    <a:pt x="538067" y="142970"/>
                  </a:cubicBezTo>
                  <a:cubicBezTo>
                    <a:pt x="571310" y="142970"/>
                    <a:pt x="601885" y="146971"/>
                    <a:pt x="631984" y="154305"/>
                  </a:cubicBezTo>
                  <a:cubicBezTo>
                    <a:pt x="724948" y="176974"/>
                    <a:pt x="804958" y="232505"/>
                    <a:pt x="859155" y="307943"/>
                  </a:cubicBezTo>
                  <a:cubicBezTo>
                    <a:pt x="903256" y="369284"/>
                    <a:pt x="930116" y="443674"/>
                    <a:pt x="932974" y="524256"/>
                  </a:cubicBezTo>
                  <a:cubicBezTo>
                    <a:pt x="933164" y="528923"/>
                    <a:pt x="933355" y="533591"/>
                    <a:pt x="933355" y="538258"/>
                  </a:cubicBezTo>
                  <a:cubicBezTo>
                    <a:pt x="933355" y="632365"/>
                    <a:pt x="900398" y="718661"/>
                    <a:pt x="845534" y="786575"/>
                  </a:cubicBezTo>
                  <a:close/>
                </a:path>
              </a:pathLst>
            </a:custGeom>
            <a:solidFill>
              <a:srgbClr val="E500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141DC31A-E583-A1D2-7B99-EE82D299C7BA}"/>
                </a:ext>
              </a:extLst>
            </p:cNvPr>
            <p:cNvSpPr/>
            <p:nvPr/>
          </p:nvSpPr>
          <p:spPr>
            <a:xfrm rot="16200000">
              <a:off x="173711" y="507700"/>
              <a:ext cx="383336" cy="372890"/>
            </a:xfrm>
            <a:custGeom>
              <a:avLst/>
              <a:gdLst>
                <a:gd name="connsiteX0" fmla="*/ 647414 w 789908"/>
                <a:gd name="connsiteY0" fmla="*/ 528638 h 768381"/>
                <a:gd name="connsiteX1" fmla="*/ 789909 w 789908"/>
                <a:gd name="connsiteY1" fmla="*/ 381286 h 768381"/>
                <a:gd name="connsiteX2" fmla="*/ 716090 w 789908"/>
                <a:gd name="connsiteY2" fmla="*/ 164973 h 768381"/>
                <a:gd name="connsiteX3" fmla="*/ 633032 w 789908"/>
                <a:gd name="connsiteY3" fmla="*/ 190500 h 768381"/>
                <a:gd name="connsiteX4" fmla="*/ 485394 w 789908"/>
                <a:gd name="connsiteY4" fmla="*/ 42863 h 768381"/>
                <a:gd name="connsiteX5" fmla="*/ 488823 w 789908"/>
                <a:gd name="connsiteY5" fmla="*/ 11335 h 768381"/>
                <a:gd name="connsiteX6" fmla="*/ 394907 w 789908"/>
                <a:gd name="connsiteY6" fmla="*/ 0 h 768381"/>
                <a:gd name="connsiteX7" fmla="*/ 298609 w 789908"/>
                <a:gd name="connsiteY7" fmla="*/ 11906 h 768381"/>
                <a:gd name="connsiteX8" fmla="*/ 304419 w 789908"/>
                <a:gd name="connsiteY8" fmla="*/ 52388 h 768381"/>
                <a:gd name="connsiteX9" fmla="*/ 156782 w 789908"/>
                <a:gd name="connsiteY9" fmla="*/ 200025 h 768381"/>
                <a:gd name="connsiteX10" fmla="*/ 69342 w 789908"/>
                <a:gd name="connsiteY10" fmla="*/ 171164 h 768381"/>
                <a:gd name="connsiteX11" fmla="*/ 0 w 789908"/>
                <a:gd name="connsiteY11" fmla="*/ 381286 h 768381"/>
                <a:gd name="connsiteX12" fmla="*/ 142494 w 789908"/>
                <a:gd name="connsiteY12" fmla="*/ 528638 h 768381"/>
                <a:gd name="connsiteX13" fmla="*/ 87440 w 789908"/>
                <a:gd name="connsiteY13" fmla="*/ 643604 h 768381"/>
                <a:gd name="connsiteX14" fmla="*/ 264224 w 789908"/>
                <a:gd name="connsiteY14" fmla="*/ 768382 h 768381"/>
                <a:gd name="connsiteX15" fmla="*/ 404432 w 789908"/>
                <a:gd name="connsiteY15" fmla="*/ 666750 h 768381"/>
                <a:gd name="connsiteX16" fmla="*/ 542354 w 789908"/>
                <a:gd name="connsiteY16" fmla="*/ 762000 h 768381"/>
                <a:gd name="connsiteX17" fmla="*/ 702374 w 789908"/>
                <a:gd name="connsiteY17" fmla="*/ 643509 h 768381"/>
                <a:gd name="connsiteX18" fmla="*/ 647319 w 789908"/>
                <a:gd name="connsiteY18" fmla="*/ 528542 h 768381"/>
                <a:gd name="connsiteX19" fmla="*/ 556451 w 789908"/>
                <a:gd name="connsiteY19" fmla="*/ 367951 h 768381"/>
                <a:gd name="connsiteX20" fmla="*/ 510731 w 789908"/>
                <a:gd name="connsiteY20" fmla="*/ 526161 h 768381"/>
                <a:gd name="connsiteX21" fmla="*/ 483394 w 789908"/>
                <a:gd name="connsiteY21" fmla="*/ 547402 h 768381"/>
                <a:gd name="connsiteX22" fmla="*/ 318802 w 789908"/>
                <a:gd name="connsiteY22" fmla="*/ 552736 h 768381"/>
                <a:gd name="connsiteX23" fmla="*/ 290132 w 789908"/>
                <a:gd name="connsiteY23" fmla="*/ 533305 h 768381"/>
                <a:gd name="connsiteX24" fmla="*/ 234220 w 789908"/>
                <a:gd name="connsiteY24" fmla="*/ 378428 h 768381"/>
                <a:gd name="connsiteX25" fmla="*/ 243840 w 789908"/>
                <a:gd name="connsiteY25" fmla="*/ 345186 h 768381"/>
                <a:gd name="connsiteX26" fmla="*/ 373856 w 789908"/>
                <a:gd name="connsiteY26" fmla="*/ 244126 h 768381"/>
                <a:gd name="connsiteX27" fmla="*/ 408432 w 789908"/>
                <a:gd name="connsiteY27" fmla="*/ 242983 h 768381"/>
                <a:gd name="connsiteX28" fmla="*/ 544735 w 789908"/>
                <a:gd name="connsiteY28" fmla="*/ 335375 h 768381"/>
                <a:gd name="connsiteX29" fmla="*/ 556451 w 789908"/>
                <a:gd name="connsiteY29" fmla="*/ 367951 h 768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789908" h="768381">
                  <a:moveTo>
                    <a:pt x="647414" y="528638"/>
                  </a:moveTo>
                  <a:cubicBezTo>
                    <a:pt x="647414" y="448818"/>
                    <a:pt x="710756" y="383953"/>
                    <a:pt x="789909" y="381286"/>
                  </a:cubicBezTo>
                  <a:cubicBezTo>
                    <a:pt x="787051" y="300704"/>
                    <a:pt x="760190" y="226314"/>
                    <a:pt x="716090" y="164973"/>
                  </a:cubicBezTo>
                  <a:cubicBezTo>
                    <a:pt x="692468" y="181070"/>
                    <a:pt x="663893" y="190500"/>
                    <a:pt x="633032" y="190500"/>
                  </a:cubicBezTo>
                  <a:cubicBezTo>
                    <a:pt x="551498" y="190500"/>
                    <a:pt x="485394" y="124397"/>
                    <a:pt x="485394" y="42863"/>
                  </a:cubicBezTo>
                  <a:cubicBezTo>
                    <a:pt x="485394" y="32004"/>
                    <a:pt x="486633" y="21527"/>
                    <a:pt x="488823" y="11335"/>
                  </a:cubicBezTo>
                  <a:cubicBezTo>
                    <a:pt x="458724" y="4001"/>
                    <a:pt x="427292" y="0"/>
                    <a:pt x="394907" y="0"/>
                  </a:cubicBezTo>
                  <a:cubicBezTo>
                    <a:pt x="362521" y="0"/>
                    <a:pt x="329470" y="4191"/>
                    <a:pt x="298609" y="11906"/>
                  </a:cubicBezTo>
                  <a:cubicBezTo>
                    <a:pt x="302324" y="24765"/>
                    <a:pt x="304419" y="38386"/>
                    <a:pt x="304419" y="52388"/>
                  </a:cubicBezTo>
                  <a:cubicBezTo>
                    <a:pt x="304419" y="133922"/>
                    <a:pt x="238316" y="200025"/>
                    <a:pt x="156782" y="200025"/>
                  </a:cubicBezTo>
                  <a:cubicBezTo>
                    <a:pt x="124016" y="200025"/>
                    <a:pt x="93821" y="189262"/>
                    <a:pt x="69342" y="171164"/>
                  </a:cubicBezTo>
                  <a:cubicBezTo>
                    <a:pt x="27908" y="231267"/>
                    <a:pt x="2667" y="303371"/>
                    <a:pt x="0" y="381286"/>
                  </a:cubicBezTo>
                  <a:cubicBezTo>
                    <a:pt x="79153" y="384048"/>
                    <a:pt x="142494" y="448818"/>
                    <a:pt x="142494" y="528638"/>
                  </a:cubicBezTo>
                  <a:cubicBezTo>
                    <a:pt x="142494" y="575120"/>
                    <a:pt x="120968" y="616553"/>
                    <a:pt x="87440" y="643604"/>
                  </a:cubicBezTo>
                  <a:cubicBezTo>
                    <a:pt x="133160" y="700183"/>
                    <a:pt x="194215" y="743807"/>
                    <a:pt x="264224" y="768382"/>
                  </a:cubicBezTo>
                  <a:cubicBezTo>
                    <a:pt x="283559" y="709422"/>
                    <a:pt x="338995" y="666750"/>
                    <a:pt x="404432" y="666750"/>
                  </a:cubicBezTo>
                  <a:cubicBezTo>
                    <a:pt x="469868" y="666750"/>
                    <a:pt x="521208" y="706374"/>
                    <a:pt x="542354" y="762000"/>
                  </a:cubicBezTo>
                  <a:cubicBezTo>
                    <a:pt x="605409" y="736664"/>
                    <a:pt x="660368" y="695516"/>
                    <a:pt x="702374" y="643509"/>
                  </a:cubicBezTo>
                  <a:cubicBezTo>
                    <a:pt x="668846" y="616458"/>
                    <a:pt x="647319" y="575024"/>
                    <a:pt x="647319" y="528542"/>
                  </a:cubicBezTo>
                  <a:close/>
                  <a:moveTo>
                    <a:pt x="556451" y="367951"/>
                  </a:moveTo>
                  <a:lnTo>
                    <a:pt x="510731" y="526161"/>
                  </a:lnTo>
                  <a:cubicBezTo>
                    <a:pt x="507206" y="538448"/>
                    <a:pt x="496158" y="547021"/>
                    <a:pt x="483394" y="547402"/>
                  </a:cubicBezTo>
                  <a:lnTo>
                    <a:pt x="318802" y="552736"/>
                  </a:lnTo>
                  <a:cubicBezTo>
                    <a:pt x="306038" y="553117"/>
                    <a:pt x="294513" y="545306"/>
                    <a:pt x="290132" y="533305"/>
                  </a:cubicBezTo>
                  <a:lnTo>
                    <a:pt x="234220" y="378428"/>
                  </a:lnTo>
                  <a:cubicBezTo>
                    <a:pt x="229838" y="366427"/>
                    <a:pt x="233744" y="352996"/>
                    <a:pt x="243840" y="345186"/>
                  </a:cubicBezTo>
                  <a:lnTo>
                    <a:pt x="373856" y="244126"/>
                  </a:lnTo>
                  <a:cubicBezTo>
                    <a:pt x="383953" y="236315"/>
                    <a:pt x="397859" y="235839"/>
                    <a:pt x="408432" y="242983"/>
                  </a:cubicBezTo>
                  <a:lnTo>
                    <a:pt x="544735" y="335375"/>
                  </a:lnTo>
                  <a:cubicBezTo>
                    <a:pt x="555308" y="342519"/>
                    <a:pt x="560070" y="355664"/>
                    <a:pt x="556451" y="367951"/>
                  </a:cubicBezTo>
                  <a:close/>
                </a:path>
              </a:pathLst>
            </a:custGeom>
            <a:solidFill>
              <a:srgbClr val="E500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142" name="Freeform: Shape 141">
            <a:extLst>
              <a:ext uri="{FF2B5EF4-FFF2-40B4-BE49-F238E27FC236}">
                <a16:creationId xmlns:a16="http://schemas.microsoft.com/office/drawing/2014/main" id="{22FE57F4-1084-9248-B39E-30637064CE02}"/>
              </a:ext>
            </a:extLst>
          </p:cNvPr>
          <p:cNvSpPr/>
          <p:nvPr/>
        </p:nvSpPr>
        <p:spPr>
          <a:xfrm>
            <a:off x="547770" y="227717"/>
            <a:ext cx="104605" cy="104652"/>
          </a:xfrm>
          <a:custGeom>
            <a:avLst/>
            <a:gdLst>
              <a:gd name="connsiteX0" fmla="*/ 215551 w 215550"/>
              <a:gd name="connsiteY0" fmla="*/ 107918 h 215646"/>
              <a:gd name="connsiteX1" fmla="*/ 207454 w 215550"/>
              <a:gd name="connsiteY1" fmla="*/ 118491 h 215646"/>
              <a:gd name="connsiteX2" fmla="*/ 107728 w 215550"/>
              <a:gd name="connsiteY2" fmla="*/ 215646 h 215646"/>
              <a:gd name="connsiteX3" fmla="*/ 107728 w 215550"/>
              <a:gd name="connsiteY3" fmla="*/ 215646 h 215646"/>
              <a:gd name="connsiteX4" fmla="*/ 97155 w 215550"/>
              <a:gd name="connsiteY4" fmla="*/ 207550 h 215646"/>
              <a:gd name="connsiteX5" fmla="*/ 0 w 215550"/>
              <a:gd name="connsiteY5" fmla="*/ 107823 h 215646"/>
              <a:gd name="connsiteX6" fmla="*/ 0 w 215550"/>
              <a:gd name="connsiteY6" fmla="*/ 107823 h 215646"/>
              <a:gd name="connsiteX7" fmla="*/ 26194 w 215550"/>
              <a:gd name="connsiteY7" fmla="*/ 78200 h 215646"/>
              <a:gd name="connsiteX8" fmla="*/ 78200 w 215550"/>
              <a:gd name="connsiteY8" fmla="*/ 26194 h 215646"/>
              <a:gd name="connsiteX9" fmla="*/ 107823 w 215550"/>
              <a:gd name="connsiteY9" fmla="*/ 0 h 215646"/>
              <a:gd name="connsiteX10" fmla="*/ 107823 w 215550"/>
              <a:gd name="connsiteY10" fmla="*/ 0 h 215646"/>
              <a:gd name="connsiteX11" fmla="*/ 215551 w 215550"/>
              <a:gd name="connsiteY11" fmla="*/ 107728 h 215646"/>
              <a:gd name="connsiteX12" fmla="*/ 215551 w 215550"/>
              <a:gd name="connsiteY12" fmla="*/ 107728 h 215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15550" h="215646">
                <a:moveTo>
                  <a:pt x="215551" y="107918"/>
                </a:moveTo>
                <a:lnTo>
                  <a:pt x="207454" y="118491"/>
                </a:lnTo>
                <a:cubicBezTo>
                  <a:pt x="179260" y="155639"/>
                  <a:pt x="145637" y="188405"/>
                  <a:pt x="107728" y="215646"/>
                </a:cubicBezTo>
                <a:lnTo>
                  <a:pt x="107728" y="215646"/>
                </a:lnTo>
                <a:lnTo>
                  <a:pt x="97155" y="207550"/>
                </a:lnTo>
                <a:cubicBezTo>
                  <a:pt x="60007" y="179356"/>
                  <a:pt x="27241" y="145733"/>
                  <a:pt x="0" y="107823"/>
                </a:cubicBezTo>
                <a:lnTo>
                  <a:pt x="0" y="107823"/>
                </a:lnTo>
                <a:lnTo>
                  <a:pt x="26194" y="78200"/>
                </a:lnTo>
                <a:cubicBezTo>
                  <a:pt x="42481" y="59817"/>
                  <a:pt x="59817" y="42482"/>
                  <a:pt x="78200" y="26194"/>
                </a:cubicBezTo>
                <a:lnTo>
                  <a:pt x="107823" y="0"/>
                </a:lnTo>
                <a:lnTo>
                  <a:pt x="107823" y="0"/>
                </a:lnTo>
                <a:cubicBezTo>
                  <a:pt x="151638" y="27051"/>
                  <a:pt x="188595" y="63913"/>
                  <a:pt x="215551" y="107728"/>
                </a:cubicBezTo>
                <a:lnTo>
                  <a:pt x="215551" y="107728"/>
                </a:lnTo>
                <a:close/>
              </a:path>
            </a:pathLst>
          </a:custGeom>
          <a:solidFill>
            <a:srgbClr val="53BCB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3" name="Freeform: Shape 142">
            <a:extLst>
              <a:ext uri="{FF2B5EF4-FFF2-40B4-BE49-F238E27FC236}">
                <a16:creationId xmlns:a16="http://schemas.microsoft.com/office/drawing/2014/main" id="{B10ED628-2AFA-77A0-91E2-083D3FBA9B5C}"/>
              </a:ext>
            </a:extLst>
          </p:cNvPr>
          <p:cNvSpPr/>
          <p:nvPr/>
        </p:nvSpPr>
        <p:spPr>
          <a:xfrm>
            <a:off x="13049" y="936469"/>
            <a:ext cx="295834" cy="295834"/>
          </a:xfrm>
          <a:custGeom>
            <a:avLst/>
            <a:gdLst>
              <a:gd name="connsiteX0" fmla="*/ 304800 w 609600"/>
              <a:gd name="connsiteY0" fmla="*/ 0 h 609600"/>
              <a:gd name="connsiteX1" fmla="*/ 0 w 609600"/>
              <a:gd name="connsiteY1" fmla="*/ 304800 h 609600"/>
              <a:gd name="connsiteX2" fmla="*/ 304800 w 609600"/>
              <a:gd name="connsiteY2" fmla="*/ 609600 h 609600"/>
              <a:gd name="connsiteX3" fmla="*/ 609600 w 609600"/>
              <a:gd name="connsiteY3" fmla="*/ 304800 h 609600"/>
              <a:gd name="connsiteX4" fmla="*/ 304800 w 609600"/>
              <a:gd name="connsiteY4" fmla="*/ 0 h 609600"/>
              <a:gd name="connsiteX5" fmla="*/ 304800 w 609600"/>
              <a:gd name="connsiteY5" fmla="*/ 523875 h 609600"/>
              <a:gd name="connsiteX6" fmla="*/ 85725 w 609600"/>
              <a:gd name="connsiteY6" fmla="*/ 304800 h 609600"/>
              <a:gd name="connsiteX7" fmla="*/ 304800 w 609600"/>
              <a:gd name="connsiteY7" fmla="*/ 85725 h 609600"/>
              <a:gd name="connsiteX8" fmla="*/ 523875 w 609600"/>
              <a:gd name="connsiteY8" fmla="*/ 304800 h 609600"/>
              <a:gd name="connsiteX9" fmla="*/ 304800 w 609600"/>
              <a:gd name="connsiteY9" fmla="*/ 523875 h 60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09600" h="609600">
                <a:moveTo>
                  <a:pt x="304800" y="0"/>
                </a:moveTo>
                <a:cubicBezTo>
                  <a:pt x="136493" y="0"/>
                  <a:pt x="0" y="136493"/>
                  <a:pt x="0" y="304800"/>
                </a:cubicBezTo>
                <a:cubicBezTo>
                  <a:pt x="0" y="473107"/>
                  <a:pt x="136493" y="609600"/>
                  <a:pt x="304800" y="609600"/>
                </a:cubicBezTo>
                <a:cubicBezTo>
                  <a:pt x="473107" y="609600"/>
                  <a:pt x="609600" y="473107"/>
                  <a:pt x="609600" y="304800"/>
                </a:cubicBezTo>
                <a:cubicBezTo>
                  <a:pt x="609600" y="136493"/>
                  <a:pt x="473107" y="0"/>
                  <a:pt x="304800" y="0"/>
                </a:cubicBezTo>
                <a:close/>
                <a:moveTo>
                  <a:pt x="304800" y="523875"/>
                </a:moveTo>
                <a:cubicBezTo>
                  <a:pt x="183833" y="523875"/>
                  <a:pt x="85725" y="425767"/>
                  <a:pt x="85725" y="304800"/>
                </a:cubicBezTo>
                <a:cubicBezTo>
                  <a:pt x="85725" y="183832"/>
                  <a:pt x="183833" y="85725"/>
                  <a:pt x="304800" y="85725"/>
                </a:cubicBezTo>
                <a:cubicBezTo>
                  <a:pt x="425768" y="85725"/>
                  <a:pt x="523875" y="183832"/>
                  <a:pt x="523875" y="304800"/>
                </a:cubicBezTo>
                <a:cubicBezTo>
                  <a:pt x="523875" y="425767"/>
                  <a:pt x="425768" y="523875"/>
                  <a:pt x="304800" y="523875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4" name="Freeform: Shape 143">
            <a:extLst>
              <a:ext uri="{FF2B5EF4-FFF2-40B4-BE49-F238E27FC236}">
                <a16:creationId xmlns:a16="http://schemas.microsoft.com/office/drawing/2014/main" id="{81893A33-4A93-6208-54A2-572E766FD2BE}"/>
              </a:ext>
            </a:extLst>
          </p:cNvPr>
          <p:cNvSpPr/>
          <p:nvPr/>
        </p:nvSpPr>
        <p:spPr>
          <a:xfrm>
            <a:off x="119365" y="1042784"/>
            <a:ext cx="83204" cy="83204"/>
          </a:xfrm>
          <a:custGeom>
            <a:avLst/>
            <a:gdLst>
              <a:gd name="connsiteX0" fmla="*/ 171450 w 171450"/>
              <a:gd name="connsiteY0" fmla="*/ 85725 h 171450"/>
              <a:gd name="connsiteX1" fmla="*/ 85725 w 171450"/>
              <a:gd name="connsiteY1" fmla="*/ 171450 h 171450"/>
              <a:gd name="connsiteX2" fmla="*/ 0 w 171450"/>
              <a:gd name="connsiteY2" fmla="*/ 85725 h 171450"/>
              <a:gd name="connsiteX3" fmla="*/ 85725 w 171450"/>
              <a:gd name="connsiteY3" fmla="*/ 0 h 171450"/>
              <a:gd name="connsiteX4" fmla="*/ 171450 w 171450"/>
              <a:gd name="connsiteY4" fmla="*/ 85725 h 171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450" h="171450">
                <a:moveTo>
                  <a:pt x="171450" y="85725"/>
                </a:moveTo>
                <a:cubicBezTo>
                  <a:pt x="171450" y="133070"/>
                  <a:pt x="133069" y="171450"/>
                  <a:pt x="85725" y="171450"/>
                </a:cubicBezTo>
                <a:cubicBezTo>
                  <a:pt x="38380" y="171450"/>
                  <a:pt x="0" y="133070"/>
                  <a:pt x="0" y="85725"/>
                </a:cubicBezTo>
                <a:cubicBezTo>
                  <a:pt x="0" y="38380"/>
                  <a:pt x="38380" y="0"/>
                  <a:pt x="85725" y="0"/>
                </a:cubicBezTo>
                <a:cubicBezTo>
                  <a:pt x="133069" y="0"/>
                  <a:pt x="171450" y="38380"/>
                  <a:pt x="171450" y="85725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5" name="Freeform: Shape 144">
            <a:extLst>
              <a:ext uri="{FF2B5EF4-FFF2-40B4-BE49-F238E27FC236}">
                <a16:creationId xmlns:a16="http://schemas.microsoft.com/office/drawing/2014/main" id="{8E1F90EE-09AB-ABBC-52B2-835A3B4043B8}"/>
              </a:ext>
            </a:extLst>
          </p:cNvPr>
          <p:cNvSpPr/>
          <p:nvPr/>
        </p:nvSpPr>
        <p:spPr>
          <a:xfrm>
            <a:off x="9491" y="936470"/>
            <a:ext cx="304016" cy="303831"/>
          </a:xfrm>
          <a:custGeom>
            <a:avLst/>
            <a:gdLst>
              <a:gd name="connsiteX0" fmla="*/ 540734 w 626459"/>
              <a:gd name="connsiteY0" fmla="*/ 0 h 626078"/>
              <a:gd name="connsiteX1" fmla="*/ 190 w 626459"/>
              <a:gd name="connsiteY1" fmla="*/ 540544 h 626078"/>
              <a:gd name="connsiteX2" fmla="*/ 0 w 626459"/>
              <a:gd name="connsiteY2" fmla="*/ 540448 h 626078"/>
              <a:gd name="connsiteX3" fmla="*/ 0 w 626459"/>
              <a:gd name="connsiteY3" fmla="*/ 626078 h 626078"/>
              <a:gd name="connsiteX4" fmla="*/ 80867 w 626459"/>
              <a:gd name="connsiteY4" fmla="*/ 621411 h 626078"/>
              <a:gd name="connsiteX5" fmla="*/ 81058 w 626459"/>
              <a:gd name="connsiteY5" fmla="*/ 621601 h 626078"/>
              <a:gd name="connsiteX6" fmla="*/ 621697 w 626459"/>
              <a:gd name="connsiteY6" fmla="*/ 80963 h 626078"/>
              <a:gd name="connsiteX7" fmla="*/ 626459 w 626459"/>
              <a:gd name="connsiteY7" fmla="*/ 0 h 626078"/>
              <a:gd name="connsiteX8" fmla="*/ 540734 w 626459"/>
              <a:gd name="connsiteY8" fmla="*/ 0 h 626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6459" h="626078">
                <a:moveTo>
                  <a:pt x="540734" y="0"/>
                </a:moveTo>
                <a:lnTo>
                  <a:pt x="190" y="540544"/>
                </a:lnTo>
                <a:lnTo>
                  <a:pt x="0" y="540448"/>
                </a:lnTo>
                <a:lnTo>
                  <a:pt x="0" y="626078"/>
                </a:lnTo>
                <a:lnTo>
                  <a:pt x="80867" y="621411"/>
                </a:lnTo>
                <a:lnTo>
                  <a:pt x="81058" y="621601"/>
                </a:lnTo>
                <a:lnTo>
                  <a:pt x="621697" y="80963"/>
                </a:lnTo>
                <a:lnTo>
                  <a:pt x="626459" y="0"/>
                </a:lnTo>
                <a:lnTo>
                  <a:pt x="540734" y="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6" name="Freeform: Shape 145">
            <a:extLst>
              <a:ext uri="{FF2B5EF4-FFF2-40B4-BE49-F238E27FC236}">
                <a16:creationId xmlns:a16="http://schemas.microsoft.com/office/drawing/2014/main" id="{2B75ED1C-0C2C-66C9-4F76-AC5E7DDDEA9D}"/>
              </a:ext>
            </a:extLst>
          </p:cNvPr>
          <p:cNvSpPr/>
          <p:nvPr/>
        </p:nvSpPr>
        <p:spPr>
          <a:xfrm>
            <a:off x="-26241" y="162218"/>
            <a:ext cx="742081" cy="742081"/>
          </a:xfrm>
          <a:custGeom>
            <a:avLst/>
            <a:gdLst>
              <a:gd name="connsiteX0" fmla="*/ 1529144 w 1529143"/>
              <a:gd name="connsiteY0" fmla="*/ 1529144 h 1529143"/>
              <a:gd name="connsiteX1" fmla="*/ 0 w 1529143"/>
              <a:gd name="connsiteY1" fmla="*/ 1529144 h 1529143"/>
              <a:gd name="connsiteX2" fmla="*/ 0 w 1529143"/>
              <a:gd name="connsiteY2" fmla="*/ 0 h 1529143"/>
              <a:gd name="connsiteX3" fmla="*/ 1529144 w 1529143"/>
              <a:gd name="connsiteY3" fmla="*/ 0 h 1529143"/>
              <a:gd name="connsiteX4" fmla="*/ 1529144 w 1529143"/>
              <a:gd name="connsiteY4" fmla="*/ 1529144 h 1529143"/>
              <a:gd name="connsiteX5" fmla="*/ 9525 w 1529143"/>
              <a:gd name="connsiteY5" fmla="*/ 1519619 h 1529143"/>
              <a:gd name="connsiteX6" fmla="*/ 1519619 w 1529143"/>
              <a:gd name="connsiteY6" fmla="*/ 1519619 h 1529143"/>
              <a:gd name="connsiteX7" fmla="*/ 1519619 w 1529143"/>
              <a:gd name="connsiteY7" fmla="*/ 9525 h 1529143"/>
              <a:gd name="connsiteX8" fmla="*/ 9525 w 1529143"/>
              <a:gd name="connsiteY8" fmla="*/ 9525 h 1529143"/>
              <a:gd name="connsiteX9" fmla="*/ 9525 w 1529143"/>
              <a:gd name="connsiteY9" fmla="*/ 1519619 h 1529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29143" h="1529143">
                <a:moveTo>
                  <a:pt x="1529144" y="1529144"/>
                </a:moveTo>
                <a:lnTo>
                  <a:pt x="0" y="1529144"/>
                </a:lnTo>
                <a:lnTo>
                  <a:pt x="0" y="0"/>
                </a:lnTo>
                <a:lnTo>
                  <a:pt x="1529144" y="0"/>
                </a:lnTo>
                <a:lnTo>
                  <a:pt x="1529144" y="1529144"/>
                </a:lnTo>
                <a:close/>
                <a:moveTo>
                  <a:pt x="9525" y="1519619"/>
                </a:moveTo>
                <a:lnTo>
                  <a:pt x="1519619" y="1519619"/>
                </a:lnTo>
                <a:lnTo>
                  <a:pt x="1519619" y="9525"/>
                </a:lnTo>
                <a:lnTo>
                  <a:pt x="9525" y="9525"/>
                </a:lnTo>
                <a:lnTo>
                  <a:pt x="9525" y="1519619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7" name="Freeform: Shape 146">
            <a:extLst>
              <a:ext uri="{FF2B5EF4-FFF2-40B4-BE49-F238E27FC236}">
                <a16:creationId xmlns:a16="http://schemas.microsoft.com/office/drawing/2014/main" id="{BB5A1FF5-1ABB-46D9-0102-7E07EB25E378}"/>
              </a:ext>
            </a:extLst>
          </p:cNvPr>
          <p:cNvSpPr/>
          <p:nvPr/>
        </p:nvSpPr>
        <p:spPr>
          <a:xfrm>
            <a:off x="-26242" y="901802"/>
            <a:ext cx="373351" cy="367620"/>
          </a:xfrm>
          <a:custGeom>
            <a:avLst/>
            <a:gdLst>
              <a:gd name="connsiteX0" fmla="*/ 637794 w 769334"/>
              <a:gd name="connsiteY0" fmla="*/ 757523 h 757523"/>
              <a:gd name="connsiteX1" fmla="*/ 0 w 769334"/>
              <a:gd name="connsiteY1" fmla="*/ 757523 h 757523"/>
              <a:gd name="connsiteX2" fmla="*/ 0 w 769334"/>
              <a:gd name="connsiteY2" fmla="*/ 0 h 757523"/>
              <a:gd name="connsiteX3" fmla="*/ 769334 w 769334"/>
              <a:gd name="connsiteY3" fmla="*/ 0 h 757523"/>
              <a:gd name="connsiteX4" fmla="*/ 769334 w 769334"/>
              <a:gd name="connsiteY4" fmla="*/ 625983 h 757523"/>
              <a:gd name="connsiteX5" fmla="*/ 637794 w 769334"/>
              <a:gd name="connsiteY5" fmla="*/ 757523 h 757523"/>
              <a:gd name="connsiteX6" fmla="*/ 9525 w 769334"/>
              <a:gd name="connsiteY6" fmla="*/ 747998 h 757523"/>
              <a:gd name="connsiteX7" fmla="*/ 637794 w 769334"/>
              <a:gd name="connsiteY7" fmla="*/ 747998 h 757523"/>
              <a:gd name="connsiteX8" fmla="*/ 759809 w 769334"/>
              <a:gd name="connsiteY8" fmla="*/ 625983 h 757523"/>
              <a:gd name="connsiteX9" fmla="*/ 759809 w 769334"/>
              <a:gd name="connsiteY9" fmla="*/ 9525 h 757523"/>
              <a:gd name="connsiteX10" fmla="*/ 9525 w 769334"/>
              <a:gd name="connsiteY10" fmla="*/ 9525 h 757523"/>
              <a:gd name="connsiteX11" fmla="*/ 9525 w 769334"/>
              <a:gd name="connsiteY11" fmla="*/ 747998 h 757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69334" h="757523">
                <a:moveTo>
                  <a:pt x="637794" y="757523"/>
                </a:moveTo>
                <a:lnTo>
                  <a:pt x="0" y="757523"/>
                </a:lnTo>
                <a:lnTo>
                  <a:pt x="0" y="0"/>
                </a:lnTo>
                <a:lnTo>
                  <a:pt x="769334" y="0"/>
                </a:lnTo>
                <a:lnTo>
                  <a:pt x="769334" y="625983"/>
                </a:lnTo>
                <a:cubicBezTo>
                  <a:pt x="769334" y="698563"/>
                  <a:pt x="710279" y="757523"/>
                  <a:pt x="637794" y="757523"/>
                </a:cubicBezTo>
                <a:close/>
                <a:moveTo>
                  <a:pt x="9525" y="747998"/>
                </a:moveTo>
                <a:lnTo>
                  <a:pt x="637794" y="747998"/>
                </a:lnTo>
                <a:cubicBezTo>
                  <a:pt x="705041" y="747998"/>
                  <a:pt x="759809" y="693230"/>
                  <a:pt x="759809" y="625983"/>
                </a:cubicBezTo>
                <a:lnTo>
                  <a:pt x="759809" y="9525"/>
                </a:lnTo>
                <a:lnTo>
                  <a:pt x="9525" y="9525"/>
                </a:lnTo>
                <a:lnTo>
                  <a:pt x="9525" y="747998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8" name="Freeform: Shape 147">
            <a:extLst>
              <a:ext uri="{FF2B5EF4-FFF2-40B4-BE49-F238E27FC236}">
                <a16:creationId xmlns:a16="http://schemas.microsoft.com/office/drawing/2014/main" id="{0D2CF130-DC53-07C1-4213-CC707E0CFEBB}"/>
              </a:ext>
            </a:extLst>
          </p:cNvPr>
          <p:cNvSpPr/>
          <p:nvPr/>
        </p:nvSpPr>
        <p:spPr>
          <a:xfrm>
            <a:off x="-1382918" y="183017"/>
            <a:ext cx="1358987" cy="767319"/>
          </a:xfrm>
          <a:custGeom>
            <a:avLst/>
            <a:gdLst>
              <a:gd name="connsiteX0" fmla="*/ 504825 w 2800349"/>
              <a:gd name="connsiteY0" fmla="*/ 1104900 h 1581150"/>
              <a:gd name="connsiteX1" fmla="*/ 504825 w 2800349"/>
              <a:gd name="connsiteY1" fmla="*/ 257175 h 1581150"/>
              <a:gd name="connsiteX2" fmla="*/ 514350 w 2800349"/>
              <a:gd name="connsiteY2" fmla="*/ 257175 h 1581150"/>
              <a:gd name="connsiteX3" fmla="*/ 257175 w 2800349"/>
              <a:gd name="connsiteY3" fmla="*/ 0 h 1581150"/>
              <a:gd name="connsiteX4" fmla="*/ 0 w 2800349"/>
              <a:gd name="connsiteY4" fmla="*/ 257175 h 1581150"/>
              <a:gd name="connsiteX5" fmla="*/ 9525 w 2800349"/>
              <a:gd name="connsiteY5" fmla="*/ 257175 h 1581150"/>
              <a:gd name="connsiteX6" fmla="*/ 9525 w 2800349"/>
              <a:gd name="connsiteY6" fmla="*/ 1104900 h 1581150"/>
              <a:gd name="connsiteX7" fmla="*/ 9525 w 2800349"/>
              <a:gd name="connsiteY7" fmla="*/ 1171575 h 1581150"/>
              <a:gd name="connsiteX8" fmla="*/ 9525 w 2800349"/>
              <a:gd name="connsiteY8" fmla="*/ 1581150 h 1581150"/>
              <a:gd name="connsiteX9" fmla="*/ 2800350 w 2800349"/>
              <a:gd name="connsiteY9" fmla="*/ 1581150 h 1581150"/>
              <a:gd name="connsiteX10" fmla="*/ 2800350 w 2800349"/>
              <a:gd name="connsiteY10" fmla="*/ 1104900 h 1581150"/>
              <a:gd name="connsiteX11" fmla="*/ 504825 w 2800349"/>
              <a:gd name="connsiteY11" fmla="*/ 1104900 h 1581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800349" h="1581150">
                <a:moveTo>
                  <a:pt x="504825" y="1104900"/>
                </a:moveTo>
                <a:lnTo>
                  <a:pt x="504825" y="257175"/>
                </a:lnTo>
                <a:lnTo>
                  <a:pt x="514350" y="257175"/>
                </a:lnTo>
                <a:lnTo>
                  <a:pt x="257175" y="0"/>
                </a:lnTo>
                <a:lnTo>
                  <a:pt x="0" y="257175"/>
                </a:lnTo>
                <a:lnTo>
                  <a:pt x="9525" y="257175"/>
                </a:lnTo>
                <a:lnTo>
                  <a:pt x="9525" y="1104900"/>
                </a:lnTo>
                <a:lnTo>
                  <a:pt x="9525" y="1171575"/>
                </a:lnTo>
                <a:lnTo>
                  <a:pt x="9525" y="1581150"/>
                </a:lnTo>
                <a:lnTo>
                  <a:pt x="2800350" y="1581150"/>
                </a:lnTo>
                <a:lnTo>
                  <a:pt x="2800350" y="1104900"/>
                </a:lnTo>
                <a:lnTo>
                  <a:pt x="504825" y="110490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FE3C1450-9918-142A-B6CE-F817D5565EA0}"/>
              </a:ext>
            </a:extLst>
          </p:cNvPr>
          <p:cNvGrpSpPr/>
          <p:nvPr/>
        </p:nvGrpSpPr>
        <p:grpSpPr>
          <a:xfrm>
            <a:off x="4092427" y="900138"/>
            <a:ext cx="4001359" cy="595062"/>
            <a:chOff x="853081" y="900138"/>
            <a:chExt cx="4001359" cy="595062"/>
          </a:xfrm>
        </p:grpSpPr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FA9FCE51-7DA8-B32D-E2BE-A4FD6C56B426}"/>
                </a:ext>
              </a:extLst>
            </p:cNvPr>
            <p:cNvSpPr/>
            <p:nvPr/>
          </p:nvSpPr>
          <p:spPr>
            <a:xfrm>
              <a:off x="1049821" y="900138"/>
              <a:ext cx="3610628" cy="595062"/>
            </a:xfrm>
            <a:prstGeom prst="rect">
              <a:avLst/>
            </a:prstGeom>
            <a:solidFill>
              <a:srgbClr val="E500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53" name="Isosceles Triangle 152">
              <a:extLst>
                <a:ext uri="{FF2B5EF4-FFF2-40B4-BE49-F238E27FC236}">
                  <a16:creationId xmlns:a16="http://schemas.microsoft.com/office/drawing/2014/main" id="{3F5207B5-7CC7-F3B1-5686-57629BD3C480}"/>
                </a:ext>
              </a:extLst>
            </p:cNvPr>
            <p:cNvSpPr/>
            <p:nvPr/>
          </p:nvSpPr>
          <p:spPr>
            <a:xfrm rot="5400000" flipH="1">
              <a:off x="4587303" y="1085951"/>
              <a:ext cx="338256" cy="196019"/>
            </a:xfrm>
            <a:prstGeom prst="triangle">
              <a:avLst>
                <a:gd name="adj" fmla="val 47959"/>
              </a:avLst>
            </a:prstGeom>
            <a:solidFill>
              <a:srgbClr val="E500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54" name="Isosceles Triangle 153">
              <a:extLst>
                <a:ext uri="{FF2B5EF4-FFF2-40B4-BE49-F238E27FC236}">
                  <a16:creationId xmlns:a16="http://schemas.microsoft.com/office/drawing/2014/main" id="{4F0F9900-AA30-3F91-CD7B-FD074225E56C}"/>
                </a:ext>
              </a:extLst>
            </p:cNvPr>
            <p:cNvSpPr/>
            <p:nvPr/>
          </p:nvSpPr>
          <p:spPr>
            <a:xfrm rot="16200000">
              <a:off x="781963" y="1085951"/>
              <a:ext cx="338256" cy="196019"/>
            </a:xfrm>
            <a:prstGeom prst="triangle">
              <a:avLst>
                <a:gd name="adj" fmla="val 47959"/>
              </a:avLst>
            </a:prstGeom>
            <a:solidFill>
              <a:srgbClr val="E500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155" name="TextBox 154">
            <a:extLst>
              <a:ext uri="{FF2B5EF4-FFF2-40B4-BE49-F238E27FC236}">
                <a16:creationId xmlns:a16="http://schemas.microsoft.com/office/drawing/2014/main" id="{3BA7F510-6119-F689-F323-E8B8D26BA3E1}"/>
              </a:ext>
            </a:extLst>
          </p:cNvPr>
          <p:cNvSpPr txBox="1"/>
          <p:nvPr/>
        </p:nvSpPr>
        <p:spPr>
          <a:xfrm>
            <a:off x="4710168" y="959142"/>
            <a:ext cx="277351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500" dirty="0" err="1">
                <a:solidFill>
                  <a:schemeClr val="bg1"/>
                </a:solidFill>
                <a:latin typeface="Overpass SemiBold" pitchFamily="2" charset="0"/>
              </a:rPr>
              <a:t>Stadioni</a:t>
            </a:r>
            <a:r>
              <a:rPr lang="en-IN" sz="2500" dirty="0">
                <a:solidFill>
                  <a:schemeClr val="bg1"/>
                </a:solidFill>
                <a:latin typeface="Overpass SemiBold" pitchFamily="2" charset="0"/>
              </a:rPr>
              <a:t> u </a:t>
            </a:r>
            <a:r>
              <a:rPr lang="en-IN" sz="2500" dirty="0" err="1">
                <a:solidFill>
                  <a:schemeClr val="bg1"/>
                </a:solidFill>
                <a:latin typeface="Overpass SemiBold" pitchFamily="2" charset="0"/>
              </a:rPr>
              <a:t>Qataru</a:t>
            </a:r>
            <a:endParaRPr lang="en-IN" sz="2500" dirty="0">
              <a:solidFill>
                <a:schemeClr val="bg1"/>
              </a:solidFill>
              <a:latin typeface="Overpass SemiBold" pitchFamily="2" charset="0"/>
            </a:endParaRP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4D202271-F047-692A-7DC1-9B9105685B5B}"/>
              </a:ext>
            </a:extLst>
          </p:cNvPr>
          <p:cNvSpPr txBox="1"/>
          <p:nvPr/>
        </p:nvSpPr>
        <p:spPr>
          <a:xfrm>
            <a:off x="1302474" y="3297678"/>
            <a:ext cx="1268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b="1">
                <a:solidFill>
                  <a:srgbClr val="350012"/>
                </a:solidFill>
                <a:latin typeface="Overpass" pitchFamily="2" charset="0"/>
              </a:defRPr>
            </a:lvl1pPr>
          </a:lstStyle>
          <a:p>
            <a:r>
              <a:rPr lang="en-IN" b="0" dirty="0">
                <a:solidFill>
                  <a:schemeClr val="bg1"/>
                </a:solidFill>
                <a:latin typeface="Overpass SemiBold" pitchFamily="2" charset="0"/>
              </a:rPr>
              <a:t>Al </a:t>
            </a:r>
            <a:r>
              <a:rPr lang="en-IN" b="0" dirty="0" err="1">
                <a:solidFill>
                  <a:schemeClr val="bg1"/>
                </a:solidFill>
                <a:latin typeface="Overpass SemiBold" pitchFamily="2" charset="0"/>
              </a:rPr>
              <a:t>Janoub</a:t>
            </a:r>
            <a:endParaRPr lang="en-IN" b="0" dirty="0">
              <a:solidFill>
                <a:schemeClr val="bg1"/>
              </a:solidFill>
              <a:latin typeface="Overpass SemiBold" pitchFamily="2" charset="0"/>
            </a:endParaRP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6BB1AD49-669E-54D0-035B-FF8F67FF7889}"/>
              </a:ext>
            </a:extLst>
          </p:cNvPr>
          <p:cNvSpPr txBox="1"/>
          <p:nvPr/>
        </p:nvSpPr>
        <p:spPr>
          <a:xfrm>
            <a:off x="1172631" y="5387987"/>
            <a:ext cx="1527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b="1">
                <a:solidFill>
                  <a:srgbClr val="350012"/>
                </a:solidFill>
                <a:latin typeface="Overpass" pitchFamily="2" charset="0"/>
              </a:defRPr>
            </a:lvl1pPr>
          </a:lstStyle>
          <a:p>
            <a:r>
              <a:rPr lang="en-IN" b="0" dirty="0">
                <a:solidFill>
                  <a:schemeClr val="bg1"/>
                </a:solidFill>
                <a:latin typeface="Overpass SemiBold" pitchFamily="2" charset="0"/>
              </a:rPr>
              <a:t>Al </a:t>
            </a:r>
            <a:r>
              <a:rPr lang="en-IN" b="0" dirty="0" err="1">
                <a:solidFill>
                  <a:schemeClr val="bg1"/>
                </a:solidFill>
                <a:latin typeface="Overpass SemiBold" pitchFamily="2" charset="0"/>
              </a:rPr>
              <a:t>Thumama</a:t>
            </a:r>
            <a:endParaRPr lang="en-IN" b="0" dirty="0">
              <a:solidFill>
                <a:schemeClr val="bg1"/>
              </a:solidFill>
              <a:latin typeface="Overpass SemiBold" pitchFamily="2" charset="0"/>
            </a:endParaRP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636FC033-B489-9372-B1D3-F685359F31D2}"/>
              </a:ext>
            </a:extLst>
          </p:cNvPr>
          <p:cNvSpPr txBox="1"/>
          <p:nvPr/>
        </p:nvSpPr>
        <p:spPr>
          <a:xfrm>
            <a:off x="4146555" y="3297678"/>
            <a:ext cx="968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b="1">
                <a:solidFill>
                  <a:srgbClr val="350012"/>
                </a:solidFill>
                <a:latin typeface="Overpass" pitchFamily="2" charset="0"/>
              </a:defRPr>
            </a:lvl1pPr>
          </a:lstStyle>
          <a:p>
            <a:r>
              <a:rPr lang="en-IN" b="0" dirty="0">
                <a:solidFill>
                  <a:schemeClr val="bg1"/>
                </a:solidFill>
                <a:latin typeface="Overpass SemiBold" pitchFamily="2" charset="0"/>
              </a:rPr>
              <a:t>Al Bayt</a:t>
            </a:r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A71678CA-7687-94C7-2A71-44490751E884}"/>
              </a:ext>
            </a:extLst>
          </p:cNvPr>
          <p:cNvSpPr txBox="1"/>
          <p:nvPr/>
        </p:nvSpPr>
        <p:spPr>
          <a:xfrm>
            <a:off x="3854007" y="5387987"/>
            <a:ext cx="1553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b="1">
                <a:solidFill>
                  <a:srgbClr val="350012"/>
                </a:solidFill>
                <a:latin typeface="Overpass" pitchFamily="2" charset="0"/>
              </a:defRPr>
            </a:lvl1pPr>
          </a:lstStyle>
          <a:p>
            <a:r>
              <a:rPr lang="en-IN" b="0" dirty="0">
                <a:solidFill>
                  <a:schemeClr val="bg1"/>
                </a:solidFill>
                <a:latin typeface="Overpass SemiBold" pitchFamily="2" charset="0"/>
              </a:rPr>
              <a:t>Stadium 974</a:t>
            </a: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E9B33F06-11BD-82CB-E324-9C6DD10775E1}"/>
              </a:ext>
            </a:extLst>
          </p:cNvPr>
          <p:cNvSpPr txBox="1"/>
          <p:nvPr/>
        </p:nvSpPr>
        <p:spPr>
          <a:xfrm>
            <a:off x="6589718" y="3297678"/>
            <a:ext cx="1669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b="1">
                <a:solidFill>
                  <a:srgbClr val="350012"/>
                </a:solidFill>
                <a:latin typeface="Overpass" pitchFamily="2" charset="0"/>
              </a:defRPr>
            </a:lvl1pPr>
          </a:lstStyle>
          <a:p>
            <a:r>
              <a:rPr lang="en-IN" b="0" dirty="0">
                <a:solidFill>
                  <a:schemeClr val="bg1"/>
                </a:solidFill>
                <a:latin typeface="Overpass SemiBold" pitchFamily="2" charset="0"/>
              </a:rPr>
              <a:t>Ahmad bin Ali</a:t>
            </a: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D0B00FB6-3D00-03C8-1077-7FC706CEC6E4}"/>
              </a:ext>
            </a:extLst>
          </p:cNvPr>
          <p:cNvSpPr txBox="1"/>
          <p:nvPr/>
        </p:nvSpPr>
        <p:spPr>
          <a:xfrm>
            <a:off x="6234654" y="5387987"/>
            <a:ext cx="23791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b="1">
                <a:solidFill>
                  <a:srgbClr val="350012"/>
                </a:solidFill>
                <a:latin typeface="Overpass" pitchFamily="2" charset="0"/>
              </a:defRPr>
            </a:lvl1pPr>
          </a:lstStyle>
          <a:p>
            <a:r>
              <a:rPr lang="en-IN" b="0" dirty="0">
                <a:solidFill>
                  <a:schemeClr val="bg1"/>
                </a:solidFill>
                <a:latin typeface="Overpass SemiBold" pitchFamily="2" charset="0"/>
              </a:rPr>
              <a:t>Khalifa International</a:t>
            </a: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9FE9910B-6CE0-C6AD-C165-E3FAEB8CD4F8}"/>
              </a:ext>
            </a:extLst>
          </p:cNvPr>
          <p:cNvSpPr txBox="1"/>
          <p:nvPr/>
        </p:nvSpPr>
        <p:spPr>
          <a:xfrm>
            <a:off x="9356827" y="3297678"/>
            <a:ext cx="1742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b="1">
                <a:solidFill>
                  <a:srgbClr val="350012"/>
                </a:solidFill>
                <a:latin typeface="Overpass" pitchFamily="2" charset="0"/>
              </a:defRPr>
            </a:lvl1pPr>
          </a:lstStyle>
          <a:p>
            <a:r>
              <a:rPr lang="en-IN" b="0" dirty="0">
                <a:solidFill>
                  <a:schemeClr val="bg1"/>
                </a:solidFill>
                <a:latin typeface="Overpass SemiBold" pitchFamily="2" charset="0"/>
              </a:rPr>
              <a:t>Education City</a:t>
            </a:r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CA578682-4551-4BAF-DFEE-77F5963B2B98}"/>
              </a:ext>
            </a:extLst>
          </p:cNvPr>
          <p:cNvSpPr txBox="1"/>
          <p:nvPr/>
        </p:nvSpPr>
        <p:spPr>
          <a:xfrm>
            <a:off x="9820895" y="5387987"/>
            <a:ext cx="81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b="1">
                <a:solidFill>
                  <a:srgbClr val="350012"/>
                </a:solidFill>
                <a:latin typeface="Overpass" pitchFamily="2" charset="0"/>
              </a:defRPr>
            </a:lvl1pPr>
          </a:lstStyle>
          <a:p>
            <a:r>
              <a:rPr lang="en-IN" b="0" dirty="0">
                <a:solidFill>
                  <a:schemeClr val="bg1"/>
                </a:solidFill>
                <a:latin typeface="Overpass SemiBold" pitchFamily="2" charset="0"/>
              </a:rPr>
              <a:t>Lusail</a:t>
            </a:r>
          </a:p>
        </p:txBody>
      </p:sp>
      <p:pic>
        <p:nvPicPr>
          <p:cNvPr id="225" name="Picture Placeholder 224">
            <a:extLst>
              <a:ext uri="{FF2B5EF4-FFF2-40B4-BE49-F238E27FC236}">
                <a16:creationId xmlns:a16="http://schemas.microsoft.com/office/drawing/2014/main" id="{CDC37BF4-0475-81D2-4ECA-9B2F4985AA98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52" b="4452"/>
          <a:stretch>
            <a:fillRect/>
          </a:stretch>
        </p:blipFill>
        <p:spPr/>
      </p:pic>
      <p:pic>
        <p:nvPicPr>
          <p:cNvPr id="243" name="Picture Placeholder 242" descr="A picture containing bedclothes&#10;&#10;Description automatically generated">
            <a:extLst>
              <a:ext uri="{FF2B5EF4-FFF2-40B4-BE49-F238E27FC236}">
                <a16:creationId xmlns:a16="http://schemas.microsoft.com/office/drawing/2014/main" id="{EC49B114-F34D-6B1C-32AD-50049BB00297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32" b="4432"/>
          <a:stretch>
            <a:fillRect/>
          </a:stretch>
        </p:blipFill>
        <p:spPr/>
      </p:pic>
      <p:pic>
        <p:nvPicPr>
          <p:cNvPr id="245" name="Picture Placeholder 244" descr="Aerial view of a stadium&#10;&#10;Description automatically generated with medium confidence">
            <a:extLst>
              <a:ext uri="{FF2B5EF4-FFF2-40B4-BE49-F238E27FC236}">
                <a16:creationId xmlns:a16="http://schemas.microsoft.com/office/drawing/2014/main" id="{48098085-A5AE-DB9C-98F5-5C66BA2D69A0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35" b="8135"/>
          <a:stretch>
            <a:fillRect/>
          </a:stretch>
        </p:blipFill>
        <p:spPr/>
      </p:pic>
      <p:pic>
        <p:nvPicPr>
          <p:cNvPr id="247" name="Picture Placeholder 246">
            <a:extLst>
              <a:ext uri="{FF2B5EF4-FFF2-40B4-BE49-F238E27FC236}">
                <a16:creationId xmlns:a16="http://schemas.microsoft.com/office/drawing/2014/main" id="{485ED5DF-1242-531F-A4CE-761EE7C517BF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7" r="3317"/>
          <a:stretch>
            <a:fillRect/>
          </a:stretch>
        </p:blipFill>
        <p:spPr/>
      </p:pic>
      <p:pic>
        <p:nvPicPr>
          <p:cNvPr id="249" name="Picture Placeholder 248" descr="A picture containing text, stadium&#10;&#10;Description automatically generated">
            <a:extLst>
              <a:ext uri="{FF2B5EF4-FFF2-40B4-BE49-F238E27FC236}">
                <a16:creationId xmlns:a16="http://schemas.microsoft.com/office/drawing/2014/main" id="{2646DDCA-5427-9855-C496-E62CF4AEB2DE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98" b="5698"/>
          <a:stretch>
            <a:fillRect/>
          </a:stretch>
        </p:blipFill>
        <p:spPr/>
      </p:pic>
      <p:pic>
        <p:nvPicPr>
          <p:cNvPr id="253" name="Picture Placeholder 252" descr="A picture containing stadium, shore&#10;&#10;Description automatically generated">
            <a:extLst>
              <a:ext uri="{FF2B5EF4-FFF2-40B4-BE49-F238E27FC236}">
                <a16:creationId xmlns:a16="http://schemas.microsoft.com/office/drawing/2014/main" id="{BA0DA565-F7E1-790C-9EC9-8926EC2F2B11}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11" b="7411"/>
          <a:stretch>
            <a:fillRect/>
          </a:stretch>
        </p:blipFill>
        <p:spPr/>
      </p:pic>
      <p:pic>
        <p:nvPicPr>
          <p:cNvPr id="255" name="Picture Placeholder 254" descr="A picture containing sky, building, stadium&#10;&#10;Description automatically generated">
            <a:extLst>
              <a:ext uri="{FF2B5EF4-FFF2-40B4-BE49-F238E27FC236}">
                <a16:creationId xmlns:a16="http://schemas.microsoft.com/office/drawing/2014/main" id="{E431ABA5-A5B4-A369-8BC1-E577EA921AD5}"/>
              </a:ext>
            </a:extLst>
          </p:cNvPr>
          <p:cNvPicPr>
            <a:picLocks noGrp="1" noChangeAspect="1"/>
          </p:cNvPicPr>
          <p:nvPr>
            <p:ph type="pic" sz="quarter" idx="25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5" b="6595"/>
          <a:stretch>
            <a:fillRect/>
          </a:stretch>
        </p:blipFill>
        <p:spPr/>
      </p:pic>
      <p:grpSp>
        <p:nvGrpSpPr>
          <p:cNvPr id="190" name="Group 189">
            <a:extLst>
              <a:ext uri="{FF2B5EF4-FFF2-40B4-BE49-F238E27FC236}">
                <a16:creationId xmlns:a16="http://schemas.microsoft.com/office/drawing/2014/main" id="{65A9812D-E989-92F9-2966-F44030B57DE9}"/>
              </a:ext>
            </a:extLst>
          </p:cNvPr>
          <p:cNvGrpSpPr/>
          <p:nvPr/>
        </p:nvGrpSpPr>
        <p:grpSpPr>
          <a:xfrm>
            <a:off x="10520053" y="280043"/>
            <a:ext cx="1584939" cy="600307"/>
            <a:chOff x="12794591" y="-861325"/>
            <a:chExt cx="1584939" cy="600307"/>
          </a:xfrm>
        </p:grpSpPr>
        <p:sp>
          <p:nvSpPr>
            <p:cNvPr id="192" name="TextBox 191">
              <a:extLst>
                <a:ext uri="{FF2B5EF4-FFF2-40B4-BE49-F238E27FC236}">
                  <a16:creationId xmlns:a16="http://schemas.microsoft.com/office/drawing/2014/main" id="{47B6F38F-B308-39B9-7893-32B71C53AE29}"/>
                </a:ext>
              </a:extLst>
            </p:cNvPr>
            <p:cNvSpPr txBox="1"/>
            <p:nvPr/>
          </p:nvSpPr>
          <p:spPr>
            <a:xfrm>
              <a:off x="12965983" y="-711102"/>
              <a:ext cx="141354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000" dirty="0">
                  <a:solidFill>
                    <a:schemeClr val="bg1"/>
                  </a:solidFill>
                  <a:latin typeface="Overpass ExtraBold" pitchFamily="2" charset="0"/>
                </a:rPr>
                <a:t>FIFA WORLD CUP</a:t>
              </a:r>
            </a:p>
          </p:txBody>
        </p:sp>
        <p:pic>
          <p:nvPicPr>
            <p:cNvPr id="193" name="Picture 192" descr="A picture containing text, guitar&#10;&#10;Description automatically generated">
              <a:extLst>
                <a:ext uri="{FF2B5EF4-FFF2-40B4-BE49-F238E27FC236}">
                  <a16:creationId xmlns:a16="http://schemas.microsoft.com/office/drawing/2014/main" id="{7EE0BC2B-6658-8756-160A-6FE38424713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94591" y="-861325"/>
              <a:ext cx="279463" cy="600307"/>
            </a:xfrm>
            <a:prstGeom prst="rect">
              <a:avLst/>
            </a:prstGeom>
          </p:spPr>
        </p:pic>
        <p:pic>
          <p:nvPicPr>
            <p:cNvPr id="194" name="Picture 193" descr="A black and white sign&#10;&#10;Description automatically generated with low confidence">
              <a:extLst>
                <a:ext uri="{FF2B5EF4-FFF2-40B4-BE49-F238E27FC236}">
                  <a16:creationId xmlns:a16="http://schemas.microsoft.com/office/drawing/2014/main" id="{FF3BF121-2770-C55B-F3D1-A9A5BC7D182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267565" y="-512609"/>
              <a:ext cx="810385" cy="134420"/>
            </a:xfrm>
            <a:prstGeom prst="rect">
              <a:avLst/>
            </a:prstGeom>
          </p:spPr>
        </p:pic>
      </p:grpSp>
      <p:pic>
        <p:nvPicPr>
          <p:cNvPr id="159" name="Picture Placeholder 158">
            <a:extLst>
              <a:ext uri="{FF2B5EF4-FFF2-40B4-BE49-F238E27FC236}">
                <a16:creationId xmlns:a16="http://schemas.microsoft.com/office/drawing/2014/main" id="{6DBCB03B-0463-20D1-2F50-BE21D00EBEB2}"/>
              </a:ext>
            </a:extLst>
          </p:cNvPr>
          <p:cNvPicPr>
            <a:picLocks noGrp="1" noChangeAspect="1"/>
          </p:cNvPicPr>
          <p:nvPr>
            <p:ph type="pic" sz="quarter" idx="23"/>
          </p:nvPr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54" b="2413"/>
          <a:stretch/>
        </p:blipFill>
        <p:spPr>
          <a:xfrm>
            <a:off x="3505085" y="3990924"/>
            <a:ext cx="2395959" cy="1146210"/>
          </a:xfrm>
        </p:spPr>
      </p:pic>
    </p:spTree>
    <p:extLst>
      <p:ext uri="{BB962C8B-B14F-4D97-AF65-F5344CB8AC3E}">
        <p14:creationId xmlns:p14="http://schemas.microsoft.com/office/powerpoint/2010/main" val="1032309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2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500"/>
                            </p:stCondLst>
                            <p:childTnLst>
                              <p:par>
                                <p:cTn id="4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0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2000"/>
                            </p:stCondLst>
                            <p:childTnLst>
                              <p:par>
                                <p:cTn id="7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4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7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0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3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6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9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2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5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2500"/>
                            </p:stCondLst>
                            <p:childTnLst>
                              <p:par>
                                <p:cTn id="97" presetID="8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98" dur="20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9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0" dur="1250" tmFilter="0, 0; .2, .5; .8, .5; 1, 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1" dur="625" autoRev="1" fill="hold"/>
                                        <p:tgtEl>
                                          <p:spTgt spid="14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0" grpId="0" animBg="1"/>
      <p:bldP spid="181" grpId="0" animBg="1"/>
      <p:bldP spid="183" grpId="0" animBg="1"/>
      <p:bldP spid="184" grpId="0" animBg="1"/>
      <p:bldP spid="186" grpId="0" animBg="1"/>
      <p:bldP spid="187" grpId="0" animBg="1"/>
      <p:bldP spid="189" grpId="0" animBg="1"/>
      <p:bldP spid="2" grpId="0" animBg="1"/>
      <p:bldP spid="142" grpId="0" animBg="1"/>
      <p:bldP spid="155" grpId="0"/>
      <p:bldP spid="165" grpId="0"/>
      <p:bldP spid="173" grpId="0"/>
      <p:bldP spid="176" grpId="0"/>
      <p:bldP spid="179" grpId="0"/>
      <p:bldP spid="182" grpId="0"/>
      <p:bldP spid="185" grpId="0"/>
      <p:bldP spid="188" grpId="0"/>
      <p:bldP spid="19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9D0C35"/>
            </a:gs>
            <a:gs pos="100000">
              <a:srgbClr val="350012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Picture Placeholder 154" descr="A city skyline across the water&#10;&#10;Description automatically generated with medium confidence">
            <a:extLst>
              <a:ext uri="{FF2B5EF4-FFF2-40B4-BE49-F238E27FC236}">
                <a16:creationId xmlns:a16="http://schemas.microsoft.com/office/drawing/2014/main" id="{5EB6065E-1757-D165-66DF-F0B9F68B72D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8" b="998"/>
          <a:stretch>
            <a:fillRect/>
          </a:stretch>
        </p:blipFill>
        <p:spPr/>
      </p:pic>
      <p:sp>
        <p:nvSpPr>
          <p:cNvPr id="158" name="Rectangle 157">
            <a:extLst>
              <a:ext uri="{FF2B5EF4-FFF2-40B4-BE49-F238E27FC236}">
                <a16:creationId xmlns:a16="http://schemas.microsoft.com/office/drawing/2014/main" id="{CDD797C8-FFC6-956C-5513-A80EB3C85FCE}"/>
              </a:ext>
            </a:extLst>
          </p:cNvPr>
          <p:cNvSpPr>
            <a:spLocks/>
          </p:cNvSpPr>
          <p:nvPr/>
        </p:nvSpPr>
        <p:spPr>
          <a:xfrm>
            <a:off x="1694990" y="0"/>
            <a:ext cx="10497010" cy="6858000"/>
          </a:xfrm>
          <a:prstGeom prst="rect">
            <a:avLst/>
          </a:prstGeom>
          <a:solidFill>
            <a:srgbClr val="350012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71B04A09-19A0-9DC5-D765-9B58D397944D}"/>
              </a:ext>
            </a:extLst>
          </p:cNvPr>
          <p:cNvSpPr/>
          <p:nvPr/>
        </p:nvSpPr>
        <p:spPr>
          <a:xfrm rot="16200000">
            <a:off x="1179" y="1959759"/>
            <a:ext cx="180274" cy="177177"/>
          </a:xfrm>
          <a:custGeom>
            <a:avLst/>
            <a:gdLst>
              <a:gd name="connsiteX0" fmla="*/ 368237 w 371475"/>
              <a:gd name="connsiteY0" fmla="*/ 3143 h 365093"/>
              <a:gd name="connsiteX1" fmla="*/ 0 w 371475"/>
              <a:gd name="connsiteY1" fmla="*/ 0 h 365093"/>
              <a:gd name="connsiteX2" fmla="*/ 371475 w 371475"/>
              <a:gd name="connsiteY2" fmla="*/ 365093 h 365093"/>
              <a:gd name="connsiteX3" fmla="*/ 368237 w 371475"/>
              <a:gd name="connsiteY3" fmla="*/ 3143 h 365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1475" h="365093">
                <a:moveTo>
                  <a:pt x="368237" y="3143"/>
                </a:moveTo>
                <a:lnTo>
                  <a:pt x="0" y="0"/>
                </a:lnTo>
                <a:lnTo>
                  <a:pt x="371475" y="365093"/>
                </a:lnTo>
                <a:lnTo>
                  <a:pt x="368237" y="3143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667D310B-64DD-FE29-29E2-59B909FF15C5}"/>
              </a:ext>
            </a:extLst>
          </p:cNvPr>
          <p:cNvSpPr/>
          <p:nvPr/>
        </p:nvSpPr>
        <p:spPr>
          <a:xfrm rot="16200000">
            <a:off x="-252592" y="2607035"/>
            <a:ext cx="1077021" cy="571837"/>
          </a:xfrm>
          <a:custGeom>
            <a:avLst/>
            <a:gdLst>
              <a:gd name="connsiteX0" fmla="*/ 2219325 w 2219325"/>
              <a:gd name="connsiteY0" fmla="*/ 1178338 h 1178337"/>
              <a:gd name="connsiteX1" fmla="*/ 1603058 w 2219325"/>
              <a:gd name="connsiteY1" fmla="*/ 1178338 h 1178337"/>
              <a:gd name="connsiteX2" fmla="*/ 1600295 w 2219325"/>
              <a:gd name="connsiteY2" fmla="*/ 1175480 h 1178337"/>
              <a:gd name="connsiteX3" fmla="*/ 492633 w 2219325"/>
              <a:gd name="connsiteY3" fmla="*/ 43910 h 1178337"/>
              <a:gd name="connsiteX4" fmla="*/ 13716 w 2219325"/>
              <a:gd name="connsiteY4" fmla="*/ 537305 h 1178337"/>
              <a:gd name="connsiteX5" fmla="*/ 0 w 2219325"/>
              <a:gd name="connsiteY5" fmla="*/ 523970 h 1178337"/>
              <a:gd name="connsiteX6" fmla="*/ 492633 w 2219325"/>
              <a:gd name="connsiteY6" fmla="*/ 16669 h 1178337"/>
              <a:gd name="connsiteX7" fmla="*/ 1611059 w 2219325"/>
              <a:gd name="connsiteY7" fmla="*/ 1159288 h 1178337"/>
              <a:gd name="connsiteX8" fmla="*/ 2173129 w 2219325"/>
              <a:gd name="connsiteY8" fmla="*/ 1159288 h 1178337"/>
              <a:gd name="connsiteX9" fmla="*/ 1019366 w 2219325"/>
              <a:gd name="connsiteY9" fmla="*/ 13526 h 1178337"/>
              <a:gd name="connsiteX10" fmla="*/ 1032796 w 2219325"/>
              <a:gd name="connsiteY10" fmla="*/ 0 h 1178337"/>
              <a:gd name="connsiteX11" fmla="*/ 2219325 w 2219325"/>
              <a:gd name="connsiteY11" fmla="*/ 1178338 h 1178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19325" h="1178337">
                <a:moveTo>
                  <a:pt x="2219325" y="1178338"/>
                </a:moveTo>
                <a:lnTo>
                  <a:pt x="1603058" y="1178338"/>
                </a:lnTo>
                <a:lnTo>
                  <a:pt x="1600295" y="1175480"/>
                </a:lnTo>
                <a:lnTo>
                  <a:pt x="492633" y="43910"/>
                </a:lnTo>
                <a:lnTo>
                  <a:pt x="13716" y="537305"/>
                </a:lnTo>
                <a:lnTo>
                  <a:pt x="0" y="523970"/>
                </a:lnTo>
                <a:lnTo>
                  <a:pt x="492633" y="16669"/>
                </a:lnTo>
                <a:lnTo>
                  <a:pt x="1611059" y="1159288"/>
                </a:lnTo>
                <a:lnTo>
                  <a:pt x="2173129" y="1159288"/>
                </a:lnTo>
                <a:lnTo>
                  <a:pt x="1019366" y="13526"/>
                </a:lnTo>
                <a:lnTo>
                  <a:pt x="1032796" y="0"/>
                </a:lnTo>
                <a:lnTo>
                  <a:pt x="2219325" y="1178338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F777D220-1807-1415-360F-350386FAB6A3}"/>
              </a:ext>
            </a:extLst>
          </p:cNvPr>
          <p:cNvSpPr/>
          <p:nvPr/>
        </p:nvSpPr>
        <p:spPr>
          <a:xfrm rot="16200000">
            <a:off x="-68365" y="2029858"/>
            <a:ext cx="707228" cy="563933"/>
          </a:xfrm>
          <a:custGeom>
            <a:avLst/>
            <a:gdLst>
              <a:gd name="connsiteX0" fmla="*/ 0 w 1457324"/>
              <a:gd name="connsiteY0" fmla="*/ 0 h 1162049"/>
              <a:gd name="connsiteX1" fmla="*/ 539877 w 1457324"/>
              <a:gd name="connsiteY1" fmla="*/ 0 h 1162049"/>
              <a:gd name="connsiteX2" fmla="*/ 1457325 w 1457324"/>
              <a:gd name="connsiteY2" fmla="*/ 941165 h 1162049"/>
              <a:gd name="connsiteX3" fmla="*/ 1457325 w 1457324"/>
              <a:gd name="connsiteY3" fmla="*/ 1162050 h 1162049"/>
              <a:gd name="connsiteX4" fmla="*/ 1130046 w 1457324"/>
              <a:gd name="connsiteY4" fmla="*/ 1162050 h 1162049"/>
              <a:gd name="connsiteX5" fmla="*/ 0 w 1457324"/>
              <a:gd name="connsiteY5" fmla="*/ 0 h 11620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7324" h="1162049">
                <a:moveTo>
                  <a:pt x="0" y="0"/>
                </a:moveTo>
                <a:lnTo>
                  <a:pt x="539877" y="0"/>
                </a:lnTo>
                <a:lnTo>
                  <a:pt x="1457325" y="941165"/>
                </a:lnTo>
                <a:lnTo>
                  <a:pt x="1457325" y="1162050"/>
                </a:lnTo>
                <a:lnTo>
                  <a:pt x="1130046" y="1162050"/>
                </a:lnTo>
                <a:lnTo>
                  <a:pt x="0" y="0"/>
                </a:lnTo>
                <a:close/>
              </a:path>
            </a:pathLst>
          </a:custGeom>
          <a:solidFill>
            <a:srgbClr val="53BCB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35FB1744-9058-22B4-FBC5-22C62CC61D2A}"/>
              </a:ext>
            </a:extLst>
          </p:cNvPr>
          <p:cNvSpPr/>
          <p:nvPr/>
        </p:nvSpPr>
        <p:spPr>
          <a:xfrm rot="16200000">
            <a:off x="7904" y="3136924"/>
            <a:ext cx="23111" cy="23111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4963FB1B-18C0-B121-5C0F-47DB51ED7D0F}"/>
              </a:ext>
            </a:extLst>
          </p:cNvPr>
          <p:cNvSpPr/>
          <p:nvPr/>
        </p:nvSpPr>
        <p:spPr>
          <a:xfrm rot="16200000">
            <a:off x="17149" y="3090700"/>
            <a:ext cx="23111" cy="23111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B41F7ECF-24F9-2F58-9634-F85DA722EDD0}"/>
              </a:ext>
            </a:extLst>
          </p:cNvPr>
          <p:cNvSpPr/>
          <p:nvPr/>
        </p:nvSpPr>
        <p:spPr>
          <a:xfrm rot="16200000">
            <a:off x="54128" y="3127680"/>
            <a:ext cx="23111" cy="23111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D0FA56E7-2A21-5887-1AEF-DAE2EA71EBD2}"/>
              </a:ext>
            </a:extLst>
          </p:cNvPr>
          <p:cNvSpPr/>
          <p:nvPr/>
        </p:nvSpPr>
        <p:spPr>
          <a:xfrm rot="16200000">
            <a:off x="63373" y="3076833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63A779B-B841-AA12-3E57-C55A810B4568}"/>
              </a:ext>
            </a:extLst>
          </p:cNvPr>
          <p:cNvSpPr/>
          <p:nvPr/>
        </p:nvSpPr>
        <p:spPr>
          <a:xfrm rot="16200000">
            <a:off x="31017" y="3044476"/>
            <a:ext cx="23111" cy="23111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0941F01C-D027-40CB-AE9A-B762F8F7F7A2}"/>
              </a:ext>
            </a:extLst>
          </p:cNvPr>
          <p:cNvSpPr/>
          <p:nvPr/>
        </p:nvSpPr>
        <p:spPr>
          <a:xfrm rot="16200000">
            <a:off x="3282" y="3007498"/>
            <a:ext cx="23111" cy="23111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BDD1928-915A-AA48-287E-F4AF5269AE65}"/>
              </a:ext>
            </a:extLst>
          </p:cNvPr>
          <p:cNvSpPr/>
          <p:nvPr/>
        </p:nvSpPr>
        <p:spPr>
          <a:xfrm rot="16200000">
            <a:off x="7904" y="2961274"/>
            <a:ext cx="23111" cy="23111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0F77E1FA-E66D-BF88-B6D3-3674379D1BF5}"/>
              </a:ext>
            </a:extLst>
          </p:cNvPr>
          <p:cNvSpPr/>
          <p:nvPr/>
        </p:nvSpPr>
        <p:spPr>
          <a:xfrm rot="16200000">
            <a:off x="17149" y="2910427"/>
            <a:ext cx="23111" cy="23111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F12DE11A-81C9-4C25-82C1-EB52EF25F003}"/>
              </a:ext>
            </a:extLst>
          </p:cNvPr>
          <p:cNvSpPr/>
          <p:nvPr/>
        </p:nvSpPr>
        <p:spPr>
          <a:xfrm rot="16200000">
            <a:off x="40262" y="2998253"/>
            <a:ext cx="23111" cy="23111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7B563C5-26F5-A66F-773F-A0577A036D2A}"/>
              </a:ext>
            </a:extLst>
          </p:cNvPr>
          <p:cNvSpPr/>
          <p:nvPr/>
        </p:nvSpPr>
        <p:spPr>
          <a:xfrm rot="16200000">
            <a:off x="77240" y="3035232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0C35580-3ED8-AA43-D830-586B3DB50E60}"/>
              </a:ext>
            </a:extLst>
          </p:cNvPr>
          <p:cNvSpPr/>
          <p:nvPr/>
        </p:nvSpPr>
        <p:spPr>
          <a:xfrm rot="16200000">
            <a:off x="109597" y="3067589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3DB664E2-1E45-B4D1-0353-B7EFFA2B2727}"/>
              </a:ext>
            </a:extLst>
          </p:cNvPr>
          <p:cNvSpPr/>
          <p:nvPr/>
        </p:nvSpPr>
        <p:spPr>
          <a:xfrm rot="16200000">
            <a:off x="123464" y="3021365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A6230EF8-64B6-21B4-B75C-18A96D425D9A}"/>
              </a:ext>
            </a:extLst>
          </p:cNvPr>
          <p:cNvSpPr/>
          <p:nvPr/>
        </p:nvSpPr>
        <p:spPr>
          <a:xfrm rot="16200000">
            <a:off x="86486" y="2984385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BA79E209-8916-9511-7D6A-D76DB64285B8}"/>
              </a:ext>
            </a:extLst>
          </p:cNvPr>
          <p:cNvSpPr/>
          <p:nvPr/>
        </p:nvSpPr>
        <p:spPr>
          <a:xfrm rot="16200000">
            <a:off x="49506" y="2947407"/>
            <a:ext cx="23111" cy="23111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FFAF1001-9F6A-EA89-3234-E5A3191E0F86}"/>
              </a:ext>
            </a:extLst>
          </p:cNvPr>
          <p:cNvSpPr/>
          <p:nvPr/>
        </p:nvSpPr>
        <p:spPr>
          <a:xfrm rot="16200000">
            <a:off x="63373" y="2905805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8B40C826-0F88-A24E-0ABC-E5DC703A0ED8}"/>
              </a:ext>
            </a:extLst>
          </p:cNvPr>
          <p:cNvSpPr/>
          <p:nvPr/>
        </p:nvSpPr>
        <p:spPr>
          <a:xfrm rot="16200000">
            <a:off x="72618" y="2854959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5634900E-824B-B1EA-FE88-0F9823F30F2C}"/>
              </a:ext>
            </a:extLst>
          </p:cNvPr>
          <p:cNvSpPr/>
          <p:nvPr/>
        </p:nvSpPr>
        <p:spPr>
          <a:xfrm rot="16200000">
            <a:off x="109597" y="2891937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522D15A8-7B51-3281-0A78-3BF59A39A987}"/>
              </a:ext>
            </a:extLst>
          </p:cNvPr>
          <p:cNvSpPr/>
          <p:nvPr/>
        </p:nvSpPr>
        <p:spPr>
          <a:xfrm rot="16200000">
            <a:off x="100353" y="2938161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9E4BCEC2-3B1A-323D-C7C0-658141180EA5}"/>
              </a:ext>
            </a:extLst>
          </p:cNvPr>
          <p:cNvSpPr/>
          <p:nvPr/>
        </p:nvSpPr>
        <p:spPr>
          <a:xfrm rot="16200000">
            <a:off x="132710" y="2975141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B61C8787-D9F4-6C0E-21E4-AC713E2AF3D0}"/>
              </a:ext>
            </a:extLst>
          </p:cNvPr>
          <p:cNvSpPr/>
          <p:nvPr/>
        </p:nvSpPr>
        <p:spPr>
          <a:xfrm rot="16200000">
            <a:off x="169688" y="3012120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1C225EBC-369F-B632-0800-EFA6D6CDD04A}"/>
              </a:ext>
            </a:extLst>
          </p:cNvPr>
          <p:cNvSpPr/>
          <p:nvPr/>
        </p:nvSpPr>
        <p:spPr>
          <a:xfrm rot="16200000">
            <a:off x="183556" y="2961274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BCE78D4C-7A5C-A07B-F96E-BCF66A18A925}"/>
              </a:ext>
            </a:extLst>
          </p:cNvPr>
          <p:cNvSpPr/>
          <p:nvPr/>
        </p:nvSpPr>
        <p:spPr>
          <a:xfrm rot="16200000">
            <a:off x="146577" y="2924294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FD281EA4-B365-6CBC-DA5F-6FFC41F62D35}"/>
              </a:ext>
            </a:extLst>
          </p:cNvPr>
          <p:cNvSpPr/>
          <p:nvPr/>
        </p:nvSpPr>
        <p:spPr>
          <a:xfrm rot="16200000">
            <a:off x="155821" y="2878070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9A8AFDC4-DDAC-3846-C931-9DEEF4F72611}"/>
              </a:ext>
            </a:extLst>
          </p:cNvPr>
          <p:cNvSpPr/>
          <p:nvPr/>
        </p:nvSpPr>
        <p:spPr>
          <a:xfrm rot="16200000">
            <a:off x="192801" y="2919672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A1622FE5-1153-DB58-7E8D-822BD3F65C6A}"/>
              </a:ext>
            </a:extLst>
          </p:cNvPr>
          <p:cNvSpPr/>
          <p:nvPr/>
        </p:nvSpPr>
        <p:spPr>
          <a:xfrm rot="16200000">
            <a:off x="225157" y="2952029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6581BA5A-3A29-3BE7-D305-9747E75F17D8}"/>
              </a:ext>
            </a:extLst>
          </p:cNvPr>
          <p:cNvSpPr/>
          <p:nvPr/>
        </p:nvSpPr>
        <p:spPr>
          <a:xfrm rot="16200000">
            <a:off x="239025" y="2905805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2AD2BAC0-7994-714B-62A1-72D4457C90E3}"/>
              </a:ext>
            </a:extLst>
          </p:cNvPr>
          <p:cNvSpPr/>
          <p:nvPr/>
        </p:nvSpPr>
        <p:spPr>
          <a:xfrm rot="16200000">
            <a:off x="202046" y="2868825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A3F1EDE7-0B69-F749-2B1E-7BD7F1A8EBD8}"/>
              </a:ext>
            </a:extLst>
          </p:cNvPr>
          <p:cNvSpPr/>
          <p:nvPr/>
        </p:nvSpPr>
        <p:spPr>
          <a:xfrm rot="16200000">
            <a:off x="169688" y="2836468"/>
            <a:ext cx="23111" cy="23111"/>
          </a:xfrm>
          <a:custGeom>
            <a:avLst/>
            <a:gdLst>
              <a:gd name="connsiteX0" fmla="*/ 47625 w 47624"/>
              <a:gd name="connsiteY0" fmla="*/ 23812 h 47625"/>
              <a:gd name="connsiteX1" fmla="*/ 23813 w 47624"/>
              <a:gd name="connsiteY1" fmla="*/ 47625 h 47625"/>
              <a:gd name="connsiteX2" fmla="*/ 0 w 47624"/>
              <a:gd name="connsiteY2" fmla="*/ 23812 h 47625"/>
              <a:gd name="connsiteX3" fmla="*/ 23813 w 47624"/>
              <a:gd name="connsiteY3" fmla="*/ 0 h 47625"/>
              <a:gd name="connsiteX4" fmla="*/ 47625 w 47624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4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C4D312A3-8D49-779D-B407-9FE0F6B3F196}"/>
              </a:ext>
            </a:extLst>
          </p:cNvPr>
          <p:cNvSpPr/>
          <p:nvPr/>
        </p:nvSpPr>
        <p:spPr>
          <a:xfrm rot="16200000">
            <a:off x="178934" y="2790244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BB7D893B-7269-6AD7-9477-95F09541D2A5}"/>
              </a:ext>
            </a:extLst>
          </p:cNvPr>
          <p:cNvSpPr/>
          <p:nvPr/>
        </p:nvSpPr>
        <p:spPr>
          <a:xfrm rot="16200000">
            <a:off x="188179" y="2739398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07356DD2-0229-8A75-3881-DA5F301FADA5}"/>
              </a:ext>
            </a:extLst>
          </p:cNvPr>
          <p:cNvSpPr/>
          <p:nvPr/>
        </p:nvSpPr>
        <p:spPr>
          <a:xfrm rot="16200000">
            <a:off x="211290" y="2822601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0216783C-7396-AF90-1D58-029102A8C024}"/>
              </a:ext>
            </a:extLst>
          </p:cNvPr>
          <p:cNvSpPr/>
          <p:nvPr/>
        </p:nvSpPr>
        <p:spPr>
          <a:xfrm rot="16200000">
            <a:off x="248270" y="2859581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308947C8-2717-A738-9B99-E44D490326B1}"/>
              </a:ext>
            </a:extLst>
          </p:cNvPr>
          <p:cNvSpPr/>
          <p:nvPr/>
        </p:nvSpPr>
        <p:spPr>
          <a:xfrm rot="16200000">
            <a:off x="285249" y="2896561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9995D1F4-00D3-B424-D003-1D3519480E21}"/>
              </a:ext>
            </a:extLst>
          </p:cNvPr>
          <p:cNvSpPr/>
          <p:nvPr/>
        </p:nvSpPr>
        <p:spPr>
          <a:xfrm rot="16200000">
            <a:off x="294494" y="2845714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F98A78D0-733E-007B-8B30-1861F4EFBD36}"/>
              </a:ext>
            </a:extLst>
          </p:cNvPr>
          <p:cNvSpPr/>
          <p:nvPr/>
        </p:nvSpPr>
        <p:spPr>
          <a:xfrm rot="16200000">
            <a:off x="262136" y="2808734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89435F5A-01DA-9179-0434-53DB9AEF3D41}"/>
              </a:ext>
            </a:extLst>
          </p:cNvPr>
          <p:cNvSpPr/>
          <p:nvPr/>
        </p:nvSpPr>
        <p:spPr>
          <a:xfrm rot="16200000">
            <a:off x="225157" y="2776377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221FD788-F569-C798-8CED-D4F223B87BD8}"/>
              </a:ext>
            </a:extLst>
          </p:cNvPr>
          <p:cNvSpPr/>
          <p:nvPr/>
        </p:nvSpPr>
        <p:spPr>
          <a:xfrm rot="16200000">
            <a:off x="234403" y="2730153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B4F1CC73-CFAE-2FEC-539D-17B0C6833AF7}"/>
              </a:ext>
            </a:extLst>
          </p:cNvPr>
          <p:cNvSpPr/>
          <p:nvPr/>
        </p:nvSpPr>
        <p:spPr>
          <a:xfrm rot="16200000">
            <a:off x="243647" y="2683929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F097D410-D164-645C-2688-DA38B1503D6C}"/>
              </a:ext>
            </a:extLst>
          </p:cNvPr>
          <p:cNvSpPr/>
          <p:nvPr/>
        </p:nvSpPr>
        <p:spPr>
          <a:xfrm rot="16200000">
            <a:off x="271381" y="2771755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71A45DAC-371C-B31B-C2FA-09FD10A7C2DF}"/>
              </a:ext>
            </a:extLst>
          </p:cNvPr>
          <p:cNvSpPr/>
          <p:nvPr/>
        </p:nvSpPr>
        <p:spPr>
          <a:xfrm rot="16200000">
            <a:off x="303738" y="2804112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E27B5B74-52EB-2A89-6FBD-91EB2EB07A6B}"/>
              </a:ext>
            </a:extLst>
          </p:cNvPr>
          <p:cNvSpPr/>
          <p:nvPr/>
        </p:nvSpPr>
        <p:spPr>
          <a:xfrm rot="16200000">
            <a:off x="340718" y="2836468"/>
            <a:ext cx="23111" cy="23111"/>
          </a:xfrm>
          <a:custGeom>
            <a:avLst/>
            <a:gdLst>
              <a:gd name="connsiteX0" fmla="*/ 47625 w 47624"/>
              <a:gd name="connsiteY0" fmla="*/ 23812 h 47625"/>
              <a:gd name="connsiteX1" fmla="*/ 23813 w 47624"/>
              <a:gd name="connsiteY1" fmla="*/ 47625 h 47625"/>
              <a:gd name="connsiteX2" fmla="*/ 0 w 47624"/>
              <a:gd name="connsiteY2" fmla="*/ 23812 h 47625"/>
              <a:gd name="connsiteX3" fmla="*/ 23813 w 47624"/>
              <a:gd name="connsiteY3" fmla="*/ 0 h 47625"/>
              <a:gd name="connsiteX4" fmla="*/ 47625 w 47624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4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69CEC9C3-F981-53E6-03C9-D2D5C58768F3}"/>
              </a:ext>
            </a:extLst>
          </p:cNvPr>
          <p:cNvSpPr/>
          <p:nvPr/>
        </p:nvSpPr>
        <p:spPr>
          <a:xfrm rot="16200000">
            <a:off x="354585" y="2790244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92A89B65-1C90-8FEC-D71B-737EBCBDD081}"/>
              </a:ext>
            </a:extLst>
          </p:cNvPr>
          <p:cNvSpPr/>
          <p:nvPr/>
        </p:nvSpPr>
        <p:spPr>
          <a:xfrm rot="16200000">
            <a:off x="317605" y="2753266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10A8958B-B2D4-22E2-F576-89C5A5A39B0A}"/>
              </a:ext>
            </a:extLst>
          </p:cNvPr>
          <p:cNvSpPr/>
          <p:nvPr/>
        </p:nvSpPr>
        <p:spPr>
          <a:xfrm rot="16200000">
            <a:off x="285249" y="2720908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26CED697-C871-C040-A39A-317B276970AF}"/>
              </a:ext>
            </a:extLst>
          </p:cNvPr>
          <p:cNvSpPr/>
          <p:nvPr/>
        </p:nvSpPr>
        <p:spPr>
          <a:xfrm rot="16200000">
            <a:off x="289872" y="2674684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B1E902A1-CED3-D8EB-4D63-5F20A7A79A0C}"/>
              </a:ext>
            </a:extLst>
          </p:cNvPr>
          <p:cNvSpPr/>
          <p:nvPr/>
        </p:nvSpPr>
        <p:spPr>
          <a:xfrm rot="16200000">
            <a:off x="326850" y="2711664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60C0BBA1-85B7-3700-8AAC-350DBC45492A}"/>
              </a:ext>
            </a:extLst>
          </p:cNvPr>
          <p:cNvSpPr/>
          <p:nvPr/>
        </p:nvSpPr>
        <p:spPr>
          <a:xfrm rot="16200000">
            <a:off x="363829" y="2744020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2BFB5C69-1390-9332-A6FE-6FFFE2D46294}"/>
              </a:ext>
            </a:extLst>
          </p:cNvPr>
          <p:cNvSpPr/>
          <p:nvPr/>
        </p:nvSpPr>
        <p:spPr>
          <a:xfrm rot="16200000">
            <a:off x="400809" y="2785622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BBDF8196-ABA1-A104-9F19-5F2656EE1784}"/>
              </a:ext>
            </a:extLst>
          </p:cNvPr>
          <p:cNvSpPr/>
          <p:nvPr/>
        </p:nvSpPr>
        <p:spPr>
          <a:xfrm rot="16200000">
            <a:off x="410054" y="2730153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9559D464-B255-D9EC-395F-ADC86DBF7949}"/>
              </a:ext>
            </a:extLst>
          </p:cNvPr>
          <p:cNvSpPr/>
          <p:nvPr/>
        </p:nvSpPr>
        <p:spPr>
          <a:xfrm rot="16200000">
            <a:off x="373074" y="2697797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1DE4576D-575A-6D39-FEAB-2D06CC80DB55}"/>
              </a:ext>
            </a:extLst>
          </p:cNvPr>
          <p:cNvSpPr/>
          <p:nvPr/>
        </p:nvSpPr>
        <p:spPr>
          <a:xfrm rot="16200000">
            <a:off x="340718" y="2660817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FCD48E46-33C4-EB8A-85C0-298DDDED5848}"/>
              </a:ext>
            </a:extLst>
          </p:cNvPr>
          <p:cNvSpPr/>
          <p:nvPr/>
        </p:nvSpPr>
        <p:spPr>
          <a:xfrm rot="16200000">
            <a:off x="349963" y="2619216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E202202D-CD76-1571-E4F7-E7815357A997}"/>
              </a:ext>
            </a:extLst>
          </p:cNvPr>
          <p:cNvSpPr/>
          <p:nvPr/>
        </p:nvSpPr>
        <p:spPr>
          <a:xfrm rot="16200000">
            <a:off x="359207" y="2563747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A62CA7A1-376E-C72C-5B5B-29D8894DF4A8}"/>
              </a:ext>
            </a:extLst>
          </p:cNvPr>
          <p:cNvSpPr/>
          <p:nvPr/>
        </p:nvSpPr>
        <p:spPr>
          <a:xfrm rot="16200000">
            <a:off x="400809" y="2605349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8B5DA992-134B-E35D-BF4E-C12B9BAFBB3A}"/>
              </a:ext>
            </a:extLst>
          </p:cNvPr>
          <p:cNvSpPr/>
          <p:nvPr/>
        </p:nvSpPr>
        <p:spPr>
          <a:xfrm rot="16200000">
            <a:off x="386942" y="2656195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115BD124-3DAC-4A55-8CC7-B63DF4F72232}"/>
              </a:ext>
            </a:extLst>
          </p:cNvPr>
          <p:cNvSpPr/>
          <p:nvPr/>
        </p:nvSpPr>
        <p:spPr>
          <a:xfrm rot="16200000">
            <a:off x="423920" y="2688551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26D17AAD-7491-FAE2-C245-2F3DCE20308A}"/>
              </a:ext>
            </a:extLst>
          </p:cNvPr>
          <p:cNvSpPr/>
          <p:nvPr/>
        </p:nvSpPr>
        <p:spPr>
          <a:xfrm rot="16200000">
            <a:off x="456278" y="2725531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E3BFB7A6-1CF5-6248-35BA-3B3A4EDE2503}"/>
              </a:ext>
            </a:extLst>
          </p:cNvPr>
          <p:cNvSpPr/>
          <p:nvPr/>
        </p:nvSpPr>
        <p:spPr>
          <a:xfrm rot="16200000">
            <a:off x="470145" y="2674684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id="{F461C7BC-5F36-A8F8-21DB-608502119914}"/>
              </a:ext>
            </a:extLst>
          </p:cNvPr>
          <p:cNvSpPr/>
          <p:nvPr/>
        </p:nvSpPr>
        <p:spPr>
          <a:xfrm rot="16200000">
            <a:off x="433166" y="2642327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5" name="Freeform: Shape 64">
            <a:extLst>
              <a:ext uri="{FF2B5EF4-FFF2-40B4-BE49-F238E27FC236}">
                <a16:creationId xmlns:a16="http://schemas.microsoft.com/office/drawing/2014/main" id="{D4224AE7-59D3-1753-06CC-EDB9DB7CC834}"/>
              </a:ext>
            </a:extLst>
          </p:cNvPr>
          <p:cNvSpPr/>
          <p:nvPr/>
        </p:nvSpPr>
        <p:spPr>
          <a:xfrm rot="16200000">
            <a:off x="442411" y="2596104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00D66679-B204-9BB7-29BC-A5A40CB2F362}"/>
              </a:ext>
            </a:extLst>
          </p:cNvPr>
          <p:cNvSpPr/>
          <p:nvPr/>
        </p:nvSpPr>
        <p:spPr>
          <a:xfrm rot="16200000">
            <a:off x="410054" y="2559125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FC47F32B-28A0-9FD2-EF12-477454EC082A}"/>
              </a:ext>
            </a:extLst>
          </p:cNvPr>
          <p:cNvSpPr/>
          <p:nvPr/>
        </p:nvSpPr>
        <p:spPr>
          <a:xfrm rot="16200000">
            <a:off x="419298" y="2508278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140D171C-4F0C-1A1F-0644-88074913631A}"/>
              </a:ext>
            </a:extLst>
          </p:cNvPr>
          <p:cNvSpPr/>
          <p:nvPr/>
        </p:nvSpPr>
        <p:spPr>
          <a:xfrm rot="16200000">
            <a:off x="456278" y="2549880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9" name="Freeform: Shape 68">
            <a:extLst>
              <a:ext uri="{FF2B5EF4-FFF2-40B4-BE49-F238E27FC236}">
                <a16:creationId xmlns:a16="http://schemas.microsoft.com/office/drawing/2014/main" id="{BF7C4A0F-D99E-FB9C-E4A4-6DC86BC99394}"/>
              </a:ext>
            </a:extLst>
          </p:cNvPr>
          <p:cNvSpPr/>
          <p:nvPr/>
        </p:nvSpPr>
        <p:spPr>
          <a:xfrm rot="16200000">
            <a:off x="493257" y="2582236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7DA0D904-C226-6803-EE57-EC6674161E56}"/>
              </a:ext>
            </a:extLst>
          </p:cNvPr>
          <p:cNvSpPr/>
          <p:nvPr/>
        </p:nvSpPr>
        <p:spPr>
          <a:xfrm rot="16200000">
            <a:off x="479390" y="2628460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F542E409-7C14-FE10-8F0E-E01C420398B3}"/>
              </a:ext>
            </a:extLst>
          </p:cNvPr>
          <p:cNvSpPr/>
          <p:nvPr/>
        </p:nvSpPr>
        <p:spPr>
          <a:xfrm rot="16200000">
            <a:off x="511746" y="2670062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D5864769-D381-8D65-BEDF-A63F350FE8E4}"/>
              </a:ext>
            </a:extLst>
          </p:cNvPr>
          <p:cNvSpPr/>
          <p:nvPr/>
        </p:nvSpPr>
        <p:spPr>
          <a:xfrm rot="16200000">
            <a:off x="525613" y="2614593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D4F45DD7-5975-816C-AD18-694C8C46FA88}"/>
              </a:ext>
            </a:extLst>
          </p:cNvPr>
          <p:cNvSpPr/>
          <p:nvPr/>
        </p:nvSpPr>
        <p:spPr>
          <a:xfrm rot="16200000">
            <a:off x="534859" y="2572991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F6B5B561-A226-E4BD-9AD6-B435FB620814}"/>
              </a:ext>
            </a:extLst>
          </p:cNvPr>
          <p:cNvSpPr/>
          <p:nvPr/>
        </p:nvSpPr>
        <p:spPr>
          <a:xfrm rot="16200000">
            <a:off x="497880" y="2536012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C1F9D43B-CF33-AB6A-9A2E-DCFF8B5828ED}"/>
              </a:ext>
            </a:extLst>
          </p:cNvPr>
          <p:cNvSpPr/>
          <p:nvPr/>
        </p:nvSpPr>
        <p:spPr>
          <a:xfrm rot="16200000">
            <a:off x="465522" y="2499034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3005034A-983A-6142-CA21-5F241EE1B744}"/>
              </a:ext>
            </a:extLst>
          </p:cNvPr>
          <p:cNvSpPr/>
          <p:nvPr/>
        </p:nvSpPr>
        <p:spPr>
          <a:xfrm rot="16200000">
            <a:off x="474767" y="2452809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488343E4-DBEC-4DF0-AC74-8567D60E0FC1}"/>
              </a:ext>
            </a:extLst>
          </p:cNvPr>
          <p:cNvSpPr/>
          <p:nvPr/>
        </p:nvSpPr>
        <p:spPr>
          <a:xfrm rot="16200000">
            <a:off x="511746" y="2494410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8" name="Freeform: Shape 77">
            <a:extLst>
              <a:ext uri="{FF2B5EF4-FFF2-40B4-BE49-F238E27FC236}">
                <a16:creationId xmlns:a16="http://schemas.microsoft.com/office/drawing/2014/main" id="{64E6F9CC-799F-21C4-D554-AE423879914C}"/>
              </a:ext>
            </a:extLst>
          </p:cNvPr>
          <p:cNvSpPr/>
          <p:nvPr/>
        </p:nvSpPr>
        <p:spPr>
          <a:xfrm rot="16200000">
            <a:off x="861246" y="1815470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425502BC-919F-1B30-D721-23C1F90EE12B}"/>
              </a:ext>
            </a:extLst>
          </p:cNvPr>
          <p:cNvSpPr/>
          <p:nvPr/>
        </p:nvSpPr>
        <p:spPr>
          <a:xfrm rot="16200000">
            <a:off x="841601" y="1810988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0" name="Freeform: Shape 79">
            <a:extLst>
              <a:ext uri="{FF2B5EF4-FFF2-40B4-BE49-F238E27FC236}">
                <a16:creationId xmlns:a16="http://schemas.microsoft.com/office/drawing/2014/main" id="{D614325B-8072-B73F-42E1-A36FD281D6C4}"/>
              </a:ext>
            </a:extLst>
          </p:cNvPr>
          <p:cNvSpPr/>
          <p:nvPr/>
        </p:nvSpPr>
        <p:spPr>
          <a:xfrm rot="16200000">
            <a:off x="847795" y="1829477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4C7B189E-2027-1D5F-B493-11BE03C281E3}"/>
              </a:ext>
            </a:extLst>
          </p:cNvPr>
          <p:cNvSpPr/>
          <p:nvPr/>
        </p:nvSpPr>
        <p:spPr>
          <a:xfrm rot="16200000">
            <a:off x="821910" y="1806226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2" name="Freeform: Shape 81">
            <a:extLst>
              <a:ext uri="{FF2B5EF4-FFF2-40B4-BE49-F238E27FC236}">
                <a16:creationId xmlns:a16="http://schemas.microsoft.com/office/drawing/2014/main" id="{F31F595E-9766-FA25-DF3F-2BE7F78EFAC8}"/>
              </a:ext>
            </a:extLst>
          </p:cNvPr>
          <p:cNvSpPr/>
          <p:nvPr/>
        </p:nvSpPr>
        <p:spPr>
          <a:xfrm rot="16200000">
            <a:off x="816132" y="1788754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B0252D4B-5379-861E-A537-AECA2D90EC74}"/>
              </a:ext>
            </a:extLst>
          </p:cNvPr>
          <p:cNvSpPr/>
          <p:nvPr/>
        </p:nvSpPr>
        <p:spPr>
          <a:xfrm rot="16200000">
            <a:off x="814145" y="1770263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4" name="Freeform: Shape 83">
            <a:extLst>
              <a:ext uri="{FF2B5EF4-FFF2-40B4-BE49-F238E27FC236}">
                <a16:creationId xmlns:a16="http://schemas.microsoft.com/office/drawing/2014/main" id="{67DECDB1-D62F-630A-9656-145CA3B23905}"/>
              </a:ext>
            </a:extLst>
          </p:cNvPr>
          <p:cNvSpPr/>
          <p:nvPr/>
        </p:nvSpPr>
        <p:spPr>
          <a:xfrm rot="16200000">
            <a:off x="825145" y="1737213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5" name="Freeform: Shape 84">
            <a:extLst>
              <a:ext uri="{FF2B5EF4-FFF2-40B4-BE49-F238E27FC236}">
                <a16:creationId xmlns:a16="http://schemas.microsoft.com/office/drawing/2014/main" id="{7B854DEB-AACD-DCD4-15B8-8E644EA653E5}"/>
              </a:ext>
            </a:extLst>
          </p:cNvPr>
          <p:cNvSpPr/>
          <p:nvPr/>
        </p:nvSpPr>
        <p:spPr>
          <a:xfrm rot="16200000">
            <a:off x="838828" y="1724734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6" name="Freeform: Shape 85">
            <a:extLst>
              <a:ext uri="{FF2B5EF4-FFF2-40B4-BE49-F238E27FC236}">
                <a16:creationId xmlns:a16="http://schemas.microsoft.com/office/drawing/2014/main" id="{5C510B2E-E516-9B81-ACB5-74831EE8CC8E}"/>
              </a:ext>
            </a:extLst>
          </p:cNvPr>
          <p:cNvSpPr/>
          <p:nvPr/>
        </p:nvSpPr>
        <p:spPr>
          <a:xfrm rot="16200000">
            <a:off x="842850" y="1743130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7" name="Freeform: Shape 86">
            <a:extLst>
              <a:ext uri="{FF2B5EF4-FFF2-40B4-BE49-F238E27FC236}">
                <a16:creationId xmlns:a16="http://schemas.microsoft.com/office/drawing/2014/main" id="{52E0F615-F2B5-8DED-9372-1FD2014E7708}"/>
              </a:ext>
            </a:extLst>
          </p:cNvPr>
          <p:cNvSpPr/>
          <p:nvPr/>
        </p:nvSpPr>
        <p:spPr>
          <a:xfrm rot="16200000">
            <a:off x="846918" y="1760233"/>
            <a:ext cx="8967" cy="8967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8" name="Freeform: Shape 87">
            <a:extLst>
              <a:ext uri="{FF2B5EF4-FFF2-40B4-BE49-F238E27FC236}">
                <a16:creationId xmlns:a16="http://schemas.microsoft.com/office/drawing/2014/main" id="{75883C7D-2640-295F-56F4-FF75099D5D6A}"/>
              </a:ext>
            </a:extLst>
          </p:cNvPr>
          <p:cNvSpPr/>
          <p:nvPr/>
        </p:nvSpPr>
        <p:spPr>
          <a:xfrm rot="16200000">
            <a:off x="830092" y="1757089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9" name="Freeform: Shape 88">
            <a:extLst>
              <a:ext uri="{FF2B5EF4-FFF2-40B4-BE49-F238E27FC236}">
                <a16:creationId xmlns:a16="http://schemas.microsoft.com/office/drawing/2014/main" id="{D96EBC56-9ABB-CB7E-E0DC-5025FC72E033}"/>
              </a:ext>
            </a:extLst>
          </p:cNvPr>
          <p:cNvSpPr/>
          <p:nvPr/>
        </p:nvSpPr>
        <p:spPr>
          <a:xfrm rot="16200000">
            <a:off x="814838" y="1746828"/>
            <a:ext cx="8967" cy="8967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0" name="Freeform: Shape 89">
            <a:extLst>
              <a:ext uri="{FF2B5EF4-FFF2-40B4-BE49-F238E27FC236}">
                <a16:creationId xmlns:a16="http://schemas.microsoft.com/office/drawing/2014/main" id="{278E3198-612F-A3E2-ADEF-63A770FFD904}"/>
              </a:ext>
            </a:extLst>
          </p:cNvPr>
          <p:cNvSpPr/>
          <p:nvPr/>
        </p:nvSpPr>
        <p:spPr>
          <a:xfrm rot="16200000">
            <a:off x="833604" y="1774747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1" name="Freeform: Shape 90">
            <a:extLst>
              <a:ext uri="{FF2B5EF4-FFF2-40B4-BE49-F238E27FC236}">
                <a16:creationId xmlns:a16="http://schemas.microsoft.com/office/drawing/2014/main" id="{A363D177-4FB6-21F6-A9C6-DB83BCFB6207}"/>
              </a:ext>
            </a:extLst>
          </p:cNvPr>
          <p:cNvSpPr/>
          <p:nvPr/>
        </p:nvSpPr>
        <p:spPr>
          <a:xfrm rot="16200000">
            <a:off x="839336" y="1792867"/>
            <a:ext cx="8967" cy="8967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2" name="Freeform: Shape 91">
            <a:extLst>
              <a:ext uri="{FF2B5EF4-FFF2-40B4-BE49-F238E27FC236}">
                <a16:creationId xmlns:a16="http://schemas.microsoft.com/office/drawing/2014/main" id="{E1416B73-027D-2BC9-06D1-E0DDAA35DD80}"/>
              </a:ext>
            </a:extLst>
          </p:cNvPr>
          <p:cNvSpPr/>
          <p:nvPr/>
        </p:nvSpPr>
        <p:spPr>
          <a:xfrm rot="16200000">
            <a:off x="852279" y="1779231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3" name="Freeform: Shape 92">
            <a:extLst>
              <a:ext uri="{FF2B5EF4-FFF2-40B4-BE49-F238E27FC236}">
                <a16:creationId xmlns:a16="http://schemas.microsoft.com/office/drawing/2014/main" id="{9F742E98-142C-543A-5D7E-27269AA048F6}"/>
              </a:ext>
            </a:extLst>
          </p:cNvPr>
          <p:cNvSpPr/>
          <p:nvPr/>
        </p:nvSpPr>
        <p:spPr>
          <a:xfrm rot="16200000">
            <a:off x="866654" y="1765872"/>
            <a:ext cx="8967" cy="8967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4" name="Freeform: Shape 93">
            <a:extLst>
              <a:ext uri="{FF2B5EF4-FFF2-40B4-BE49-F238E27FC236}">
                <a16:creationId xmlns:a16="http://schemas.microsoft.com/office/drawing/2014/main" id="{6938BB1F-919B-25B4-B62E-D59F85A6DADC}"/>
              </a:ext>
            </a:extLst>
          </p:cNvPr>
          <p:cNvSpPr/>
          <p:nvPr/>
        </p:nvSpPr>
        <p:spPr>
          <a:xfrm rot="16200000">
            <a:off x="870261" y="1783714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FD795F1E-CF73-CDB4-3231-5E65D8C6A1F6}"/>
              </a:ext>
            </a:extLst>
          </p:cNvPr>
          <p:cNvSpPr/>
          <p:nvPr/>
        </p:nvSpPr>
        <p:spPr>
          <a:xfrm rot="16200000">
            <a:off x="854266" y="1796797"/>
            <a:ext cx="8967" cy="8967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9" y="4136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6" name="Freeform: Shape 95">
            <a:extLst>
              <a:ext uri="{FF2B5EF4-FFF2-40B4-BE49-F238E27FC236}">
                <a16:creationId xmlns:a16="http://schemas.microsoft.com/office/drawing/2014/main" id="{542C743E-629E-3C7A-CB2F-4CAA57074918}"/>
              </a:ext>
            </a:extLst>
          </p:cNvPr>
          <p:cNvSpPr/>
          <p:nvPr/>
        </p:nvSpPr>
        <p:spPr>
          <a:xfrm rot="16200000">
            <a:off x="875391" y="1802343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7" name="Freeform: Shape 96">
            <a:extLst>
              <a:ext uri="{FF2B5EF4-FFF2-40B4-BE49-F238E27FC236}">
                <a16:creationId xmlns:a16="http://schemas.microsoft.com/office/drawing/2014/main" id="{5186E98A-69E2-C68F-7047-A4E410DA0FAF}"/>
              </a:ext>
            </a:extLst>
          </p:cNvPr>
          <p:cNvSpPr/>
          <p:nvPr/>
        </p:nvSpPr>
        <p:spPr>
          <a:xfrm rot="16200000">
            <a:off x="879228" y="1819538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8" name="Freeform: Shape 97">
            <a:extLst>
              <a:ext uri="{FF2B5EF4-FFF2-40B4-BE49-F238E27FC236}">
                <a16:creationId xmlns:a16="http://schemas.microsoft.com/office/drawing/2014/main" id="{0358E259-4E2B-AF66-E04E-6FF263611BA8}"/>
              </a:ext>
            </a:extLst>
          </p:cNvPr>
          <p:cNvSpPr/>
          <p:nvPr/>
        </p:nvSpPr>
        <p:spPr>
          <a:xfrm rot="16200000">
            <a:off x="865730" y="1833683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9" name="Freeform: Shape 98">
            <a:extLst>
              <a:ext uri="{FF2B5EF4-FFF2-40B4-BE49-F238E27FC236}">
                <a16:creationId xmlns:a16="http://schemas.microsoft.com/office/drawing/2014/main" id="{F568F8CD-8F2E-E345-21C2-A9A081E7912B}"/>
              </a:ext>
            </a:extLst>
          </p:cNvPr>
          <p:cNvSpPr/>
          <p:nvPr/>
        </p:nvSpPr>
        <p:spPr>
          <a:xfrm rot="16200000">
            <a:off x="869798" y="1853190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0" name="Freeform: Shape 99">
            <a:extLst>
              <a:ext uri="{FF2B5EF4-FFF2-40B4-BE49-F238E27FC236}">
                <a16:creationId xmlns:a16="http://schemas.microsoft.com/office/drawing/2014/main" id="{278BF81D-E734-D2CB-57E9-02C4D89EB98C}"/>
              </a:ext>
            </a:extLst>
          </p:cNvPr>
          <p:cNvSpPr/>
          <p:nvPr/>
        </p:nvSpPr>
        <p:spPr>
          <a:xfrm rot="16200000">
            <a:off x="883712" y="1838167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1" name="Freeform: Shape 100">
            <a:extLst>
              <a:ext uri="{FF2B5EF4-FFF2-40B4-BE49-F238E27FC236}">
                <a16:creationId xmlns:a16="http://schemas.microsoft.com/office/drawing/2014/main" id="{C4EB9054-CCC0-260E-D6E5-6E2E346D9F2F}"/>
              </a:ext>
            </a:extLst>
          </p:cNvPr>
          <p:cNvSpPr/>
          <p:nvPr/>
        </p:nvSpPr>
        <p:spPr>
          <a:xfrm rot="16200000">
            <a:off x="898780" y="1825593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2" name="Freeform: Shape 101">
            <a:extLst>
              <a:ext uri="{FF2B5EF4-FFF2-40B4-BE49-F238E27FC236}">
                <a16:creationId xmlns:a16="http://schemas.microsoft.com/office/drawing/2014/main" id="{A29A8C89-DBFC-600B-297D-EB1693034293}"/>
              </a:ext>
            </a:extLst>
          </p:cNvPr>
          <p:cNvSpPr/>
          <p:nvPr/>
        </p:nvSpPr>
        <p:spPr>
          <a:xfrm rot="16200000">
            <a:off x="900722" y="1842697"/>
            <a:ext cx="8967" cy="8967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3" name="Freeform: Shape 102">
            <a:extLst>
              <a:ext uri="{FF2B5EF4-FFF2-40B4-BE49-F238E27FC236}">
                <a16:creationId xmlns:a16="http://schemas.microsoft.com/office/drawing/2014/main" id="{FE9A9C94-9B8A-AC4A-E048-BFCB71E6D462}"/>
              </a:ext>
            </a:extLst>
          </p:cNvPr>
          <p:cNvSpPr/>
          <p:nvPr/>
        </p:nvSpPr>
        <p:spPr>
          <a:xfrm rot="16200000">
            <a:off x="886392" y="1856933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4" name="Freeform: Shape 103">
            <a:extLst>
              <a:ext uri="{FF2B5EF4-FFF2-40B4-BE49-F238E27FC236}">
                <a16:creationId xmlns:a16="http://schemas.microsoft.com/office/drawing/2014/main" id="{6CDD9278-F837-7A48-7D82-81EC2F75159A}"/>
              </a:ext>
            </a:extLst>
          </p:cNvPr>
          <p:cNvSpPr/>
          <p:nvPr/>
        </p:nvSpPr>
        <p:spPr>
          <a:xfrm rot="16200000">
            <a:off x="906823" y="1860261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5" name="Freeform: Shape 104">
            <a:extLst>
              <a:ext uri="{FF2B5EF4-FFF2-40B4-BE49-F238E27FC236}">
                <a16:creationId xmlns:a16="http://schemas.microsoft.com/office/drawing/2014/main" id="{0430E208-D4DA-F6FF-E9DE-1BA9A4B7C8E6}"/>
              </a:ext>
            </a:extLst>
          </p:cNvPr>
          <p:cNvSpPr/>
          <p:nvPr/>
        </p:nvSpPr>
        <p:spPr>
          <a:xfrm rot="16200000">
            <a:off x="916299" y="1829293"/>
            <a:ext cx="8967" cy="8967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9" y="4136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6" name="Freeform: Shape 105">
            <a:extLst>
              <a:ext uri="{FF2B5EF4-FFF2-40B4-BE49-F238E27FC236}">
                <a16:creationId xmlns:a16="http://schemas.microsoft.com/office/drawing/2014/main" id="{540E775F-0DA9-F375-2BB3-E9CB9040BF10}"/>
              </a:ext>
            </a:extLst>
          </p:cNvPr>
          <p:cNvSpPr/>
          <p:nvPr/>
        </p:nvSpPr>
        <p:spPr>
          <a:xfrm rot="16200000">
            <a:off x="933818" y="1832850"/>
            <a:ext cx="8967" cy="8967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7" name="Freeform: Shape 106">
            <a:extLst>
              <a:ext uri="{FF2B5EF4-FFF2-40B4-BE49-F238E27FC236}">
                <a16:creationId xmlns:a16="http://schemas.microsoft.com/office/drawing/2014/main" id="{2605DC5A-D98E-A706-EDC8-AD6E34F4C112}"/>
              </a:ext>
            </a:extLst>
          </p:cNvPr>
          <p:cNvSpPr/>
          <p:nvPr/>
        </p:nvSpPr>
        <p:spPr>
          <a:xfrm rot="16200000">
            <a:off x="920598" y="1848059"/>
            <a:ext cx="8967" cy="8967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8" name="Freeform: Shape 107">
            <a:extLst>
              <a:ext uri="{FF2B5EF4-FFF2-40B4-BE49-F238E27FC236}">
                <a16:creationId xmlns:a16="http://schemas.microsoft.com/office/drawing/2014/main" id="{E82A4F64-6931-B154-BE19-9DBC18FE6517}"/>
              </a:ext>
            </a:extLst>
          </p:cNvPr>
          <p:cNvSpPr/>
          <p:nvPr/>
        </p:nvSpPr>
        <p:spPr>
          <a:xfrm rot="16200000">
            <a:off x="923372" y="1867102"/>
            <a:ext cx="8967" cy="8967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9" y="4136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9" name="Freeform: Shape 108">
            <a:extLst>
              <a:ext uri="{FF2B5EF4-FFF2-40B4-BE49-F238E27FC236}">
                <a16:creationId xmlns:a16="http://schemas.microsoft.com/office/drawing/2014/main" id="{903F6252-DAD7-A926-2853-95E0D1C7DD48}"/>
              </a:ext>
            </a:extLst>
          </p:cNvPr>
          <p:cNvSpPr/>
          <p:nvPr/>
        </p:nvSpPr>
        <p:spPr>
          <a:xfrm rot="16200000">
            <a:off x="937886" y="1850278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0" name="Freeform: Shape 109">
            <a:extLst>
              <a:ext uri="{FF2B5EF4-FFF2-40B4-BE49-F238E27FC236}">
                <a16:creationId xmlns:a16="http://schemas.microsoft.com/office/drawing/2014/main" id="{62C3FFDF-27CC-7C35-8376-1729CA6D9887}"/>
              </a:ext>
            </a:extLst>
          </p:cNvPr>
          <p:cNvSpPr/>
          <p:nvPr/>
        </p:nvSpPr>
        <p:spPr>
          <a:xfrm rot="16200000">
            <a:off x="942278" y="1871079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1" name="Freeform: Shape 110">
            <a:extLst>
              <a:ext uri="{FF2B5EF4-FFF2-40B4-BE49-F238E27FC236}">
                <a16:creationId xmlns:a16="http://schemas.microsoft.com/office/drawing/2014/main" id="{82782FCE-B32A-0A61-2749-00FDE519DB4E}"/>
              </a:ext>
            </a:extLst>
          </p:cNvPr>
          <p:cNvSpPr/>
          <p:nvPr/>
        </p:nvSpPr>
        <p:spPr>
          <a:xfrm rot="16200000">
            <a:off x="957439" y="1856933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2" name="Freeform: Shape 111">
            <a:extLst>
              <a:ext uri="{FF2B5EF4-FFF2-40B4-BE49-F238E27FC236}">
                <a16:creationId xmlns:a16="http://schemas.microsoft.com/office/drawing/2014/main" id="{225CE1FC-5E0E-C330-BB34-88CA88E9F354}"/>
              </a:ext>
            </a:extLst>
          </p:cNvPr>
          <p:cNvSpPr/>
          <p:nvPr/>
        </p:nvSpPr>
        <p:spPr>
          <a:xfrm rot="16200000">
            <a:off x="950182" y="1836457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3" name="Freeform: Shape 112">
            <a:extLst>
              <a:ext uri="{FF2B5EF4-FFF2-40B4-BE49-F238E27FC236}">
                <a16:creationId xmlns:a16="http://schemas.microsoft.com/office/drawing/2014/main" id="{FE7971BE-816D-2425-DE8F-6ABA74F72809}"/>
              </a:ext>
            </a:extLst>
          </p:cNvPr>
          <p:cNvSpPr/>
          <p:nvPr/>
        </p:nvSpPr>
        <p:spPr>
          <a:xfrm rot="16200000">
            <a:off x="909412" y="1809923"/>
            <a:ext cx="8967" cy="8967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4" name="Freeform: Shape 113">
            <a:extLst>
              <a:ext uri="{FF2B5EF4-FFF2-40B4-BE49-F238E27FC236}">
                <a16:creationId xmlns:a16="http://schemas.microsoft.com/office/drawing/2014/main" id="{59A749A2-EAA5-277B-096D-9BFA5C5F97E0}"/>
              </a:ext>
            </a:extLst>
          </p:cNvPr>
          <p:cNvSpPr/>
          <p:nvPr/>
        </p:nvSpPr>
        <p:spPr>
          <a:xfrm rot="16200000">
            <a:off x="847795" y="1846996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5" name="Freeform: Shape 114">
            <a:extLst>
              <a:ext uri="{FF2B5EF4-FFF2-40B4-BE49-F238E27FC236}">
                <a16:creationId xmlns:a16="http://schemas.microsoft.com/office/drawing/2014/main" id="{7B4EFDF9-9182-A804-F901-F7633D8092EF}"/>
              </a:ext>
            </a:extLst>
          </p:cNvPr>
          <p:cNvSpPr/>
          <p:nvPr/>
        </p:nvSpPr>
        <p:spPr>
          <a:xfrm rot="16200000">
            <a:off x="829629" y="1824207"/>
            <a:ext cx="8967" cy="8967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9" y="4136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6" name="Freeform: Shape 115">
            <a:extLst>
              <a:ext uri="{FF2B5EF4-FFF2-40B4-BE49-F238E27FC236}">
                <a16:creationId xmlns:a16="http://schemas.microsoft.com/office/drawing/2014/main" id="{0E1587B2-E4AD-6E34-2FE1-409220F0D2AC}"/>
              </a:ext>
            </a:extLst>
          </p:cNvPr>
          <p:cNvSpPr/>
          <p:nvPr/>
        </p:nvSpPr>
        <p:spPr>
          <a:xfrm rot="16200000">
            <a:off x="894158" y="1802991"/>
            <a:ext cx="8967" cy="8967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7" name="Freeform: Shape 116">
            <a:extLst>
              <a:ext uri="{FF2B5EF4-FFF2-40B4-BE49-F238E27FC236}">
                <a16:creationId xmlns:a16="http://schemas.microsoft.com/office/drawing/2014/main" id="{CE4B12FC-866F-4641-A6DE-A4F80C386254}"/>
              </a:ext>
            </a:extLst>
          </p:cNvPr>
          <p:cNvSpPr/>
          <p:nvPr/>
        </p:nvSpPr>
        <p:spPr>
          <a:xfrm rot="16200000">
            <a:off x="861246" y="1744887"/>
            <a:ext cx="8967" cy="8967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9" y="4136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8" name="Freeform: Shape 117">
            <a:extLst>
              <a:ext uri="{FF2B5EF4-FFF2-40B4-BE49-F238E27FC236}">
                <a16:creationId xmlns:a16="http://schemas.microsoft.com/office/drawing/2014/main" id="{8AF49D3D-827C-D196-8E8C-DEA4A0DCDFF3}"/>
              </a:ext>
            </a:extLst>
          </p:cNvPr>
          <p:cNvSpPr/>
          <p:nvPr/>
        </p:nvSpPr>
        <p:spPr>
          <a:xfrm rot="16200000">
            <a:off x="520991" y="2443563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9" name="Freeform: Shape 118">
            <a:extLst>
              <a:ext uri="{FF2B5EF4-FFF2-40B4-BE49-F238E27FC236}">
                <a16:creationId xmlns:a16="http://schemas.microsoft.com/office/drawing/2014/main" id="{E311577F-3774-D0C9-3DA1-EBBA8083A647}"/>
              </a:ext>
            </a:extLst>
          </p:cNvPr>
          <p:cNvSpPr/>
          <p:nvPr/>
        </p:nvSpPr>
        <p:spPr>
          <a:xfrm rot="16200000">
            <a:off x="303738" y="2623838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0" name="Freeform: Shape 119">
            <a:extLst>
              <a:ext uri="{FF2B5EF4-FFF2-40B4-BE49-F238E27FC236}">
                <a16:creationId xmlns:a16="http://schemas.microsoft.com/office/drawing/2014/main" id="{2C74C94C-A320-75FA-0B54-04B5A2016BC4}"/>
              </a:ext>
            </a:extLst>
          </p:cNvPr>
          <p:cNvSpPr/>
          <p:nvPr/>
        </p:nvSpPr>
        <p:spPr>
          <a:xfrm rot="16200000">
            <a:off x="118842" y="2850336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1" name="Freeform: Shape 120">
            <a:extLst>
              <a:ext uri="{FF2B5EF4-FFF2-40B4-BE49-F238E27FC236}">
                <a16:creationId xmlns:a16="http://schemas.microsoft.com/office/drawing/2014/main" id="{B9DBA48A-E2A9-AA11-550D-907906DEB345}"/>
              </a:ext>
            </a:extLst>
          </p:cNvPr>
          <p:cNvSpPr/>
          <p:nvPr/>
        </p:nvSpPr>
        <p:spPr>
          <a:xfrm rot="16200000">
            <a:off x="132710" y="2794866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2" name="Freeform: Shape 121">
            <a:extLst>
              <a:ext uri="{FF2B5EF4-FFF2-40B4-BE49-F238E27FC236}">
                <a16:creationId xmlns:a16="http://schemas.microsoft.com/office/drawing/2014/main" id="{F5DE4ECE-CB6D-C9A0-8D6F-20A999B989B2}"/>
              </a:ext>
            </a:extLst>
          </p:cNvPr>
          <p:cNvSpPr/>
          <p:nvPr/>
        </p:nvSpPr>
        <p:spPr>
          <a:xfrm rot="16200000">
            <a:off x="835037" y="2392996"/>
            <a:ext cx="18489" cy="147361"/>
          </a:xfrm>
          <a:custGeom>
            <a:avLst/>
            <a:gdLst>
              <a:gd name="connsiteX0" fmla="*/ 38100 w 38100"/>
              <a:gd name="connsiteY0" fmla="*/ 0 h 303656"/>
              <a:gd name="connsiteX1" fmla="*/ 0 w 38100"/>
              <a:gd name="connsiteY1" fmla="*/ 0 h 303656"/>
              <a:gd name="connsiteX2" fmla="*/ 0 w 38100"/>
              <a:gd name="connsiteY2" fmla="*/ 221551 h 303656"/>
              <a:gd name="connsiteX3" fmla="*/ 38100 w 38100"/>
              <a:gd name="connsiteY3" fmla="*/ 303657 h 303656"/>
              <a:gd name="connsiteX4" fmla="*/ 38100 w 38100"/>
              <a:gd name="connsiteY4" fmla="*/ 0 h 303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303656">
                <a:moveTo>
                  <a:pt x="38100" y="0"/>
                </a:moveTo>
                <a:lnTo>
                  <a:pt x="0" y="0"/>
                </a:lnTo>
                <a:lnTo>
                  <a:pt x="0" y="221551"/>
                </a:lnTo>
                <a:cubicBezTo>
                  <a:pt x="11621" y="249555"/>
                  <a:pt x="24384" y="276892"/>
                  <a:pt x="38100" y="303657"/>
                </a:cubicBezTo>
                <a:lnTo>
                  <a:pt x="38100" y="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3" name="Freeform: Shape 122">
            <a:extLst>
              <a:ext uri="{FF2B5EF4-FFF2-40B4-BE49-F238E27FC236}">
                <a16:creationId xmlns:a16="http://schemas.microsoft.com/office/drawing/2014/main" id="{66C35968-3D36-728B-2F9F-835C8AC951A3}"/>
              </a:ext>
            </a:extLst>
          </p:cNvPr>
          <p:cNvSpPr/>
          <p:nvPr/>
        </p:nvSpPr>
        <p:spPr>
          <a:xfrm rot="16200000">
            <a:off x="883712" y="2280254"/>
            <a:ext cx="18489" cy="244710"/>
          </a:xfrm>
          <a:custGeom>
            <a:avLst/>
            <a:gdLst>
              <a:gd name="connsiteX0" fmla="*/ 38100 w 38100"/>
              <a:gd name="connsiteY0" fmla="*/ 0 h 504253"/>
              <a:gd name="connsiteX1" fmla="*/ 0 w 38100"/>
              <a:gd name="connsiteY1" fmla="*/ 0 h 504253"/>
              <a:gd name="connsiteX2" fmla="*/ 0 w 38100"/>
              <a:gd name="connsiteY2" fmla="*/ 455200 h 504253"/>
              <a:gd name="connsiteX3" fmla="*/ 38100 w 38100"/>
              <a:gd name="connsiteY3" fmla="*/ 504253 h 504253"/>
              <a:gd name="connsiteX4" fmla="*/ 38100 w 38100"/>
              <a:gd name="connsiteY4" fmla="*/ 0 h 504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504253">
                <a:moveTo>
                  <a:pt x="38100" y="0"/>
                </a:moveTo>
                <a:lnTo>
                  <a:pt x="0" y="0"/>
                </a:lnTo>
                <a:lnTo>
                  <a:pt x="0" y="455200"/>
                </a:lnTo>
                <a:cubicBezTo>
                  <a:pt x="12287" y="471868"/>
                  <a:pt x="24955" y="488251"/>
                  <a:pt x="38100" y="504253"/>
                </a:cubicBezTo>
                <a:lnTo>
                  <a:pt x="38100" y="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4" name="Freeform: Shape 123">
            <a:extLst>
              <a:ext uri="{FF2B5EF4-FFF2-40B4-BE49-F238E27FC236}">
                <a16:creationId xmlns:a16="http://schemas.microsoft.com/office/drawing/2014/main" id="{AAC4A3E1-00E7-9C73-E8C6-8B050D5422AA}"/>
              </a:ext>
            </a:extLst>
          </p:cNvPr>
          <p:cNvSpPr/>
          <p:nvPr/>
        </p:nvSpPr>
        <p:spPr>
          <a:xfrm rot="16200000">
            <a:off x="916576" y="2183323"/>
            <a:ext cx="18489" cy="310440"/>
          </a:xfrm>
          <a:custGeom>
            <a:avLst/>
            <a:gdLst>
              <a:gd name="connsiteX0" fmla="*/ 38100 w 38100"/>
              <a:gd name="connsiteY0" fmla="*/ 0 h 639698"/>
              <a:gd name="connsiteX1" fmla="*/ 0 w 38100"/>
              <a:gd name="connsiteY1" fmla="*/ 0 h 639698"/>
              <a:gd name="connsiteX2" fmla="*/ 0 w 38100"/>
              <a:gd name="connsiteY2" fmla="*/ 605123 h 639698"/>
              <a:gd name="connsiteX3" fmla="*/ 38100 w 38100"/>
              <a:gd name="connsiteY3" fmla="*/ 639699 h 639698"/>
              <a:gd name="connsiteX4" fmla="*/ 38100 w 38100"/>
              <a:gd name="connsiteY4" fmla="*/ 0 h 6396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639698">
                <a:moveTo>
                  <a:pt x="38100" y="0"/>
                </a:moveTo>
                <a:lnTo>
                  <a:pt x="0" y="0"/>
                </a:lnTo>
                <a:lnTo>
                  <a:pt x="0" y="605123"/>
                </a:lnTo>
                <a:cubicBezTo>
                  <a:pt x="12382" y="616934"/>
                  <a:pt x="25146" y="628459"/>
                  <a:pt x="38100" y="639699"/>
                </a:cubicBezTo>
                <a:lnTo>
                  <a:pt x="38100" y="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5" name="Freeform: Shape 124">
            <a:extLst>
              <a:ext uri="{FF2B5EF4-FFF2-40B4-BE49-F238E27FC236}">
                <a16:creationId xmlns:a16="http://schemas.microsoft.com/office/drawing/2014/main" id="{79ECE6F6-36CF-6D53-CEB9-72E984967E6A}"/>
              </a:ext>
            </a:extLst>
          </p:cNvPr>
          <p:cNvSpPr/>
          <p:nvPr/>
        </p:nvSpPr>
        <p:spPr>
          <a:xfrm rot="16200000">
            <a:off x="940498" y="2095381"/>
            <a:ext cx="18489" cy="358283"/>
          </a:xfrm>
          <a:custGeom>
            <a:avLst/>
            <a:gdLst>
              <a:gd name="connsiteX0" fmla="*/ 38100 w 38100"/>
              <a:gd name="connsiteY0" fmla="*/ 0 h 738282"/>
              <a:gd name="connsiteX1" fmla="*/ 0 w 38100"/>
              <a:gd name="connsiteY1" fmla="*/ 0 h 738282"/>
              <a:gd name="connsiteX2" fmla="*/ 0 w 38100"/>
              <a:gd name="connsiteY2" fmla="*/ 712851 h 738282"/>
              <a:gd name="connsiteX3" fmla="*/ 38100 w 38100"/>
              <a:gd name="connsiteY3" fmla="*/ 738283 h 738282"/>
              <a:gd name="connsiteX4" fmla="*/ 38100 w 38100"/>
              <a:gd name="connsiteY4" fmla="*/ 0 h 738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738282">
                <a:moveTo>
                  <a:pt x="38100" y="0"/>
                </a:moveTo>
                <a:lnTo>
                  <a:pt x="0" y="0"/>
                </a:lnTo>
                <a:lnTo>
                  <a:pt x="0" y="712851"/>
                </a:lnTo>
                <a:cubicBezTo>
                  <a:pt x="12478" y="721614"/>
                  <a:pt x="25241" y="730091"/>
                  <a:pt x="38100" y="738283"/>
                </a:cubicBezTo>
                <a:lnTo>
                  <a:pt x="38100" y="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6" name="Freeform: Shape 125">
            <a:extLst>
              <a:ext uri="{FF2B5EF4-FFF2-40B4-BE49-F238E27FC236}">
                <a16:creationId xmlns:a16="http://schemas.microsoft.com/office/drawing/2014/main" id="{9D277A48-AA81-9406-5980-2F11514B5029}"/>
              </a:ext>
            </a:extLst>
          </p:cNvPr>
          <p:cNvSpPr/>
          <p:nvPr/>
        </p:nvSpPr>
        <p:spPr>
          <a:xfrm rot="16200000">
            <a:off x="958062" y="2013749"/>
            <a:ext cx="18489" cy="393412"/>
          </a:xfrm>
          <a:custGeom>
            <a:avLst/>
            <a:gdLst>
              <a:gd name="connsiteX0" fmla="*/ 38100 w 38100"/>
              <a:gd name="connsiteY0" fmla="*/ 0 h 810672"/>
              <a:gd name="connsiteX1" fmla="*/ 0 w 38100"/>
              <a:gd name="connsiteY1" fmla="*/ 0 h 810672"/>
              <a:gd name="connsiteX2" fmla="*/ 0 w 38100"/>
              <a:gd name="connsiteY2" fmla="*/ 792099 h 810672"/>
              <a:gd name="connsiteX3" fmla="*/ 38100 w 38100"/>
              <a:gd name="connsiteY3" fmla="*/ 810673 h 810672"/>
              <a:gd name="connsiteX4" fmla="*/ 38100 w 38100"/>
              <a:gd name="connsiteY4" fmla="*/ 0 h 810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810672">
                <a:moveTo>
                  <a:pt x="38100" y="0"/>
                </a:moveTo>
                <a:lnTo>
                  <a:pt x="0" y="0"/>
                </a:lnTo>
                <a:lnTo>
                  <a:pt x="0" y="792099"/>
                </a:lnTo>
                <a:cubicBezTo>
                  <a:pt x="12573" y="798481"/>
                  <a:pt x="25241" y="804672"/>
                  <a:pt x="38100" y="810673"/>
                </a:cubicBezTo>
                <a:lnTo>
                  <a:pt x="38100" y="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7" name="Freeform: Shape 126">
            <a:extLst>
              <a:ext uri="{FF2B5EF4-FFF2-40B4-BE49-F238E27FC236}">
                <a16:creationId xmlns:a16="http://schemas.microsoft.com/office/drawing/2014/main" id="{66A4923A-2948-4526-817D-9992F1CE3BC8}"/>
              </a:ext>
            </a:extLst>
          </p:cNvPr>
          <p:cNvSpPr/>
          <p:nvPr/>
        </p:nvSpPr>
        <p:spPr>
          <a:xfrm rot="16200000">
            <a:off x="970520" y="1937225"/>
            <a:ext cx="18489" cy="418328"/>
          </a:xfrm>
          <a:custGeom>
            <a:avLst/>
            <a:gdLst>
              <a:gd name="connsiteX0" fmla="*/ 38100 w 38100"/>
              <a:gd name="connsiteY0" fmla="*/ 0 h 862012"/>
              <a:gd name="connsiteX1" fmla="*/ 0 w 38100"/>
              <a:gd name="connsiteY1" fmla="*/ 0 h 862012"/>
              <a:gd name="connsiteX2" fmla="*/ 0 w 38100"/>
              <a:gd name="connsiteY2" fmla="*/ 849154 h 862012"/>
              <a:gd name="connsiteX3" fmla="*/ 38100 w 38100"/>
              <a:gd name="connsiteY3" fmla="*/ 862012 h 862012"/>
              <a:gd name="connsiteX4" fmla="*/ 38100 w 38100"/>
              <a:gd name="connsiteY4" fmla="*/ 95 h 862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862012">
                <a:moveTo>
                  <a:pt x="38100" y="0"/>
                </a:moveTo>
                <a:lnTo>
                  <a:pt x="0" y="0"/>
                </a:lnTo>
                <a:lnTo>
                  <a:pt x="0" y="849154"/>
                </a:lnTo>
                <a:cubicBezTo>
                  <a:pt x="12573" y="853630"/>
                  <a:pt x="25337" y="857917"/>
                  <a:pt x="38100" y="862012"/>
                </a:cubicBezTo>
                <a:lnTo>
                  <a:pt x="38100" y="95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8" name="Freeform: Shape 127">
            <a:extLst>
              <a:ext uri="{FF2B5EF4-FFF2-40B4-BE49-F238E27FC236}">
                <a16:creationId xmlns:a16="http://schemas.microsoft.com/office/drawing/2014/main" id="{7ECA33A1-E51D-E3B3-A2B9-D1FC3DF26F09}"/>
              </a:ext>
            </a:extLst>
          </p:cNvPr>
          <p:cNvSpPr/>
          <p:nvPr/>
        </p:nvSpPr>
        <p:spPr>
          <a:xfrm rot="16200000">
            <a:off x="978563" y="1865162"/>
            <a:ext cx="18489" cy="434414"/>
          </a:xfrm>
          <a:custGeom>
            <a:avLst/>
            <a:gdLst>
              <a:gd name="connsiteX0" fmla="*/ 38100 w 38100"/>
              <a:gd name="connsiteY0" fmla="*/ 0 h 895159"/>
              <a:gd name="connsiteX1" fmla="*/ 0 w 38100"/>
              <a:gd name="connsiteY1" fmla="*/ 0 h 895159"/>
              <a:gd name="connsiteX2" fmla="*/ 0 w 38100"/>
              <a:gd name="connsiteY2" fmla="*/ 887349 h 895159"/>
              <a:gd name="connsiteX3" fmla="*/ 38100 w 38100"/>
              <a:gd name="connsiteY3" fmla="*/ 895159 h 895159"/>
              <a:gd name="connsiteX4" fmla="*/ 38100 w 38100"/>
              <a:gd name="connsiteY4" fmla="*/ 95 h 895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895159">
                <a:moveTo>
                  <a:pt x="38100" y="0"/>
                </a:moveTo>
                <a:lnTo>
                  <a:pt x="0" y="0"/>
                </a:lnTo>
                <a:lnTo>
                  <a:pt x="0" y="887349"/>
                </a:lnTo>
                <a:cubicBezTo>
                  <a:pt x="12573" y="890207"/>
                  <a:pt x="25337" y="892778"/>
                  <a:pt x="38100" y="895159"/>
                </a:cubicBezTo>
                <a:lnTo>
                  <a:pt x="38100" y="95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9" name="Freeform: Shape 128">
            <a:extLst>
              <a:ext uri="{FF2B5EF4-FFF2-40B4-BE49-F238E27FC236}">
                <a16:creationId xmlns:a16="http://schemas.microsoft.com/office/drawing/2014/main" id="{35A75BE0-E277-32BD-6D9B-3F42081ACBEE}"/>
              </a:ext>
            </a:extLst>
          </p:cNvPr>
          <p:cNvSpPr/>
          <p:nvPr/>
        </p:nvSpPr>
        <p:spPr>
          <a:xfrm rot="16200000">
            <a:off x="982607" y="1797052"/>
            <a:ext cx="18489" cy="442502"/>
          </a:xfrm>
          <a:custGeom>
            <a:avLst/>
            <a:gdLst>
              <a:gd name="connsiteX0" fmla="*/ 38100 w 38100"/>
              <a:gd name="connsiteY0" fmla="*/ 0 h 911828"/>
              <a:gd name="connsiteX1" fmla="*/ 0 w 38100"/>
              <a:gd name="connsiteY1" fmla="*/ 0 h 911828"/>
              <a:gd name="connsiteX2" fmla="*/ 0 w 38100"/>
              <a:gd name="connsiteY2" fmla="*/ 908590 h 911828"/>
              <a:gd name="connsiteX3" fmla="*/ 38100 w 38100"/>
              <a:gd name="connsiteY3" fmla="*/ 911828 h 911828"/>
              <a:gd name="connsiteX4" fmla="*/ 38100 w 38100"/>
              <a:gd name="connsiteY4" fmla="*/ 0 h 9118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911828">
                <a:moveTo>
                  <a:pt x="38100" y="0"/>
                </a:moveTo>
                <a:lnTo>
                  <a:pt x="0" y="0"/>
                </a:lnTo>
                <a:lnTo>
                  <a:pt x="0" y="908590"/>
                </a:lnTo>
                <a:cubicBezTo>
                  <a:pt x="12668" y="909828"/>
                  <a:pt x="25337" y="910971"/>
                  <a:pt x="38100" y="911828"/>
                </a:cubicBezTo>
                <a:lnTo>
                  <a:pt x="38100" y="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0" name="Freeform: Shape 129">
            <a:extLst>
              <a:ext uri="{FF2B5EF4-FFF2-40B4-BE49-F238E27FC236}">
                <a16:creationId xmlns:a16="http://schemas.microsoft.com/office/drawing/2014/main" id="{7778E682-5569-6190-43AA-A8E6AF67D29A}"/>
              </a:ext>
            </a:extLst>
          </p:cNvPr>
          <p:cNvSpPr/>
          <p:nvPr/>
        </p:nvSpPr>
        <p:spPr>
          <a:xfrm rot="16200000">
            <a:off x="726480" y="2020913"/>
            <a:ext cx="813867" cy="688739"/>
          </a:xfrm>
          <a:custGeom>
            <a:avLst/>
            <a:gdLst>
              <a:gd name="connsiteX0" fmla="*/ 1648777 w 1677066"/>
              <a:gd name="connsiteY0" fmla="*/ 876395 h 1419225"/>
              <a:gd name="connsiteX1" fmla="*/ 1572577 w 1677066"/>
              <a:gd name="connsiteY1" fmla="*/ 873824 h 1419225"/>
              <a:gd name="connsiteX2" fmla="*/ 1534477 w 1677066"/>
              <a:gd name="connsiteY2" fmla="*/ 870585 h 1419225"/>
              <a:gd name="connsiteX3" fmla="*/ 1440561 w 1677066"/>
              <a:gd name="connsiteY3" fmla="*/ 857059 h 1419225"/>
              <a:gd name="connsiteX4" fmla="*/ 1402461 w 1677066"/>
              <a:gd name="connsiteY4" fmla="*/ 849249 h 1419225"/>
              <a:gd name="connsiteX5" fmla="*/ 1308544 w 1677066"/>
              <a:gd name="connsiteY5" fmla="*/ 823913 h 1419225"/>
              <a:gd name="connsiteX6" fmla="*/ 1270444 w 1677066"/>
              <a:gd name="connsiteY6" fmla="*/ 811054 h 1419225"/>
              <a:gd name="connsiteX7" fmla="*/ 1176528 w 1677066"/>
              <a:gd name="connsiteY7" fmla="*/ 772573 h 1419225"/>
              <a:gd name="connsiteX8" fmla="*/ 1138428 w 1677066"/>
              <a:gd name="connsiteY8" fmla="*/ 753999 h 1419225"/>
              <a:gd name="connsiteX9" fmla="*/ 1044512 w 1677066"/>
              <a:gd name="connsiteY9" fmla="*/ 700183 h 1419225"/>
              <a:gd name="connsiteX10" fmla="*/ 1006412 w 1677066"/>
              <a:gd name="connsiteY10" fmla="*/ 674751 h 1419225"/>
              <a:gd name="connsiteX11" fmla="*/ 912495 w 1677066"/>
              <a:gd name="connsiteY11" fmla="*/ 601599 h 1419225"/>
              <a:gd name="connsiteX12" fmla="*/ 874395 w 1677066"/>
              <a:gd name="connsiteY12" fmla="*/ 567023 h 1419225"/>
              <a:gd name="connsiteX13" fmla="*/ 780479 w 1677066"/>
              <a:gd name="connsiteY13" fmla="*/ 466154 h 1419225"/>
              <a:gd name="connsiteX14" fmla="*/ 742379 w 1677066"/>
              <a:gd name="connsiteY14" fmla="*/ 417100 h 1419225"/>
              <a:gd name="connsiteX15" fmla="*/ 648462 w 1677066"/>
              <a:gd name="connsiteY15" fmla="*/ 265557 h 1419225"/>
              <a:gd name="connsiteX16" fmla="*/ 610362 w 1677066"/>
              <a:gd name="connsiteY16" fmla="*/ 183452 h 1419225"/>
              <a:gd name="connsiteX17" fmla="*/ 552069 w 1677066"/>
              <a:gd name="connsiteY17" fmla="*/ 0 h 1419225"/>
              <a:gd name="connsiteX18" fmla="*/ 0 w 1677066"/>
              <a:gd name="connsiteY18" fmla="*/ 0 h 1419225"/>
              <a:gd name="connsiteX19" fmla="*/ 1648492 w 1677066"/>
              <a:gd name="connsiteY19" fmla="*/ 1419225 h 1419225"/>
              <a:gd name="connsiteX20" fmla="*/ 1677067 w 1677066"/>
              <a:gd name="connsiteY20" fmla="*/ 1418844 h 1419225"/>
              <a:gd name="connsiteX21" fmla="*/ 1677067 w 1677066"/>
              <a:gd name="connsiteY21" fmla="*/ 875919 h 1419225"/>
              <a:gd name="connsiteX22" fmla="*/ 1648492 w 1677066"/>
              <a:gd name="connsiteY22" fmla="*/ 876300 h 1419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677066" h="1419225">
                <a:moveTo>
                  <a:pt x="1648777" y="876395"/>
                </a:moveTo>
                <a:cubicBezTo>
                  <a:pt x="1623155" y="876395"/>
                  <a:pt x="1597724" y="875538"/>
                  <a:pt x="1572577" y="873824"/>
                </a:cubicBezTo>
                <a:cubicBezTo>
                  <a:pt x="1559814" y="872966"/>
                  <a:pt x="1547146" y="871823"/>
                  <a:pt x="1534477" y="870585"/>
                </a:cubicBezTo>
                <a:cubicBezTo>
                  <a:pt x="1502759" y="867347"/>
                  <a:pt x="1471422" y="862870"/>
                  <a:pt x="1440561" y="857059"/>
                </a:cubicBezTo>
                <a:cubicBezTo>
                  <a:pt x="1427798" y="854678"/>
                  <a:pt x="1415034" y="852107"/>
                  <a:pt x="1402461" y="849249"/>
                </a:cubicBezTo>
                <a:cubicBezTo>
                  <a:pt x="1370648" y="842105"/>
                  <a:pt x="1339310" y="833628"/>
                  <a:pt x="1308544" y="823913"/>
                </a:cubicBezTo>
                <a:cubicBezTo>
                  <a:pt x="1295781" y="819817"/>
                  <a:pt x="1283018" y="815531"/>
                  <a:pt x="1270444" y="811054"/>
                </a:cubicBezTo>
                <a:cubicBezTo>
                  <a:pt x="1238441" y="799624"/>
                  <a:pt x="1207103" y="786765"/>
                  <a:pt x="1176528" y="772573"/>
                </a:cubicBezTo>
                <a:cubicBezTo>
                  <a:pt x="1163669" y="766667"/>
                  <a:pt x="1151001" y="760476"/>
                  <a:pt x="1138428" y="753999"/>
                </a:cubicBezTo>
                <a:cubicBezTo>
                  <a:pt x="1106234" y="737521"/>
                  <a:pt x="1074896" y="719519"/>
                  <a:pt x="1044512" y="700183"/>
                </a:cubicBezTo>
                <a:cubicBezTo>
                  <a:pt x="1031653" y="691991"/>
                  <a:pt x="1018889" y="683514"/>
                  <a:pt x="1006412" y="674751"/>
                </a:cubicBezTo>
                <a:cubicBezTo>
                  <a:pt x="973836" y="651986"/>
                  <a:pt x="942499" y="627602"/>
                  <a:pt x="912495" y="601599"/>
                </a:cubicBezTo>
                <a:cubicBezTo>
                  <a:pt x="899541" y="590359"/>
                  <a:pt x="886778" y="578834"/>
                  <a:pt x="874395" y="567023"/>
                </a:cubicBezTo>
                <a:cubicBezTo>
                  <a:pt x="841058" y="535400"/>
                  <a:pt x="809720" y="501682"/>
                  <a:pt x="780479" y="466154"/>
                </a:cubicBezTo>
                <a:cubicBezTo>
                  <a:pt x="767334" y="450152"/>
                  <a:pt x="754666" y="433864"/>
                  <a:pt x="742379" y="417100"/>
                </a:cubicBezTo>
                <a:cubicBezTo>
                  <a:pt x="707231" y="369284"/>
                  <a:pt x="675799" y="318707"/>
                  <a:pt x="648462" y="265557"/>
                </a:cubicBezTo>
                <a:cubicBezTo>
                  <a:pt x="634746" y="238792"/>
                  <a:pt x="621983" y="211360"/>
                  <a:pt x="610362" y="183452"/>
                </a:cubicBezTo>
                <a:cubicBezTo>
                  <a:pt x="585883" y="124682"/>
                  <a:pt x="566357" y="63341"/>
                  <a:pt x="552069" y="0"/>
                </a:cubicBezTo>
                <a:lnTo>
                  <a:pt x="0" y="0"/>
                </a:lnTo>
                <a:cubicBezTo>
                  <a:pt x="119634" y="803148"/>
                  <a:pt x="812101" y="1419225"/>
                  <a:pt x="1648492" y="1419225"/>
                </a:cubicBezTo>
                <a:cubicBezTo>
                  <a:pt x="1658017" y="1419225"/>
                  <a:pt x="1667542" y="1419035"/>
                  <a:pt x="1677067" y="1418844"/>
                </a:cubicBezTo>
                <a:lnTo>
                  <a:pt x="1677067" y="875919"/>
                </a:lnTo>
                <a:cubicBezTo>
                  <a:pt x="1667542" y="876109"/>
                  <a:pt x="1658017" y="876300"/>
                  <a:pt x="1648492" y="876300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1" name="Freeform: Shape 130">
            <a:extLst>
              <a:ext uri="{FF2B5EF4-FFF2-40B4-BE49-F238E27FC236}">
                <a16:creationId xmlns:a16="http://schemas.microsoft.com/office/drawing/2014/main" id="{5DE007AE-4333-1880-DE70-7B7B975BB522}"/>
              </a:ext>
            </a:extLst>
          </p:cNvPr>
          <p:cNvSpPr/>
          <p:nvPr/>
        </p:nvSpPr>
        <p:spPr>
          <a:xfrm rot="16200000">
            <a:off x="201954" y="1759356"/>
            <a:ext cx="182769" cy="215035"/>
          </a:xfrm>
          <a:custGeom>
            <a:avLst/>
            <a:gdLst>
              <a:gd name="connsiteX0" fmla="*/ 376618 w 376618"/>
              <a:gd name="connsiteY0" fmla="*/ 762 h 443103"/>
              <a:gd name="connsiteX1" fmla="*/ 375856 w 376618"/>
              <a:gd name="connsiteY1" fmla="*/ 0 h 443103"/>
              <a:gd name="connsiteX2" fmla="*/ 190 w 376618"/>
              <a:gd name="connsiteY2" fmla="*/ 382143 h 443103"/>
              <a:gd name="connsiteX3" fmla="*/ 0 w 376618"/>
              <a:gd name="connsiteY3" fmla="*/ 443103 h 443103"/>
              <a:gd name="connsiteX4" fmla="*/ 260509 w 376618"/>
              <a:gd name="connsiteY4" fmla="*/ 173926 h 443103"/>
              <a:gd name="connsiteX5" fmla="*/ 376428 w 376618"/>
              <a:gd name="connsiteY5" fmla="*/ 952 h 443103"/>
              <a:gd name="connsiteX6" fmla="*/ 376523 w 376618"/>
              <a:gd name="connsiteY6" fmla="*/ 952 h 443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6618" h="443103">
                <a:moveTo>
                  <a:pt x="376618" y="762"/>
                </a:moveTo>
                <a:cubicBezTo>
                  <a:pt x="376618" y="762"/>
                  <a:pt x="376142" y="191"/>
                  <a:pt x="375856" y="0"/>
                </a:cubicBezTo>
                <a:lnTo>
                  <a:pt x="190" y="382143"/>
                </a:lnTo>
                <a:lnTo>
                  <a:pt x="0" y="443103"/>
                </a:lnTo>
                <a:lnTo>
                  <a:pt x="260509" y="173926"/>
                </a:lnTo>
                <a:cubicBezTo>
                  <a:pt x="287750" y="108775"/>
                  <a:pt x="327279" y="50101"/>
                  <a:pt x="376428" y="952"/>
                </a:cubicBezTo>
                <a:lnTo>
                  <a:pt x="376523" y="952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2" name="Freeform: Shape 131">
            <a:extLst>
              <a:ext uri="{FF2B5EF4-FFF2-40B4-BE49-F238E27FC236}">
                <a16:creationId xmlns:a16="http://schemas.microsoft.com/office/drawing/2014/main" id="{5E7C0D7E-1915-A98B-B6D8-32695CEDED62}"/>
              </a:ext>
            </a:extLst>
          </p:cNvPr>
          <p:cNvSpPr/>
          <p:nvPr/>
        </p:nvSpPr>
        <p:spPr>
          <a:xfrm rot="16200000">
            <a:off x="355416" y="1834331"/>
            <a:ext cx="108303" cy="139643"/>
          </a:xfrm>
          <a:custGeom>
            <a:avLst/>
            <a:gdLst>
              <a:gd name="connsiteX0" fmla="*/ 190 w 223170"/>
              <a:gd name="connsiteY0" fmla="*/ 226790 h 287750"/>
              <a:gd name="connsiteX1" fmla="*/ 0 w 223170"/>
              <a:gd name="connsiteY1" fmla="*/ 287750 h 287750"/>
              <a:gd name="connsiteX2" fmla="*/ 219361 w 223170"/>
              <a:gd name="connsiteY2" fmla="*/ 61150 h 287750"/>
              <a:gd name="connsiteX3" fmla="*/ 223171 w 223170"/>
              <a:gd name="connsiteY3" fmla="*/ 0 h 287750"/>
              <a:gd name="connsiteX4" fmla="*/ 190 w 223170"/>
              <a:gd name="connsiteY4" fmla="*/ 226886 h 287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3170" h="287750">
                <a:moveTo>
                  <a:pt x="190" y="226790"/>
                </a:moveTo>
                <a:lnTo>
                  <a:pt x="0" y="287750"/>
                </a:lnTo>
                <a:lnTo>
                  <a:pt x="219361" y="61150"/>
                </a:lnTo>
                <a:cubicBezTo>
                  <a:pt x="219456" y="40481"/>
                  <a:pt x="220789" y="20098"/>
                  <a:pt x="223171" y="0"/>
                </a:cubicBezTo>
                <a:lnTo>
                  <a:pt x="190" y="226886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3" name="Freeform: Shape 132">
            <a:extLst>
              <a:ext uri="{FF2B5EF4-FFF2-40B4-BE49-F238E27FC236}">
                <a16:creationId xmlns:a16="http://schemas.microsoft.com/office/drawing/2014/main" id="{95DAEB21-D76A-72E1-1C36-32CAB80DA679}"/>
              </a:ext>
            </a:extLst>
          </p:cNvPr>
          <p:cNvSpPr/>
          <p:nvPr/>
        </p:nvSpPr>
        <p:spPr>
          <a:xfrm rot="16200000">
            <a:off x="429306" y="1829639"/>
            <a:ext cx="115467" cy="141862"/>
          </a:xfrm>
          <a:custGeom>
            <a:avLst/>
            <a:gdLst>
              <a:gd name="connsiteX0" fmla="*/ 190 w 237934"/>
              <a:gd name="connsiteY0" fmla="*/ 231362 h 292322"/>
              <a:gd name="connsiteX1" fmla="*/ 0 w 237934"/>
              <a:gd name="connsiteY1" fmla="*/ 292322 h 292322"/>
              <a:gd name="connsiteX2" fmla="*/ 237935 w 237934"/>
              <a:gd name="connsiteY2" fmla="*/ 46482 h 292322"/>
              <a:gd name="connsiteX3" fmla="*/ 227552 w 237934"/>
              <a:gd name="connsiteY3" fmla="*/ 0 h 292322"/>
              <a:gd name="connsiteX4" fmla="*/ 190 w 237934"/>
              <a:gd name="connsiteY4" fmla="*/ 231362 h 292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7934" h="292322">
                <a:moveTo>
                  <a:pt x="190" y="231362"/>
                </a:moveTo>
                <a:lnTo>
                  <a:pt x="0" y="292322"/>
                </a:lnTo>
                <a:lnTo>
                  <a:pt x="237935" y="46482"/>
                </a:lnTo>
                <a:cubicBezTo>
                  <a:pt x="233839" y="31242"/>
                  <a:pt x="230314" y="15812"/>
                  <a:pt x="227552" y="0"/>
                </a:cubicBezTo>
                <a:lnTo>
                  <a:pt x="190" y="231362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4" name="Freeform: Shape 133">
            <a:extLst>
              <a:ext uri="{FF2B5EF4-FFF2-40B4-BE49-F238E27FC236}">
                <a16:creationId xmlns:a16="http://schemas.microsoft.com/office/drawing/2014/main" id="{41ABBDD5-B73D-83B3-4C10-2C1BA5912373}"/>
              </a:ext>
            </a:extLst>
          </p:cNvPr>
          <p:cNvSpPr/>
          <p:nvPr/>
        </p:nvSpPr>
        <p:spPr>
          <a:xfrm rot="16200000">
            <a:off x="490646" y="1807775"/>
            <a:ext cx="139180" cy="161877"/>
          </a:xfrm>
          <a:custGeom>
            <a:avLst/>
            <a:gdLst>
              <a:gd name="connsiteX0" fmla="*/ 190 w 286797"/>
              <a:gd name="connsiteY0" fmla="*/ 272605 h 333565"/>
              <a:gd name="connsiteX1" fmla="*/ 0 w 286797"/>
              <a:gd name="connsiteY1" fmla="*/ 333566 h 333565"/>
              <a:gd name="connsiteX2" fmla="*/ 286798 w 286797"/>
              <a:gd name="connsiteY2" fmla="*/ 37147 h 333565"/>
              <a:gd name="connsiteX3" fmla="*/ 268034 w 286797"/>
              <a:gd name="connsiteY3" fmla="*/ 0 h 333565"/>
              <a:gd name="connsiteX4" fmla="*/ 95 w 286797"/>
              <a:gd name="connsiteY4" fmla="*/ 272510 h 3335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6797" h="333565">
                <a:moveTo>
                  <a:pt x="190" y="272605"/>
                </a:moveTo>
                <a:lnTo>
                  <a:pt x="0" y="333566"/>
                </a:lnTo>
                <a:lnTo>
                  <a:pt x="286798" y="37147"/>
                </a:lnTo>
                <a:cubicBezTo>
                  <a:pt x="280035" y="25051"/>
                  <a:pt x="273844" y="12668"/>
                  <a:pt x="268034" y="0"/>
                </a:cubicBezTo>
                <a:lnTo>
                  <a:pt x="95" y="27251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5" name="Freeform: Shape 134">
            <a:extLst>
              <a:ext uri="{FF2B5EF4-FFF2-40B4-BE49-F238E27FC236}">
                <a16:creationId xmlns:a16="http://schemas.microsoft.com/office/drawing/2014/main" id="{53044E98-36C1-FB37-B099-DDD8D1CE5FE9}"/>
              </a:ext>
            </a:extLst>
          </p:cNvPr>
          <p:cNvSpPr/>
          <p:nvPr/>
        </p:nvSpPr>
        <p:spPr>
          <a:xfrm rot="16200000">
            <a:off x="538326" y="1776874"/>
            <a:ext cx="171260" cy="191599"/>
          </a:xfrm>
          <a:custGeom>
            <a:avLst/>
            <a:gdLst>
              <a:gd name="connsiteX0" fmla="*/ 190 w 352901"/>
              <a:gd name="connsiteY0" fmla="*/ 333851 h 394811"/>
              <a:gd name="connsiteX1" fmla="*/ 0 w 352901"/>
              <a:gd name="connsiteY1" fmla="*/ 394811 h 394811"/>
              <a:gd name="connsiteX2" fmla="*/ 352901 w 352901"/>
              <a:gd name="connsiteY2" fmla="*/ 30194 h 394811"/>
              <a:gd name="connsiteX3" fmla="*/ 328327 w 352901"/>
              <a:gd name="connsiteY3" fmla="*/ 0 h 394811"/>
              <a:gd name="connsiteX4" fmla="*/ 190 w 352901"/>
              <a:gd name="connsiteY4" fmla="*/ 333851 h 394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2901" h="394811">
                <a:moveTo>
                  <a:pt x="190" y="333851"/>
                </a:moveTo>
                <a:lnTo>
                  <a:pt x="0" y="394811"/>
                </a:lnTo>
                <a:lnTo>
                  <a:pt x="352901" y="30194"/>
                </a:lnTo>
                <a:cubicBezTo>
                  <a:pt x="344329" y="20479"/>
                  <a:pt x="336232" y="10382"/>
                  <a:pt x="328327" y="0"/>
                </a:cubicBezTo>
                <a:lnTo>
                  <a:pt x="190" y="333851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6" name="Freeform: Shape 135">
            <a:extLst>
              <a:ext uri="{FF2B5EF4-FFF2-40B4-BE49-F238E27FC236}">
                <a16:creationId xmlns:a16="http://schemas.microsoft.com/office/drawing/2014/main" id="{C790AC45-4A8B-BD90-0372-B2737A8E040B}"/>
              </a:ext>
            </a:extLst>
          </p:cNvPr>
          <p:cNvSpPr/>
          <p:nvPr/>
        </p:nvSpPr>
        <p:spPr>
          <a:xfrm rot="16200000">
            <a:off x="565945" y="1748932"/>
            <a:ext cx="179857" cy="173988"/>
          </a:xfrm>
          <a:custGeom>
            <a:avLst/>
            <a:gdLst>
              <a:gd name="connsiteX0" fmla="*/ 0 w 370617"/>
              <a:gd name="connsiteY0" fmla="*/ 348996 h 358521"/>
              <a:gd name="connsiteX1" fmla="*/ 47625 w 370617"/>
              <a:gd name="connsiteY1" fmla="*/ 358521 h 358521"/>
              <a:gd name="connsiteX2" fmla="*/ 370618 w 370617"/>
              <a:gd name="connsiteY2" fmla="*/ 24098 h 358521"/>
              <a:gd name="connsiteX3" fmla="*/ 340328 w 370617"/>
              <a:gd name="connsiteY3" fmla="*/ 0 h 358521"/>
              <a:gd name="connsiteX4" fmla="*/ 0 w 370617"/>
              <a:gd name="connsiteY4" fmla="*/ 348996 h 358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0617" h="358521">
                <a:moveTo>
                  <a:pt x="0" y="348996"/>
                </a:moveTo>
                <a:lnTo>
                  <a:pt x="47625" y="358521"/>
                </a:lnTo>
                <a:lnTo>
                  <a:pt x="370618" y="24098"/>
                </a:lnTo>
                <a:cubicBezTo>
                  <a:pt x="360236" y="16383"/>
                  <a:pt x="350139" y="8382"/>
                  <a:pt x="340328" y="0"/>
                </a:cubicBezTo>
                <a:lnTo>
                  <a:pt x="0" y="348996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7" name="Freeform: Shape 136">
            <a:extLst>
              <a:ext uri="{FF2B5EF4-FFF2-40B4-BE49-F238E27FC236}">
                <a16:creationId xmlns:a16="http://schemas.microsoft.com/office/drawing/2014/main" id="{CA4E4EC3-9FB4-0374-6497-B5B8C3F39384}"/>
              </a:ext>
            </a:extLst>
          </p:cNvPr>
          <p:cNvSpPr/>
          <p:nvPr/>
        </p:nvSpPr>
        <p:spPr>
          <a:xfrm rot="16200000">
            <a:off x="596198" y="1700604"/>
            <a:ext cx="151615" cy="141723"/>
          </a:xfrm>
          <a:custGeom>
            <a:avLst/>
            <a:gdLst>
              <a:gd name="connsiteX0" fmla="*/ 0 w 312420"/>
              <a:gd name="connsiteY0" fmla="*/ 282512 h 292036"/>
              <a:gd name="connsiteX1" fmla="*/ 47625 w 312420"/>
              <a:gd name="connsiteY1" fmla="*/ 292037 h 292036"/>
              <a:gd name="connsiteX2" fmla="*/ 312420 w 312420"/>
              <a:gd name="connsiteY2" fmla="*/ 17907 h 292036"/>
              <a:gd name="connsiteX3" fmla="*/ 275463 w 312420"/>
              <a:gd name="connsiteY3" fmla="*/ 0 h 292036"/>
              <a:gd name="connsiteX4" fmla="*/ 0 w 312420"/>
              <a:gd name="connsiteY4" fmla="*/ 282512 h 292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2420" h="292036">
                <a:moveTo>
                  <a:pt x="0" y="282512"/>
                </a:moveTo>
                <a:lnTo>
                  <a:pt x="47625" y="292037"/>
                </a:lnTo>
                <a:lnTo>
                  <a:pt x="312420" y="17907"/>
                </a:lnTo>
                <a:cubicBezTo>
                  <a:pt x="299847" y="12383"/>
                  <a:pt x="287560" y="6477"/>
                  <a:pt x="275463" y="0"/>
                </a:cubicBezTo>
                <a:lnTo>
                  <a:pt x="0" y="282512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8" name="Freeform: Shape 137">
            <a:extLst>
              <a:ext uri="{FF2B5EF4-FFF2-40B4-BE49-F238E27FC236}">
                <a16:creationId xmlns:a16="http://schemas.microsoft.com/office/drawing/2014/main" id="{296B2F99-1FB9-89F0-BCFC-9EB4080688A2}"/>
              </a:ext>
            </a:extLst>
          </p:cNvPr>
          <p:cNvSpPr/>
          <p:nvPr/>
        </p:nvSpPr>
        <p:spPr>
          <a:xfrm rot="16200000">
            <a:off x="616167" y="1641991"/>
            <a:ext cx="133912" cy="119489"/>
          </a:xfrm>
          <a:custGeom>
            <a:avLst/>
            <a:gdLst>
              <a:gd name="connsiteX0" fmla="*/ 0 w 275939"/>
              <a:gd name="connsiteY0" fmla="*/ 236696 h 246221"/>
              <a:gd name="connsiteX1" fmla="*/ 47625 w 275939"/>
              <a:gd name="connsiteY1" fmla="*/ 246221 h 246221"/>
              <a:gd name="connsiteX2" fmla="*/ 275939 w 275939"/>
              <a:gd name="connsiteY2" fmla="*/ 9811 h 246221"/>
              <a:gd name="connsiteX3" fmla="*/ 230791 w 275939"/>
              <a:gd name="connsiteY3" fmla="*/ 0 h 246221"/>
              <a:gd name="connsiteX4" fmla="*/ 0 w 275939"/>
              <a:gd name="connsiteY4" fmla="*/ 236696 h 246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5939" h="246221">
                <a:moveTo>
                  <a:pt x="0" y="236696"/>
                </a:moveTo>
                <a:lnTo>
                  <a:pt x="47625" y="246221"/>
                </a:lnTo>
                <a:lnTo>
                  <a:pt x="275939" y="9811"/>
                </a:lnTo>
                <a:cubicBezTo>
                  <a:pt x="260604" y="7239"/>
                  <a:pt x="245650" y="3905"/>
                  <a:pt x="230791" y="0"/>
                </a:cubicBezTo>
                <a:lnTo>
                  <a:pt x="0" y="236696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9" name="Freeform: Shape 138">
            <a:extLst>
              <a:ext uri="{FF2B5EF4-FFF2-40B4-BE49-F238E27FC236}">
                <a16:creationId xmlns:a16="http://schemas.microsoft.com/office/drawing/2014/main" id="{C98A7C95-9BD5-E091-9E0E-963E23A641B2}"/>
              </a:ext>
            </a:extLst>
          </p:cNvPr>
          <p:cNvSpPr/>
          <p:nvPr/>
        </p:nvSpPr>
        <p:spPr>
          <a:xfrm rot="16200000">
            <a:off x="619472" y="1562094"/>
            <a:ext cx="132987" cy="113804"/>
          </a:xfrm>
          <a:custGeom>
            <a:avLst/>
            <a:gdLst>
              <a:gd name="connsiteX0" fmla="*/ 0 w 274034"/>
              <a:gd name="connsiteY0" fmla="*/ 224981 h 234505"/>
              <a:gd name="connsiteX1" fmla="*/ 47625 w 274034"/>
              <a:gd name="connsiteY1" fmla="*/ 234506 h 234505"/>
              <a:gd name="connsiteX2" fmla="*/ 274034 w 274034"/>
              <a:gd name="connsiteY2" fmla="*/ 0 h 234505"/>
              <a:gd name="connsiteX3" fmla="*/ 214122 w 274034"/>
              <a:gd name="connsiteY3" fmla="*/ 5334 h 234505"/>
              <a:gd name="connsiteX4" fmla="*/ 0 w 274034"/>
              <a:gd name="connsiteY4" fmla="*/ 224885 h 234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4034" h="234505">
                <a:moveTo>
                  <a:pt x="0" y="224981"/>
                </a:moveTo>
                <a:lnTo>
                  <a:pt x="47625" y="234506"/>
                </a:lnTo>
                <a:lnTo>
                  <a:pt x="274034" y="0"/>
                </a:lnTo>
                <a:cubicBezTo>
                  <a:pt x="254413" y="2858"/>
                  <a:pt x="234410" y="4667"/>
                  <a:pt x="214122" y="5334"/>
                </a:cubicBezTo>
                <a:lnTo>
                  <a:pt x="0" y="224885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0" name="Freeform: Shape 139">
            <a:extLst>
              <a:ext uri="{FF2B5EF4-FFF2-40B4-BE49-F238E27FC236}">
                <a16:creationId xmlns:a16="http://schemas.microsoft.com/office/drawing/2014/main" id="{D570D6B2-84A3-D772-E69F-940C34EBA84C}"/>
              </a:ext>
            </a:extLst>
          </p:cNvPr>
          <p:cNvSpPr/>
          <p:nvPr/>
        </p:nvSpPr>
        <p:spPr>
          <a:xfrm rot="16200000">
            <a:off x="541515" y="1405510"/>
            <a:ext cx="208701" cy="194003"/>
          </a:xfrm>
          <a:custGeom>
            <a:avLst/>
            <a:gdLst>
              <a:gd name="connsiteX0" fmla="*/ 264700 w 430053"/>
              <a:gd name="connsiteY0" fmla="*/ 118777 h 399764"/>
              <a:gd name="connsiteX1" fmla="*/ 0 w 430053"/>
              <a:gd name="connsiteY1" fmla="*/ 390239 h 399764"/>
              <a:gd name="connsiteX2" fmla="*/ 47625 w 430053"/>
              <a:gd name="connsiteY2" fmla="*/ 399764 h 399764"/>
              <a:gd name="connsiteX3" fmla="*/ 430054 w 430053"/>
              <a:gd name="connsiteY3" fmla="*/ 3810 h 399764"/>
              <a:gd name="connsiteX4" fmla="*/ 426530 w 430053"/>
              <a:gd name="connsiteY4" fmla="*/ 0 h 399764"/>
              <a:gd name="connsiteX5" fmla="*/ 264700 w 430053"/>
              <a:gd name="connsiteY5" fmla="*/ 118777 h 399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0053" h="399764">
                <a:moveTo>
                  <a:pt x="264700" y="118777"/>
                </a:moveTo>
                <a:lnTo>
                  <a:pt x="0" y="390239"/>
                </a:lnTo>
                <a:lnTo>
                  <a:pt x="47625" y="399764"/>
                </a:lnTo>
                <a:lnTo>
                  <a:pt x="430054" y="3810"/>
                </a:lnTo>
                <a:cubicBezTo>
                  <a:pt x="428911" y="2572"/>
                  <a:pt x="427672" y="1238"/>
                  <a:pt x="426530" y="0"/>
                </a:cubicBezTo>
                <a:cubicBezTo>
                  <a:pt x="380714" y="49054"/>
                  <a:pt x="325946" y="89535"/>
                  <a:pt x="264700" y="118777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grpSp>
        <p:nvGrpSpPr>
          <p:cNvPr id="198" name="Group 197">
            <a:extLst>
              <a:ext uri="{FF2B5EF4-FFF2-40B4-BE49-F238E27FC236}">
                <a16:creationId xmlns:a16="http://schemas.microsoft.com/office/drawing/2014/main" id="{E634075B-ABBE-70B2-166D-901AE74CEAC1}"/>
              </a:ext>
            </a:extLst>
          </p:cNvPr>
          <p:cNvGrpSpPr/>
          <p:nvPr/>
        </p:nvGrpSpPr>
        <p:grpSpPr>
          <a:xfrm>
            <a:off x="109551" y="1329380"/>
            <a:ext cx="522331" cy="522470"/>
            <a:chOff x="109551" y="432771"/>
            <a:chExt cx="522331" cy="522470"/>
          </a:xfrm>
        </p:grpSpPr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656936E4-D931-1B7D-A524-ABB4605E3799}"/>
                </a:ext>
              </a:extLst>
            </p:cNvPr>
            <p:cNvSpPr/>
            <p:nvPr/>
          </p:nvSpPr>
          <p:spPr>
            <a:xfrm rot="16200000">
              <a:off x="109482" y="432840"/>
              <a:ext cx="522470" cy="522331"/>
            </a:xfrm>
            <a:custGeom>
              <a:avLst/>
              <a:gdLst>
                <a:gd name="connsiteX0" fmla="*/ 921544 w 1076610"/>
                <a:gd name="connsiteY0" fmla="*/ 160782 h 1076324"/>
                <a:gd name="connsiteX1" fmla="*/ 745236 w 1076610"/>
                <a:gd name="connsiteY1" fmla="*/ 41434 h 1076324"/>
                <a:gd name="connsiteX2" fmla="*/ 538067 w 1076610"/>
                <a:gd name="connsiteY2" fmla="*/ 0 h 1076324"/>
                <a:gd name="connsiteX3" fmla="*/ 315087 w 1076610"/>
                <a:gd name="connsiteY3" fmla="*/ 48387 h 1076324"/>
                <a:gd name="connsiteX4" fmla="*/ 157353 w 1076610"/>
                <a:gd name="connsiteY4" fmla="*/ 157829 h 1076324"/>
                <a:gd name="connsiteX5" fmla="*/ 157258 w 1076610"/>
                <a:gd name="connsiteY5" fmla="*/ 157829 h 1076324"/>
                <a:gd name="connsiteX6" fmla="*/ 41338 w 1076610"/>
                <a:gd name="connsiteY6" fmla="*/ 330898 h 1076324"/>
                <a:gd name="connsiteX7" fmla="*/ 3810 w 1076610"/>
                <a:gd name="connsiteY7" fmla="*/ 474155 h 1076324"/>
                <a:gd name="connsiteX8" fmla="*/ 0 w 1076610"/>
                <a:gd name="connsiteY8" fmla="*/ 535305 h 1076324"/>
                <a:gd name="connsiteX9" fmla="*/ 0 w 1076610"/>
                <a:gd name="connsiteY9" fmla="*/ 538067 h 1076324"/>
                <a:gd name="connsiteX10" fmla="*/ 4763 w 1076610"/>
                <a:gd name="connsiteY10" fmla="*/ 608457 h 1076324"/>
                <a:gd name="connsiteX11" fmla="*/ 8382 w 1076610"/>
                <a:gd name="connsiteY11" fmla="*/ 631508 h 1076324"/>
                <a:gd name="connsiteX12" fmla="*/ 18764 w 1076610"/>
                <a:gd name="connsiteY12" fmla="*/ 677989 h 1076324"/>
                <a:gd name="connsiteX13" fmla="*/ 48959 w 1076610"/>
                <a:gd name="connsiteY13" fmla="*/ 761810 h 1076324"/>
                <a:gd name="connsiteX14" fmla="*/ 67723 w 1076610"/>
                <a:gd name="connsiteY14" fmla="*/ 798957 h 1076324"/>
                <a:gd name="connsiteX15" fmla="*/ 69342 w 1076610"/>
                <a:gd name="connsiteY15" fmla="*/ 802005 h 1076324"/>
                <a:gd name="connsiteX16" fmla="*/ 109252 w 1076610"/>
                <a:gd name="connsiteY16" fmla="*/ 862489 h 1076324"/>
                <a:gd name="connsiteX17" fmla="*/ 133826 w 1076610"/>
                <a:gd name="connsiteY17" fmla="*/ 892683 h 1076324"/>
                <a:gd name="connsiteX18" fmla="*/ 188119 w 1076610"/>
                <a:gd name="connsiteY18" fmla="*/ 946404 h 1076324"/>
                <a:gd name="connsiteX19" fmla="*/ 218408 w 1076610"/>
                <a:gd name="connsiteY19" fmla="*/ 970502 h 1076324"/>
                <a:gd name="connsiteX20" fmla="*/ 285179 w 1076610"/>
                <a:gd name="connsiteY20" fmla="*/ 1012888 h 1076324"/>
                <a:gd name="connsiteX21" fmla="*/ 322136 w 1076610"/>
                <a:gd name="connsiteY21" fmla="*/ 1030796 h 1076324"/>
                <a:gd name="connsiteX22" fmla="*/ 402527 w 1076610"/>
                <a:gd name="connsiteY22" fmla="*/ 1058704 h 1076324"/>
                <a:gd name="connsiteX23" fmla="*/ 447675 w 1076610"/>
                <a:gd name="connsiteY23" fmla="*/ 1068515 h 1076324"/>
                <a:gd name="connsiteX24" fmla="*/ 451961 w 1076610"/>
                <a:gd name="connsiteY24" fmla="*/ 1069372 h 1076324"/>
                <a:gd name="connsiteX25" fmla="*/ 538353 w 1076610"/>
                <a:gd name="connsiteY25" fmla="*/ 1076325 h 1076324"/>
                <a:gd name="connsiteX26" fmla="*/ 557213 w 1076610"/>
                <a:gd name="connsiteY26" fmla="*/ 1075849 h 1076324"/>
                <a:gd name="connsiteX27" fmla="*/ 617125 w 1076610"/>
                <a:gd name="connsiteY27" fmla="*/ 1070515 h 1076324"/>
                <a:gd name="connsiteX28" fmla="*/ 648557 w 1076610"/>
                <a:gd name="connsiteY28" fmla="*/ 1064990 h 1076324"/>
                <a:gd name="connsiteX29" fmla="*/ 769715 w 1076610"/>
                <a:gd name="connsiteY29" fmla="*/ 1023937 h 1076324"/>
                <a:gd name="connsiteX30" fmla="*/ 931545 w 1076610"/>
                <a:gd name="connsiteY30" fmla="*/ 905161 h 1076324"/>
                <a:gd name="connsiteX31" fmla="*/ 1007364 w 1076610"/>
                <a:gd name="connsiteY31" fmla="*/ 802005 h 1076324"/>
                <a:gd name="connsiteX32" fmla="*/ 1071848 w 1076610"/>
                <a:gd name="connsiteY32" fmla="*/ 608552 h 1076324"/>
                <a:gd name="connsiteX33" fmla="*/ 1076611 w 1076610"/>
                <a:gd name="connsiteY33" fmla="*/ 538162 h 1076324"/>
                <a:gd name="connsiteX34" fmla="*/ 921925 w 1076610"/>
                <a:gd name="connsiteY34" fmla="*/ 160687 h 1076324"/>
                <a:gd name="connsiteX35" fmla="*/ 845534 w 1076610"/>
                <a:gd name="connsiteY35" fmla="*/ 786479 h 1076324"/>
                <a:gd name="connsiteX36" fmla="*/ 685514 w 1076610"/>
                <a:gd name="connsiteY36" fmla="*/ 904970 h 1076324"/>
                <a:gd name="connsiteX37" fmla="*/ 579977 w 1076610"/>
                <a:gd name="connsiteY37" fmla="*/ 931259 h 1076324"/>
                <a:gd name="connsiteX38" fmla="*/ 538163 w 1076610"/>
                <a:gd name="connsiteY38" fmla="*/ 933545 h 1076324"/>
                <a:gd name="connsiteX39" fmla="*/ 524637 w 1076610"/>
                <a:gd name="connsiteY39" fmla="*/ 933260 h 1076324"/>
                <a:gd name="connsiteX40" fmla="*/ 430339 w 1076610"/>
                <a:gd name="connsiteY40" fmla="*/ 918496 h 1076324"/>
                <a:gd name="connsiteX41" fmla="*/ 407384 w 1076610"/>
                <a:gd name="connsiteY41" fmla="*/ 911352 h 1076324"/>
                <a:gd name="connsiteX42" fmla="*/ 390525 w 1076610"/>
                <a:gd name="connsiteY42" fmla="*/ 904780 h 1076324"/>
                <a:gd name="connsiteX43" fmla="*/ 230600 w 1076610"/>
                <a:gd name="connsiteY43" fmla="*/ 786575 h 1076324"/>
                <a:gd name="connsiteX44" fmla="*/ 173069 w 1076610"/>
                <a:gd name="connsiteY44" fmla="*/ 689991 h 1076324"/>
                <a:gd name="connsiteX45" fmla="*/ 161163 w 1076610"/>
                <a:gd name="connsiteY45" fmla="*/ 657416 h 1076324"/>
                <a:gd name="connsiteX46" fmla="*/ 143065 w 1076610"/>
                <a:gd name="connsiteY46" fmla="*/ 549593 h 1076324"/>
                <a:gd name="connsiteX47" fmla="*/ 142780 w 1076610"/>
                <a:gd name="connsiteY47" fmla="*/ 538258 h 1076324"/>
                <a:gd name="connsiteX48" fmla="*/ 143161 w 1076610"/>
                <a:gd name="connsiteY48" fmla="*/ 524256 h 1076324"/>
                <a:gd name="connsiteX49" fmla="*/ 145732 w 1076610"/>
                <a:gd name="connsiteY49" fmla="*/ 491871 h 1076324"/>
                <a:gd name="connsiteX50" fmla="*/ 212503 w 1076610"/>
                <a:gd name="connsiteY50" fmla="*/ 314135 h 1076324"/>
                <a:gd name="connsiteX51" fmla="*/ 441770 w 1076610"/>
                <a:gd name="connsiteY51" fmla="*/ 154876 h 1076324"/>
                <a:gd name="connsiteX52" fmla="*/ 538067 w 1076610"/>
                <a:gd name="connsiteY52" fmla="*/ 142970 h 1076324"/>
                <a:gd name="connsiteX53" fmla="*/ 631984 w 1076610"/>
                <a:gd name="connsiteY53" fmla="*/ 154305 h 1076324"/>
                <a:gd name="connsiteX54" fmla="*/ 859155 w 1076610"/>
                <a:gd name="connsiteY54" fmla="*/ 307943 h 1076324"/>
                <a:gd name="connsiteX55" fmla="*/ 932974 w 1076610"/>
                <a:gd name="connsiteY55" fmla="*/ 524256 h 1076324"/>
                <a:gd name="connsiteX56" fmla="*/ 933355 w 1076610"/>
                <a:gd name="connsiteY56" fmla="*/ 538258 h 1076324"/>
                <a:gd name="connsiteX57" fmla="*/ 845534 w 1076610"/>
                <a:gd name="connsiteY57" fmla="*/ 786575 h 1076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1076610" h="1076324">
                  <a:moveTo>
                    <a:pt x="921544" y="160782"/>
                  </a:moveTo>
                  <a:cubicBezTo>
                    <a:pt x="871633" y="110109"/>
                    <a:pt x="811911" y="69247"/>
                    <a:pt x="745236" y="41434"/>
                  </a:cubicBezTo>
                  <a:cubicBezTo>
                    <a:pt x="681419" y="14764"/>
                    <a:pt x="611505" y="0"/>
                    <a:pt x="538067" y="0"/>
                  </a:cubicBezTo>
                  <a:cubicBezTo>
                    <a:pt x="458534" y="0"/>
                    <a:pt x="383000" y="17431"/>
                    <a:pt x="315087" y="48387"/>
                  </a:cubicBezTo>
                  <a:cubicBezTo>
                    <a:pt x="256032" y="75343"/>
                    <a:pt x="202692" y="112490"/>
                    <a:pt x="157353" y="157829"/>
                  </a:cubicBezTo>
                  <a:lnTo>
                    <a:pt x="157258" y="157829"/>
                  </a:lnTo>
                  <a:cubicBezTo>
                    <a:pt x="108109" y="207169"/>
                    <a:pt x="68580" y="265843"/>
                    <a:pt x="41338" y="330898"/>
                  </a:cubicBezTo>
                  <a:cubicBezTo>
                    <a:pt x="22574" y="375857"/>
                    <a:pt x="9811" y="423958"/>
                    <a:pt x="3810" y="474155"/>
                  </a:cubicBezTo>
                  <a:cubicBezTo>
                    <a:pt x="1429" y="494252"/>
                    <a:pt x="95" y="514636"/>
                    <a:pt x="0" y="535305"/>
                  </a:cubicBezTo>
                  <a:cubicBezTo>
                    <a:pt x="0" y="536258"/>
                    <a:pt x="0" y="537210"/>
                    <a:pt x="0" y="538067"/>
                  </a:cubicBezTo>
                  <a:cubicBezTo>
                    <a:pt x="0" y="561975"/>
                    <a:pt x="1714" y="585407"/>
                    <a:pt x="4763" y="608457"/>
                  </a:cubicBezTo>
                  <a:cubicBezTo>
                    <a:pt x="5810" y="616172"/>
                    <a:pt x="7048" y="623887"/>
                    <a:pt x="8382" y="631508"/>
                  </a:cubicBezTo>
                  <a:cubicBezTo>
                    <a:pt x="11144" y="647224"/>
                    <a:pt x="14669" y="662750"/>
                    <a:pt x="18764" y="677989"/>
                  </a:cubicBezTo>
                  <a:cubicBezTo>
                    <a:pt x="26575" y="706946"/>
                    <a:pt x="36671" y="734949"/>
                    <a:pt x="48959" y="761810"/>
                  </a:cubicBezTo>
                  <a:cubicBezTo>
                    <a:pt x="54769" y="774478"/>
                    <a:pt x="60960" y="786860"/>
                    <a:pt x="67723" y="798957"/>
                  </a:cubicBezTo>
                  <a:cubicBezTo>
                    <a:pt x="68294" y="799910"/>
                    <a:pt x="68771" y="800957"/>
                    <a:pt x="69342" y="802005"/>
                  </a:cubicBezTo>
                  <a:cubicBezTo>
                    <a:pt x="81248" y="823151"/>
                    <a:pt x="94679" y="843248"/>
                    <a:pt x="109252" y="862489"/>
                  </a:cubicBezTo>
                  <a:cubicBezTo>
                    <a:pt x="117062" y="872871"/>
                    <a:pt x="125254" y="882872"/>
                    <a:pt x="133826" y="892683"/>
                  </a:cubicBezTo>
                  <a:cubicBezTo>
                    <a:pt x="150590" y="911828"/>
                    <a:pt x="168783" y="929831"/>
                    <a:pt x="188119" y="946404"/>
                  </a:cubicBezTo>
                  <a:cubicBezTo>
                    <a:pt x="197929" y="954786"/>
                    <a:pt x="208026" y="962787"/>
                    <a:pt x="218408" y="970502"/>
                  </a:cubicBezTo>
                  <a:cubicBezTo>
                    <a:pt x="239554" y="986219"/>
                    <a:pt x="261842" y="1000411"/>
                    <a:pt x="285179" y="1012888"/>
                  </a:cubicBezTo>
                  <a:cubicBezTo>
                    <a:pt x="297180" y="1019366"/>
                    <a:pt x="309563" y="1025271"/>
                    <a:pt x="322136" y="1030796"/>
                  </a:cubicBezTo>
                  <a:cubicBezTo>
                    <a:pt x="347948" y="1042130"/>
                    <a:pt x="374713" y="1051465"/>
                    <a:pt x="402527" y="1058704"/>
                  </a:cubicBezTo>
                  <a:cubicBezTo>
                    <a:pt x="417386" y="1062609"/>
                    <a:pt x="432340" y="1065943"/>
                    <a:pt x="447675" y="1068515"/>
                  </a:cubicBezTo>
                  <a:cubicBezTo>
                    <a:pt x="449104" y="1068800"/>
                    <a:pt x="450532" y="1069086"/>
                    <a:pt x="451961" y="1069372"/>
                  </a:cubicBezTo>
                  <a:cubicBezTo>
                    <a:pt x="480155" y="1073944"/>
                    <a:pt x="508921" y="1076325"/>
                    <a:pt x="538353" y="1076325"/>
                  </a:cubicBezTo>
                  <a:cubicBezTo>
                    <a:pt x="544639" y="1076325"/>
                    <a:pt x="550926" y="1076039"/>
                    <a:pt x="557213" y="1075849"/>
                  </a:cubicBezTo>
                  <a:cubicBezTo>
                    <a:pt x="577501" y="1075182"/>
                    <a:pt x="597503" y="1073372"/>
                    <a:pt x="617125" y="1070515"/>
                  </a:cubicBezTo>
                  <a:cubicBezTo>
                    <a:pt x="627697" y="1068991"/>
                    <a:pt x="638270" y="1067181"/>
                    <a:pt x="648557" y="1064990"/>
                  </a:cubicBezTo>
                  <a:cubicBezTo>
                    <a:pt x="691039" y="1056132"/>
                    <a:pt x="731520" y="1042130"/>
                    <a:pt x="769715" y="1023937"/>
                  </a:cubicBezTo>
                  <a:cubicBezTo>
                    <a:pt x="830961" y="994696"/>
                    <a:pt x="885730" y="954214"/>
                    <a:pt x="931545" y="905161"/>
                  </a:cubicBezTo>
                  <a:cubicBezTo>
                    <a:pt x="960692" y="874014"/>
                    <a:pt x="986219" y="839438"/>
                    <a:pt x="1007364" y="802005"/>
                  </a:cubicBezTo>
                  <a:cubicBezTo>
                    <a:pt x="1040416" y="743426"/>
                    <a:pt x="1062704" y="678085"/>
                    <a:pt x="1071848" y="608552"/>
                  </a:cubicBezTo>
                  <a:cubicBezTo>
                    <a:pt x="1074896" y="585502"/>
                    <a:pt x="1076611" y="562070"/>
                    <a:pt x="1076611" y="538162"/>
                  </a:cubicBezTo>
                  <a:cubicBezTo>
                    <a:pt x="1076611" y="391097"/>
                    <a:pt x="1017556" y="257842"/>
                    <a:pt x="921925" y="160687"/>
                  </a:cubicBezTo>
                  <a:close/>
                  <a:moveTo>
                    <a:pt x="845534" y="786479"/>
                  </a:moveTo>
                  <a:cubicBezTo>
                    <a:pt x="803434" y="838486"/>
                    <a:pt x="748474" y="879539"/>
                    <a:pt x="685514" y="904970"/>
                  </a:cubicBezTo>
                  <a:cubicBezTo>
                    <a:pt x="652272" y="918305"/>
                    <a:pt x="616839" y="927259"/>
                    <a:pt x="579977" y="931259"/>
                  </a:cubicBezTo>
                  <a:cubicBezTo>
                    <a:pt x="566261" y="932688"/>
                    <a:pt x="552260" y="933545"/>
                    <a:pt x="538163" y="933545"/>
                  </a:cubicBezTo>
                  <a:cubicBezTo>
                    <a:pt x="533686" y="933545"/>
                    <a:pt x="529114" y="933450"/>
                    <a:pt x="524637" y="933260"/>
                  </a:cubicBezTo>
                  <a:cubicBezTo>
                    <a:pt x="492062" y="932117"/>
                    <a:pt x="460534" y="927068"/>
                    <a:pt x="430339" y="918496"/>
                  </a:cubicBezTo>
                  <a:cubicBezTo>
                    <a:pt x="422624" y="916305"/>
                    <a:pt x="414909" y="913924"/>
                    <a:pt x="407384" y="911352"/>
                  </a:cubicBezTo>
                  <a:cubicBezTo>
                    <a:pt x="401669" y="909352"/>
                    <a:pt x="396049" y="906971"/>
                    <a:pt x="390525" y="904780"/>
                  </a:cubicBezTo>
                  <a:cubicBezTo>
                    <a:pt x="327565" y="879443"/>
                    <a:pt x="272605" y="838581"/>
                    <a:pt x="230600" y="786575"/>
                  </a:cubicBezTo>
                  <a:cubicBezTo>
                    <a:pt x="207073" y="757523"/>
                    <a:pt x="187643" y="725043"/>
                    <a:pt x="173069" y="689991"/>
                  </a:cubicBezTo>
                  <a:cubicBezTo>
                    <a:pt x="168593" y="679323"/>
                    <a:pt x="164687" y="668464"/>
                    <a:pt x="161163" y="657416"/>
                  </a:cubicBezTo>
                  <a:cubicBezTo>
                    <a:pt x="150304" y="623221"/>
                    <a:pt x="144113" y="587026"/>
                    <a:pt x="143065" y="549593"/>
                  </a:cubicBezTo>
                  <a:cubicBezTo>
                    <a:pt x="142970" y="545783"/>
                    <a:pt x="142780" y="542068"/>
                    <a:pt x="142780" y="538258"/>
                  </a:cubicBezTo>
                  <a:cubicBezTo>
                    <a:pt x="142780" y="533591"/>
                    <a:pt x="142970" y="528923"/>
                    <a:pt x="143161" y="524256"/>
                  </a:cubicBezTo>
                  <a:cubicBezTo>
                    <a:pt x="143542" y="513302"/>
                    <a:pt x="144494" y="502539"/>
                    <a:pt x="145732" y="491871"/>
                  </a:cubicBezTo>
                  <a:cubicBezTo>
                    <a:pt x="153353" y="426434"/>
                    <a:pt x="176879" y="365760"/>
                    <a:pt x="212503" y="314135"/>
                  </a:cubicBezTo>
                  <a:cubicBezTo>
                    <a:pt x="266319" y="236220"/>
                    <a:pt x="347281" y="178498"/>
                    <a:pt x="441770" y="154876"/>
                  </a:cubicBezTo>
                  <a:cubicBezTo>
                    <a:pt x="472630" y="147161"/>
                    <a:pt x="504825" y="142970"/>
                    <a:pt x="538067" y="142970"/>
                  </a:cubicBezTo>
                  <a:cubicBezTo>
                    <a:pt x="571310" y="142970"/>
                    <a:pt x="601885" y="146971"/>
                    <a:pt x="631984" y="154305"/>
                  </a:cubicBezTo>
                  <a:cubicBezTo>
                    <a:pt x="724948" y="176974"/>
                    <a:pt x="804958" y="232505"/>
                    <a:pt x="859155" y="307943"/>
                  </a:cubicBezTo>
                  <a:cubicBezTo>
                    <a:pt x="903256" y="369284"/>
                    <a:pt x="930116" y="443674"/>
                    <a:pt x="932974" y="524256"/>
                  </a:cubicBezTo>
                  <a:cubicBezTo>
                    <a:pt x="933164" y="528923"/>
                    <a:pt x="933355" y="533591"/>
                    <a:pt x="933355" y="538258"/>
                  </a:cubicBezTo>
                  <a:cubicBezTo>
                    <a:pt x="933355" y="632365"/>
                    <a:pt x="900398" y="718661"/>
                    <a:pt x="845534" y="786575"/>
                  </a:cubicBezTo>
                  <a:close/>
                </a:path>
              </a:pathLst>
            </a:custGeom>
            <a:solidFill>
              <a:srgbClr val="E500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57BAAE0E-19B7-5F17-B8D8-BB5628E6D705}"/>
                </a:ext>
              </a:extLst>
            </p:cNvPr>
            <p:cNvSpPr/>
            <p:nvPr/>
          </p:nvSpPr>
          <p:spPr>
            <a:xfrm rot="16200000">
              <a:off x="173711" y="507700"/>
              <a:ext cx="383336" cy="372890"/>
            </a:xfrm>
            <a:custGeom>
              <a:avLst/>
              <a:gdLst>
                <a:gd name="connsiteX0" fmla="*/ 647414 w 789908"/>
                <a:gd name="connsiteY0" fmla="*/ 528638 h 768381"/>
                <a:gd name="connsiteX1" fmla="*/ 789909 w 789908"/>
                <a:gd name="connsiteY1" fmla="*/ 381286 h 768381"/>
                <a:gd name="connsiteX2" fmla="*/ 716090 w 789908"/>
                <a:gd name="connsiteY2" fmla="*/ 164973 h 768381"/>
                <a:gd name="connsiteX3" fmla="*/ 633032 w 789908"/>
                <a:gd name="connsiteY3" fmla="*/ 190500 h 768381"/>
                <a:gd name="connsiteX4" fmla="*/ 485394 w 789908"/>
                <a:gd name="connsiteY4" fmla="*/ 42863 h 768381"/>
                <a:gd name="connsiteX5" fmla="*/ 488823 w 789908"/>
                <a:gd name="connsiteY5" fmla="*/ 11335 h 768381"/>
                <a:gd name="connsiteX6" fmla="*/ 394907 w 789908"/>
                <a:gd name="connsiteY6" fmla="*/ 0 h 768381"/>
                <a:gd name="connsiteX7" fmla="*/ 298609 w 789908"/>
                <a:gd name="connsiteY7" fmla="*/ 11906 h 768381"/>
                <a:gd name="connsiteX8" fmla="*/ 304419 w 789908"/>
                <a:gd name="connsiteY8" fmla="*/ 52388 h 768381"/>
                <a:gd name="connsiteX9" fmla="*/ 156782 w 789908"/>
                <a:gd name="connsiteY9" fmla="*/ 200025 h 768381"/>
                <a:gd name="connsiteX10" fmla="*/ 69342 w 789908"/>
                <a:gd name="connsiteY10" fmla="*/ 171164 h 768381"/>
                <a:gd name="connsiteX11" fmla="*/ 0 w 789908"/>
                <a:gd name="connsiteY11" fmla="*/ 381286 h 768381"/>
                <a:gd name="connsiteX12" fmla="*/ 142494 w 789908"/>
                <a:gd name="connsiteY12" fmla="*/ 528638 h 768381"/>
                <a:gd name="connsiteX13" fmla="*/ 87440 w 789908"/>
                <a:gd name="connsiteY13" fmla="*/ 643604 h 768381"/>
                <a:gd name="connsiteX14" fmla="*/ 264224 w 789908"/>
                <a:gd name="connsiteY14" fmla="*/ 768382 h 768381"/>
                <a:gd name="connsiteX15" fmla="*/ 404432 w 789908"/>
                <a:gd name="connsiteY15" fmla="*/ 666750 h 768381"/>
                <a:gd name="connsiteX16" fmla="*/ 542354 w 789908"/>
                <a:gd name="connsiteY16" fmla="*/ 762000 h 768381"/>
                <a:gd name="connsiteX17" fmla="*/ 702374 w 789908"/>
                <a:gd name="connsiteY17" fmla="*/ 643509 h 768381"/>
                <a:gd name="connsiteX18" fmla="*/ 647319 w 789908"/>
                <a:gd name="connsiteY18" fmla="*/ 528542 h 768381"/>
                <a:gd name="connsiteX19" fmla="*/ 556451 w 789908"/>
                <a:gd name="connsiteY19" fmla="*/ 367951 h 768381"/>
                <a:gd name="connsiteX20" fmla="*/ 510731 w 789908"/>
                <a:gd name="connsiteY20" fmla="*/ 526161 h 768381"/>
                <a:gd name="connsiteX21" fmla="*/ 483394 w 789908"/>
                <a:gd name="connsiteY21" fmla="*/ 547402 h 768381"/>
                <a:gd name="connsiteX22" fmla="*/ 318802 w 789908"/>
                <a:gd name="connsiteY22" fmla="*/ 552736 h 768381"/>
                <a:gd name="connsiteX23" fmla="*/ 290132 w 789908"/>
                <a:gd name="connsiteY23" fmla="*/ 533305 h 768381"/>
                <a:gd name="connsiteX24" fmla="*/ 234220 w 789908"/>
                <a:gd name="connsiteY24" fmla="*/ 378428 h 768381"/>
                <a:gd name="connsiteX25" fmla="*/ 243840 w 789908"/>
                <a:gd name="connsiteY25" fmla="*/ 345186 h 768381"/>
                <a:gd name="connsiteX26" fmla="*/ 373856 w 789908"/>
                <a:gd name="connsiteY26" fmla="*/ 244126 h 768381"/>
                <a:gd name="connsiteX27" fmla="*/ 408432 w 789908"/>
                <a:gd name="connsiteY27" fmla="*/ 242983 h 768381"/>
                <a:gd name="connsiteX28" fmla="*/ 544735 w 789908"/>
                <a:gd name="connsiteY28" fmla="*/ 335375 h 768381"/>
                <a:gd name="connsiteX29" fmla="*/ 556451 w 789908"/>
                <a:gd name="connsiteY29" fmla="*/ 367951 h 768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789908" h="768381">
                  <a:moveTo>
                    <a:pt x="647414" y="528638"/>
                  </a:moveTo>
                  <a:cubicBezTo>
                    <a:pt x="647414" y="448818"/>
                    <a:pt x="710756" y="383953"/>
                    <a:pt x="789909" y="381286"/>
                  </a:cubicBezTo>
                  <a:cubicBezTo>
                    <a:pt x="787051" y="300704"/>
                    <a:pt x="760190" y="226314"/>
                    <a:pt x="716090" y="164973"/>
                  </a:cubicBezTo>
                  <a:cubicBezTo>
                    <a:pt x="692468" y="181070"/>
                    <a:pt x="663893" y="190500"/>
                    <a:pt x="633032" y="190500"/>
                  </a:cubicBezTo>
                  <a:cubicBezTo>
                    <a:pt x="551498" y="190500"/>
                    <a:pt x="485394" y="124397"/>
                    <a:pt x="485394" y="42863"/>
                  </a:cubicBezTo>
                  <a:cubicBezTo>
                    <a:pt x="485394" y="32004"/>
                    <a:pt x="486633" y="21527"/>
                    <a:pt x="488823" y="11335"/>
                  </a:cubicBezTo>
                  <a:cubicBezTo>
                    <a:pt x="458724" y="4001"/>
                    <a:pt x="427292" y="0"/>
                    <a:pt x="394907" y="0"/>
                  </a:cubicBezTo>
                  <a:cubicBezTo>
                    <a:pt x="362521" y="0"/>
                    <a:pt x="329470" y="4191"/>
                    <a:pt x="298609" y="11906"/>
                  </a:cubicBezTo>
                  <a:cubicBezTo>
                    <a:pt x="302324" y="24765"/>
                    <a:pt x="304419" y="38386"/>
                    <a:pt x="304419" y="52388"/>
                  </a:cubicBezTo>
                  <a:cubicBezTo>
                    <a:pt x="304419" y="133922"/>
                    <a:pt x="238316" y="200025"/>
                    <a:pt x="156782" y="200025"/>
                  </a:cubicBezTo>
                  <a:cubicBezTo>
                    <a:pt x="124016" y="200025"/>
                    <a:pt x="93821" y="189262"/>
                    <a:pt x="69342" y="171164"/>
                  </a:cubicBezTo>
                  <a:cubicBezTo>
                    <a:pt x="27908" y="231267"/>
                    <a:pt x="2667" y="303371"/>
                    <a:pt x="0" y="381286"/>
                  </a:cubicBezTo>
                  <a:cubicBezTo>
                    <a:pt x="79153" y="384048"/>
                    <a:pt x="142494" y="448818"/>
                    <a:pt x="142494" y="528638"/>
                  </a:cubicBezTo>
                  <a:cubicBezTo>
                    <a:pt x="142494" y="575120"/>
                    <a:pt x="120968" y="616553"/>
                    <a:pt x="87440" y="643604"/>
                  </a:cubicBezTo>
                  <a:cubicBezTo>
                    <a:pt x="133160" y="700183"/>
                    <a:pt x="194215" y="743807"/>
                    <a:pt x="264224" y="768382"/>
                  </a:cubicBezTo>
                  <a:cubicBezTo>
                    <a:pt x="283559" y="709422"/>
                    <a:pt x="338995" y="666750"/>
                    <a:pt x="404432" y="666750"/>
                  </a:cubicBezTo>
                  <a:cubicBezTo>
                    <a:pt x="469868" y="666750"/>
                    <a:pt x="521208" y="706374"/>
                    <a:pt x="542354" y="762000"/>
                  </a:cubicBezTo>
                  <a:cubicBezTo>
                    <a:pt x="605409" y="736664"/>
                    <a:pt x="660368" y="695516"/>
                    <a:pt x="702374" y="643509"/>
                  </a:cubicBezTo>
                  <a:cubicBezTo>
                    <a:pt x="668846" y="616458"/>
                    <a:pt x="647319" y="575024"/>
                    <a:pt x="647319" y="528542"/>
                  </a:cubicBezTo>
                  <a:close/>
                  <a:moveTo>
                    <a:pt x="556451" y="367951"/>
                  </a:moveTo>
                  <a:lnTo>
                    <a:pt x="510731" y="526161"/>
                  </a:lnTo>
                  <a:cubicBezTo>
                    <a:pt x="507206" y="538448"/>
                    <a:pt x="496158" y="547021"/>
                    <a:pt x="483394" y="547402"/>
                  </a:cubicBezTo>
                  <a:lnTo>
                    <a:pt x="318802" y="552736"/>
                  </a:lnTo>
                  <a:cubicBezTo>
                    <a:pt x="306038" y="553117"/>
                    <a:pt x="294513" y="545306"/>
                    <a:pt x="290132" y="533305"/>
                  </a:cubicBezTo>
                  <a:lnTo>
                    <a:pt x="234220" y="378428"/>
                  </a:lnTo>
                  <a:cubicBezTo>
                    <a:pt x="229838" y="366427"/>
                    <a:pt x="233744" y="352996"/>
                    <a:pt x="243840" y="345186"/>
                  </a:cubicBezTo>
                  <a:lnTo>
                    <a:pt x="373856" y="244126"/>
                  </a:lnTo>
                  <a:cubicBezTo>
                    <a:pt x="383953" y="236315"/>
                    <a:pt x="397859" y="235839"/>
                    <a:pt x="408432" y="242983"/>
                  </a:cubicBezTo>
                  <a:lnTo>
                    <a:pt x="544735" y="335375"/>
                  </a:lnTo>
                  <a:cubicBezTo>
                    <a:pt x="555308" y="342519"/>
                    <a:pt x="560070" y="355664"/>
                    <a:pt x="556451" y="367951"/>
                  </a:cubicBezTo>
                  <a:close/>
                </a:path>
              </a:pathLst>
            </a:custGeom>
            <a:solidFill>
              <a:srgbClr val="E500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143" name="Freeform: Shape 142">
            <a:extLst>
              <a:ext uri="{FF2B5EF4-FFF2-40B4-BE49-F238E27FC236}">
                <a16:creationId xmlns:a16="http://schemas.microsoft.com/office/drawing/2014/main" id="{320DF136-B05A-8DAF-A431-86F27A427406}"/>
              </a:ext>
            </a:extLst>
          </p:cNvPr>
          <p:cNvSpPr/>
          <p:nvPr/>
        </p:nvSpPr>
        <p:spPr>
          <a:xfrm rot="16200000">
            <a:off x="66494" y="1281883"/>
            <a:ext cx="104605" cy="104652"/>
          </a:xfrm>
          <a:custGeom>
            <a:avLst/>
            <a:gdLst>
              <a:gd name="connsiteX0" fmla="*/ 215551 w 215550"/>
              <a:gd name="connsiteY0" fmla="*/ 107918 h 215646"/>
              <a:gd name="connsiteX1" fmla="*/ 207454 w 215550"/>
              <a:gd name="connsiteY1" fmla="*/ 118491 h 215646"/>
              <a:gd name="connsiteX2" fmla="*/ 107728 w 215550"/>
              <a:gd name="connsiteY2" fmla="*/ 215646 h 215646"/>
              <a:gd name="connsiteX3" fmla="*/ 107728 w 215550"/>
              <a:gd name="connsiteY3" fmla="*/ 215646 h 215646"/>
              <a:gd name="connsiteX4" fmla="*/ 97155 w 215550"/>
              <a:gd name="connsiteY4" fmla="*/ 207550 h 215646"/>
              <a:gd name="connsiteX5" fmla="*/ 0 w 215550"/>
              <a:gd name="connsiteY5" fmla="*/ 107823 h 215646"/>
              <a:gd name="connsiteX6" fmla="*/ 0 w 215550"/>
              <a:gd name="connsiteY6" fmla="*/ 107823 h 215646"/>
              <a:gd name="connsiteX7" fmla="*/ 26194 w 215550"/>
              <a:gd name="connsiteY7" fmla="*/ 78200 h 215646"/>
              <a:gd name="connsiteX8" fmla="*/ 78200 w 215550"/>
              <a:gd name="connsiteY8" fmla="*/ 26194 h 215646"/>
              <a:gd name="connsiteX9" fmla="*/ 107823 w 215550"/>
              <a:gd name="connsiteY9" fmla="*/ 0 h 215646"/>
              <a:gd name="connsiteX10" fmla="*/ 107823 w 215550"/>
              <a:gd name="connsiteY10" fmla="*/ 0 h 215646"/>
              <a:gd name="connsiteX11" fmla="*/ 215551 w 215550"/>
              <a:gd name="connsiteY11" fmla="*/ 107728 h 215646"/>
              <a:gd name="connsiteX12" fmla="*/ 215551 w 215550"/>
              <a:gd name="connsiteY12" fmla="*/ 107728 h 215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15550" h="215646">
                <a:moveTo>
                  <a:pt x="215551" y="107918"/>
                </a:moveTo>
                <a:lnTo>
                  <a:pt x="207454" y="118491"/>
                </a:lnTo>
                <a:cubicBezTo>
                  <a:pt x="179260" y="155639"/>
                  <a:pt x="145637" y="188405"/>
                  <a:pt x="107728" y="215646"/>
                </a:cubicBezTo>
                <a:lnTo>
                  <a:pt x="107728" y="215646"/>
                </a:lnTo>
                <a:lnTo>
                  <a:pt x="97155" y="207550"/>
                </a:lnTo>
                <a:cubicBezTo>
                  <a:pt x="60007" y="179356"/>
                  <a:pt x="27241" y="145733"/>
                  <a:pt x="0" y="107823"/>
                </a:cubicBezTo>
                <a:lnTo>
                  <a:pt x="0" y="107823"/>
                </a:lnTo>
                <a:lnTo>
                  <a:pt x="26194" y="78200"/>
                </a:lnTo>
                <a:cubicBezTo>
                  <a:pt x="42481" y="59817"/>
                  <a:pt x="59817" y="42482"/>
                  <a:pt x="78200" y="26194"/>
                </a:cubicBezTo>
                <a:lnTo>
                  <a:pt x="107823" y="0"/>
                </a:lnTo>
                <a:lnTo>
                  <a:pt x="107823" y="0"/>
                </a:lnTo>
                <a:cubicBezTo>
                  <a:pt x="151638" y="27051"/>
                  <a:pt x="188595" y="63913"/>
                  <a:pt x="215551" y="107728"/>
                </a:cubicBezTo>
                <a:lnTo>
                  <a:pt x="215551" y="107728"/>
                </a:lnTo>
                <a:close/>
              </a:path>
            </a:pathLst>
          </a:custGeom>
          <a:solidFill>
            <a:srgbClr val="53BCB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4" name="Freeform: Shape 143">
            <a:extLst>
              <a:ext uri="{FF2B5EF4-FFF2-40B4-BE49-F238E27FC236}">
                <a16:creationId xmlns:a16="http://schemas.microsoft.com/office/drawing/2014/main" id="{E3503B96-B18F-E9F5-A5EB-90479591701B}"/>
              </a:ext>
            </a:extLst>
          </p:cNvPr>
          <p:cNvSpPr/>
          <p:nvPr/>
        </p:nvSpPr>
        <p:spPr>
          <a:xfrm rot="16200000">
            <a:off x="775223" y="1625398"/>
            <a:ext cx="295834" cy="295834"/>
          </a:xfrm>
          <a:custGeom>
            <a:avLst/>
            <a:gdLst>
              <a:gd name="connsiteX0" fmla="*/ 304800 w 609600"/>
              <a:gd name="connsiteY0" fmla="*/ 0 h 609600"/>
              <a:gd name="connsiteX1" fmla="*/ 0 w 609600"/>
              <a:gd name="connsiteY1" fmla="*/ 304800 h 609600"/>
              <a:gd name="connsiteX2" fmla="*/ 304800 w 609600"/>
              <a:gd name="connsiteY2" fmla="*/ 609600 h 609600"/>
              <a:gd name="connsiteX3" fmla="*/ 609600 w 609600"/>
              <a:gd name="connsiteY3" fmla="*/ 304800 h 609600"/>
              <a:gd name="connsiteX4" fmla="*/ 304800 w 609600"/>
              <a:gd name="connsiteY4" fmla="*/ 0 h 609600"/>
              <a:gd name="connsiteX5" fmla="*/ 304800 w 609600"/>
              <a:gd name="connsiteY5" fmla="*/ 523875 h 609600"/>
              <a:gd name="connsiteX6" fmla="*/ 85725 w 609600"/>
              <a:gd name="connsiteY6" fmla="*/ 304800 h 609600"/>
              <a:gd name="connsiteX7" fmla="*/ 304800 w 609600"/>
              <a:gd name="connsiteY7" fmla="*/ 85725 h 609600"/>
              <a:gd name="connsiteX8" fmla="*/ 523875 w 609600"/>
              <a:gd name="connsiteY8" fmla="*/ 304800 h 609600"/>
              <a:gd name="connsiteX9" fmla="*/ 304800 w 609600"/>
              <a:gd name="connsiteY9" fmla="*/ 523875 h 60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09600" h="609600">
                <a:moveTo>
                  <a:pt x="304800" y="0"/>
                </a:moveTo>
                <a:cubicBezTo>
                  <a:pt x="136493" y="0"/>
                  <a:pt x="0" y="136493"/>
                  <a:pt x="0" y="304800"/>
                </a:cubicBezTo>
                <a:cubicBezTo>
                  <a:pt x="0" y="473107"/>
                  <a:pt x="136493" y="609600"/>
                  <a:pt x="304800" y="609600"/>
                </a:cubicBezTo>
                <a:cubicBezTo>
                  <a:pt x="473107" y="609600"/>
                  <a:pt x="609600" y="473107"/>
                  <a:pt x="609600" y="304800"/>
                </a:cubicBezTo>
                <a:cubicBezTo>
                  <a:pt x="609600" y="136493"/>
                  <a:pt x="473107" y="0"/>
                  <a:pt x="304800" y="0"/>
                </a:cubicBezTo>
                <a:close/>
                <a:moveTo>
                  <a:pt x="304800" y="523875"/>
                </a:moveTo>
                <a:cubicBezTo>
                  <a:pt x="183833" y="523875"/>
                  <a:pt x="85725" y="425767"/>
                  <a:pt x="85725" y="304800"/>
                </a:cubicBezTo>
                <a:cubicBezTo>
                  <a:pt x="85725" y="183832"/>
                  <a:pt x="183833" y="85725"/>
                  <a:pt x="304800" y="85725"/>
                </a:cubicBezTo>
                <a:cubicBezTo>
                  <a:pt x="425768" y="85725"/>
                  <a:pt x="523875" y="183832"/>
                  <a:pt x="523875" y="304800"/>
                </a:cubicBezTo>
                <a:cubicBezTo>
                  <a:pt x="523875" y="425767"/>
                  <a:pt x="425768" y="523875"/>
                  <a:pt x="304800" y="523875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5" name="Freeform: Shape 144">
            <a:extLst>
              <a:ext uri="{FF2B5EF4-FFF2-40B4-BE49-F238E27FC236}">
                <a16:creationId xmlns:a16="http://schemas.microsoft.com/office/drawing/2014/main" id="{678D8046-0B70-F8D5-0D43-ACC1B5127996}"/>
              </a:ext>
            </a:extLst>
          </p:cNvPr>
          <p:cNvSpPr/>
          <p:nvPr/>
        </p:nvSpPr>
        <p:spPr>
          <a:xfrm rot="16200000">
            <a:off x="881538" y="1731712"/>
            <a:ext cx="83204" cy="83204"/>
          </a:xfrm>
          <a:custGeom>
            <a:avLst/>
            <a:gdLst>
              <a:gd name="connsiteX0" fmla="*/ 171450 w 171450"/>
              <a:gd name="connsiteY0" fmla="*/ 85725 h 171450"/>
              <a:gd name="connsiteX1" fmla="*/ 85725 w 171450"/>
              <a:gd name="connsiteY1" fmla="*/ 171450 h 171450"/>
              <a:gd name="connsiteX2" fmla="*/ 0 w 171450"/>
              <a:gd name="connsiteY2" fmla="*/ 85725 h 171450"/>
              <a:gd name="connsiteX3" fmla="*/ 85725 w 171450"/>
              <a:gd name="connsiteY3" fmla="*/ 0 h 171450"/>
              <a:gd name="connsiteX4" fmla="*/ 171450 w 171450"/>
              <a:gd name="connsiteY4" fmla="*/ 85725 h 171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450" h="171450">
                <a:moveTo>
                  <a:pt x="171450" y="85725"/>
                </a:moveTo>
                <a:cubicBezTo>
                  <a:pt x="171450" y="133070"/>
                  <a:pt x="133069" y="171450"/>
                  <a:pt x="85725" y="171450"/>
                </a:cubicBezTo>
                <a:cubicBezTo>
                  <a:pt x="38380" y="171450"/>
                  <a:pt x="0" y="133070"/>
                  <a:pt x="0" y="85725"/>
                </a:cubicBezTo>
                <a:cubicBezTo>
                  <a:pt x="0" y="38380"/>
                  <a:pt x="38380" y="0"/>
                  <a:pt x="85725" y="0"/>
                </a:cubicBezTo>
                <a:cubicBezTo>
                  <a:pt x="133069" y="0"/>
                  <a:pt x="171450" y="38380"/>
                  <a:pt x="171450" y="85725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6" name="Freeform: Shape 145">
            <a:extLst>
              <a:ext uri="{FF2B5EF4-FFF2-40B4-BE49-F238E27FC236}">
                <a16:creationId xmlns:a16="http://schemas.microsoft.com/office/drawing/2014/main" id="{DFB244E8-447B-C135-F419-A00953F1B61C}"/>
              </a:ext>
            </a:extLst>
          </p:cNvPr>
          <p:cNvSpPr/>
          <p:nvPr/>
        </p:nvSpPr>
        <p:spPr>
          <a:xfrm rot="16200000">
            <a:off x="775131" y="1620867"/>
            <a:ext cx="304016" cy="303831"/>
          </a:xfrm>
          <a:custGeom>
            <a:avLst/>
            <a:gdLst>
              <a:gd name="connsiteX0" fmla="*/ 540734 w 626459"/>
              <a:gd name="connsiteY0" fmla="*/ 0 h 626078"/>
              <a:gd name="connsiteX1" fmla="*/ 190 w 626459"/>
              <a:gd name="connsiteY1" fmla="*/ 540544 h 626078"/>
              <a:gd name="connsiteX2" fmla="*/ 0 w 626459"/>
              <a:gd name="connsiteY2" fmla="*/ 540448 h 626078"/>
              <a:gd name="connsiteX3" fmla="*/ 0 w 626459"/>
              <a:gd name="connsiteY3" fmla="*/ 626078 h 626078"/>
              <a:gd name="connsiteX4" fmla="*/ 80867 w 626459"/>
              <a:gd name="connsiteY4" fmla="*/ 621411 h 626078"/>
              <a:gd name="connsiteX5" fmla="*/ 81058 w 626459"/>
              <a:gd name="connsiteY5" fmla="*/ 621601 h 626078"/>
              <a:gd name="connsiteX6" fmla="*/ 621697 w 626459"/>
              <a:gd name="connsiteY6" fmla="*/ 80963 h 626078"/>
              <a:gd name="connsiteX7" fmla="*/ 626459 w 626459"/>
              <a:gd name="connsiteY7" fmla="*/ 0 h 626078"/>
              <a:gd name="connsiteX8" fmla="*/ 540734 w 626459"/>
              <a:gd name="connsiteY8" fmla="*/ 0 h 626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6459" h="626078">
                <a:moveTo>
                  <a:pt x="540734" y="0"/>
                </a:moveTo>
                <a:lnTo>
                  <a:pt x="190" y="540544"/>
                </a:lnTo>
                <a:lnTo>
                  <a:pt x="0" y="540448"/>
                </a:lnTo>
                <a:lnTo>
                  <a:pt x="0" y="626078"/>
                </a:lnTo>
                <a:lnTo>
                  <a:pt x="80867" y="621411"/>
                </a:lnTo>
                <a:lnTo>
                  <a:pt x="81058" y="621601"/>
                </a:lnTo>
                <a:lnTo>
                  <a:pt x="621697" y="80963"/>
                </a:lnTo>
                <a:lnTo>
                  <a:pt x="626459" y="0"/>
                </a:lnTo>
                <a:lnTo>
                  <a:pt x="540734" y="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7" name="Freeform: Shape 146">
            <a:extLst>
              <a:ext uri="{FF2B5EF4-FFF2-40B4-BE49-F238E27FC236}">
                <a16:creationId xmlns:a16="http://schemas.microsoft.com/office/drawing/2014/main" id="{71BCA488-A720-D1E7-3EF3-080109A5352D}"/>
              </a:ext>
            </a:extLst>
          </p:cNvPr>
          <p:cNvSpPr/>
          <p:nvPr/>
        </p:nvSpPr>
        <p:spPr>
          <a:xfrm rot="16200000">
            <a:off x="972" y="1218441"/>
            <a:ext cx="742081" cy="742081"/>
          </a:xfrm>
          <a:custGeom>
            <a:avLst/>
            <a:gdLst>
              <a:gd name="connsiteX0" fmla="*/ 1529144 w 1529143"/>
              <a:gd name="connsiteY0" fmla="*/ 1529144 h 1529143"/>
              <a:gd name="connsiteX1" fmla="*/ 0 w 1529143"/>
              <a:gd name="connsiteY1" fmla="*/ 1529144 h 1529143"/>
              <a:gd name="connsiteX2" fmla="*/ 0 w 1529143"/>
              <a:gd name="connsiteY2" fmla="*/ 0 h 1529143"/>
              <a:gd name="connsiteX3" fmla="*/ 1529144 w 1529143"/>
              <a:gd name="connsiteY3" fmla="*/ 0 h 1529143"/>
              <a:gd name="connsiteX4" fmla="*/ 1529144 w 1529143"/>
              <a:gd name="connsiteY4" fmla="*/ 1529144 h 1529143"/>
              <a:gd name="connsiteX5" fmla="*/ 9525 w 1529143"/>
              <a:gd name="connsiteY5" fmla="*/ 1519619 h 1529143"/>
              <a:gd name="connsiteX6" fmla="*/ 1519619 w 1529143"/>
              <a:gd name="connsiteY6" fmla="*/ 1519619 h 1529143"/>
              <a:gd name="connsiteX7" fmla="*/ 1519619 w 1529143"/>
              <a:gd name="connsiteY7" fmla="*/ 9525 h 1529143"/>
              <a:gd name="connsiteX8" fmla="*/ 9525 w 1529143"/>
              <a:gd name="connsiteY8" fmla="*/ 9525 h 1529143"/>
              <a:gd name="connsiteX9" fmla="*/ 9525 w 1529143"/>
              <a:gd name="connsiteY9" fmla="*/ 1519619 h 1529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29143" h="1529143">
                <a:moveTo>
                  <a:pt x="1529144" y="1529144"/>
                </a:moveTo>
                <a:lnTo>
                  <a:pt x="0" y="1529144"/>
                </a:lnTo>
                <a:lnTo>
                  <a:pt x="0" y="0"/>
                </a:lnTo>
                <a:lnTo>
                  <a:pt x="1529144" y="0"/>
                </a:lnTo>
                <a:lnTo>
                  <a:pt x="1529144" y="1529144"/>
                </a:lnTo>
                <a:close/>
                <a:moveTo>
                  <a:pt x="9525" y="1519619"/>
                </a:moveTo>
                <a:lnTo>
                  <a:pt x="1519619" y="1519619"/>
                </a:lnTo>
                <a:lnTo>
                  <a:pt x="1519619" y="9525"/>
                </a:lnTo>
                <a:lnTo>
                  <a:pt x="9525" y="9525"/>
                </a:lnTo>
                <a:lnTo>
                  <a:pt x="9525" y="1519619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8" name="Freeform: Shape 147">
            <a:extLst>
              <a:ext uri="{FF2B5EF4-FFF2-40B4-BE49-F238E27FC236}">
                <a16:creationId xmlns:a16="http://schemas.microsoft.com/office/drawing/2014/main" id="{B4354306-175C-ADB3-A810-48B0D9942FC6}"/>
              </a:ext>
            </a:extLst>
          </p:cNvPr>
          <p:cNvSpPr/>
          <p:nvPr/>
        </p:nvSpPr>
        <p:spPr>
          <a:xfrm rot="16200000">
            <a:off x="737690" y="1590037"/>
            <a:ext cx="373351" cy="367620"/>
          </a:xfrm>
          <a:custGeom>
            <a:avLst/>
            <a:gdLst>
              <a:gd name="connsiteX0" fmla="*/ 637794 w 769334"/>
              <a:gd name="connsiteY0" fmla="*/ 757523 h 757523"/>
              <a:gd name="connsiteX1" fmla="*/ 0 w 769334"/>
              <a:gd name="connsiteY1" fmla="*/ 757523 h 757523"/>
              <a:gd name="connsiteX2" fmla="*/ 0 w 769334"/>
              <a:gd name="connsiteY2" fmla="*/ 0 h 757523"/>
              <a:gd name="connsiteX3" fmla="*/ 769334 w 769334"/>
              <a:gd name="connsiteY3" fmla="*/ 0 h 757523"/>
              <a:gd name="connsiteX4" fmla="*/ 769334 w 769334"/>
              <a:gd name="connsiteY4" fmla="*/ 625983 h 757523"/>
              <a:gd name="connsiteX5" fmla="*/ 637794 w 769334"/>
              <a:gd name="connsiteY5" fmla="*/ 757523 h 757523"/>
              <a:gd name="connsiteX6" fmla="*/ 9525 w 769334"/>
              <a:gd name="connsiteY6" fmla="*/ 747998 h 757523"/>
              <a:gd name="connsiteX7" fmla="*/ 637794 w 769334"/>
              <a:gd name="connsiteY7" fmla="*/ 747998 h 757523"/>
              <a:gd name="connsiteX8" fmla="*/ 759809 w 769334"/>
              <a:gd name="connsiteY8" fmla="*/ 625983 h 757523"/>
              <a:gd name="connsiteX9" fmla="*/ 759809 w 769334"/>
              <a:gd name="connsiteY9" fmla="*/ 9525 h 757523"/>
              <a:gd name="connsiteX10" fmla="*/ 9525 w 769334"/>
              <a:gd name="connsiteY10" fmla="*/ 9525 h 757523"/>
              <a:gd name="connsiteX11" fmla="*/ 9525 w 769334"/>
              <a:gd name="connsiteY11" fmla="*/ 747998 h 757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69334" h="757523">
                <a:moveTo>
                  <a:pt x="637794" y="757523"/>
                </a:moveTo>
                <a:lnTo>
                  <a:pt x="0" y="757523"/>
                </a:lnTo>
                <a:lnTo>
                  <a:pt x="0" y="0"/>
                </a:lnTo>
                <a:lnTo>
                  <a:pt x="769334" y="0"/>
                </a:lnTo>
                <a:lnTo>
                  <a:pt x="769334" y="625983"/>
                </a:lnTo>
                <a:cubicBezTo>
                  <a:pt x="769334" y="698563"/>
                  <a:pt x="710279" y="757523"/>
                  <a:pt x="637794" y="757523"/>
                </a:cubicBezTo>
                <a:close/>
                <a:moveTo>
                  <a:pt x="9525" y="747998"/>
                </a:moveTo>
                <a:lnTo>
                  <a:pt x="637794" y="747998"/>
                </a:lnTo>
                <a:cubicBezTo>
                  <a:pt x="705041" y="747998"/>
                  <a:pt x="759809" y="693230"/>
                  <a:pt x="759809" y="625983"/>
                </a:cubicBezTo>
                <a:lnTo>
                  <a:pt x="759809" y="9525"/>
                </a:lnTo>
                <a:lnTo>
                  <a:pt x="9525" y="9525"/>
                </a:lnTo>
                <a:lnTo>
                  <a:pt x="9525" y="747998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9" name="Freeform: Shape 148">
            <a:extLst>
              <a:ext uri="{FF2B5EF4-FFF2-40B4-BE49-F238E27FC236}">
                <a16:creationId xmlns:a16="http://schemas.microsoft.com/office/drawing/2014/main" id="{E9A149D6-9E3C-E539-AF8B-0248F4AF2237}"/>
              </a:ext>
            </a:extLst>
          </p:cNvPr>
          <p:cNvSpPr/>
          <p:nvPr/>
        </p:nvSpPr>
        <p:spPr>
          <a:xfrm rot="16200000">
            <a:off x="-274063" y="2254046"/>
            <a:ext cx="1358987" cy="767319"/>
          </a:xfrm>
          <a:custGeom>
            <a:avLst/>
            <a:gdLst>
              <a:gd name="connsiteX0" fmla="*/ 504825 w 2800349"/>
              <a:gd name="connsiteY0" fmla="*/ 1104900 h 1581150"/>
              <a:gd name="connsiteX1" fmla="*/ 504825 w 2800349"/>
              <a:gd name="connsiteY1" fmla="*/ 257175 h 1581150"/>
              <a:gd name="connsiteX2" fmla="*/ 514350 w 2800349"/>
              <a:gd name="connsiteY2" fmla="*/ 257175 h 1581150"/>
              <a:gd name="connsiteX3" fmla="*/ 257175 w 2800349"/>
              <a:gd name="connsiteY3" fmla="*/ 0 h 1581150"/>
              <a:gd name="connsiteX4" fmla="*/ 0 w 2800349"/>
              <a:gd name="connsiteY4" fmla="*/ 257175 h 1581150"/>
              <a:gd name="connsiteX5" fmla="*/ 9525 w 2800349"/>
              <a:gd name="connsiteY5" fmla="*/ 257175 h 1581150"/>
              <a:gd name="connsiteX6" fmla="*/ 9525 w 2800349"/>
              <a:gd name="connsiteY6" fmla="*/ 1104900 h 1581150"/>
              <a:gd name="connsiteX7" fmla="*/ 9525 w 2800349"/>
              <a:gd name="connsiteY7" fmla="*/ 1171575 h 1581150"/>
              <a:gd name="connsiteX8" fmla="*/ 9525 w 2800349"/>
              <a:gd name="connsiteY8" fmla="*/ 1581150 h 1581150"/>
              <a:gd name="connsiteX9" fmla="*/ 2800350 w 2800349"/>
              <a:gd name="connsiteY9" fmla="*/ 1581150 h 1581150"/>
              <a:gd name="connsiteX10" fmla="*/ 2800350 w 2800349"/>
              <a:gd name="connsiteY10" fmla="*/ 1104900 h 1581150"/>
              <a:gd name="connsiteX11" fmla="*/ 504825 w 2800349"/>
              <a:gd name="connsiteY11" fmla="*/ 1104900 h 1581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800349" h="1581150">
                <a:moveTo>
                  <a:pt x="504825" y="1104900"/>
                </a:moveTo>
                <a:lnTo>
                  <a:pt x="504825" y="257175"/>
                </a:lnTo>
                <a:lnTo>
                  <a:pt x="514350" y="257175"/>
                </a:lnTo>
                <a:lnTo>
                  <a:pt x="257175" y="0"/>
                </a:lnTo>
                <a:lnTo>
                  <a:pt x="0" y="257175"/>
                </a:lnTo>
                <a:lnTo>
                  <a:pt x="9525" y="257175"/>
                </a:lnTo>
                <a:lnTo>
                  <a:pt x="9525" y="1104900"/>
                </a:lnTo>
                <a:lnTo>
                  <a:pt x="9525" y="1171575"/>
                </a:lnTo>
                <a:lnTo>
                  <a:pt x="9525" y="1581150"/>
                </a:lnTo>
                <a:lnTo>
                  <a:pt x="2800350" y="1581150"/>
                </a:lnTo>
                <a:lnTo>
                  <a:pt x="2800350" y="1104900"/>
                </a:lnTo>
                <a:lnTo>
                  <a:pt x="504825" y="110490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grpSp>
        <p:nvGrpSpPr>
          <p:cNvPr id="199" name="Group 198">
            <a:extLst>
              <a:ext uri="{FF2B5EF4-FFF2-40B4-BE49-F238E27FC236}">
                <a16:creationId xmlns:a16="http://schemas.microsoft.com/office/drawing/2014/main" id="{C5E0EB9C-0E23-F856-FB37-319525D77420}"/>
              </a:ext>
            </a:extLst>
          </p:cNvPr>
          <p:cNvGrpSpPr/>
          <p:nvPr/>
        </p:nvGrpSpPr>
        <p:grpSpPr>
          <a:xfrm>
            <a:off x="4483227" y="3067587"/>
            <a:ext cx="3225546" cy="595062"/>
            <a:chOff x="2634800" y="900138"/>
            <a:chExt cx="3225546" cy="595062"/>
          </a:xfrm>
        </p:grpSpPr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D971017A-F8CD-F43E-6266-FE6D14C39E7E}"/>
                </a:ext>
              </a:extLst>
            </p:cNvPr>
            <p:cNvSpPr/>
            <p:nvPr/>
          </p:nvSpPr>
          <p:spPr>
            <a:xfrm>
              <a:off x="2827118" y="900138"/>
              <a:ext cx="2837210" cy="595062"/>
            </a:xfrm>
            <a:prstGeom prst="rect">
              <a:avLst/>
            </a:prstGeom>
            <a:solidFill>
              <a:srgbClr val="E500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 err="1"/>
                <a:t>Seeder</a:t>
              </a:r>
              <a:endParaRPr lang="en-IN" dirty="0"/>
            </a:p>
          </p:txBody>
        </p:sp>
        <p:sp>
          <p:nvSpPr>
            <p:cNvPr id="181" name="Isosceles Triangle 180">
              <a:extLst>
                <a:ext uri="{FF2B5EF4-FFF2-40B4-BE49-F238E27FC236}">
                  <a16:creationId xmlns:a16="http://schemas.microsoft.com/office/drawing/2014/main" id="{4ADCB90F-C66A-7D2E-AF09-ED3A949F6740}"/>
                </a:ext>
              </a:extLst>
            </p:cNvPr>
            <p:cNvSpPr/>
            <p:nvPr/>
          </p:nvSpPr>
          <p:spPr>
            <a:xfrm rot="5400000" flipH="1">
              <a:off x="5593209" y="1085951"/>
              <a:ext cx="338256" cy="196019"/>
            </a:xfrm>
            <a:prstGeom prst="triangle">
              <a:avLst>
                <a:gd name="adj" fmla="val 47959"/>
              </a:avLst>
            </a:prstGeom>
            <a:solidFill>
              <a:srgbClr val="E500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85" name="Isosceles Triangle 184">
              <a:extLst>
                <a:ext uri="{FF2B5EF4-FFF2-40B4-BE49-F238E27FC236}">
                  <a16:creationId xmlns:a16="http://schemas.microsoft.com/office/drawing/2014/main" id="{E684544D-1440-F5EC-94B1-DA40A2C1F52C}"/>
                </a:ext>
              </a:extLst>
            </p:cNvPr>
            <p:cNvSpPr/>
            <p:nvPr/>
          </p:nvSpPr>
          <p:spPr>
            <a:xfrm rot="16200000">
              <a:off x="2563682" y="1085951"/>
              <a:ext cx="338256" cy="196019"/>
            </a:xfrm>
            <a:prstGeom prst="triangle">
              <a:avLst>
                <a:gd name="adj" fmla="val 47959"/>
              </a:avLst>
            </a:prstGeom>
            <a:solidFill>
              <a:srgbClr val="E500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204" name="Rectangle 203">
            <a:extLst>
              <a:ext uri="{FF2B5EF4-FFF2-40B4-BE49-F238E27FC236}">
                <a16:creationId xmlns:a16="http://schemas.microsoft.com/office/drawing/2014/main" id="{445E28CF-7B52-5243-E744-3407090A1655}"/>
              </a:ext>
            </a:extLst>
          </p:cNvPr>
          <p:cNvSpPr/>
          <p:nvPr/>
        </p:nvSpPr>
        <p:spPr>
          <a:xfrm rot="18900000">
            <a:off x="11885271" y="5371365"/>
            <a:ext cx="613458" cy="613458"/>
          </a:xfrm>
          <a:prstGeom prst="rect">
            <a:avLst/>
          </a:prstGeom>
          <a:solidFill>
            <a:srgbClr val="E500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5" name="Rectangle 204">
            <a:extLst>
              <a:ext uri="{FF2B5EF4-FFF2-40B4-BE49-F238E27FC236}">
                <a16:creationId xmlns:a16="http://schemas.microsoft.com/office/drawing/2014/main" id="{B4689850-CC9C-178C-4218-ECBA6722CC0F}"/>
              </a:ext>
            </a:extLst>
          </p:cNvPr>
          <p:cNvSpPr/>
          <p:nvPr/>
        </p:nvSpPr>
        <p:spPr>
          <a:xfrm rot="18900000">
            <a:off x="10905223" y="5510806"/>
            <a:ext cx="334577" cy="334577"/>
          </a:xfrm>
          <a:prstGeom prst="rect">
            <a:avLst/>
          </a:prstGeom>
          <a:solidFill>
            <a:srgbClr val="E500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6" name="Rectangle 205">
            <a:extLst>
              <a:ext uri="{FF2B5EF4-FFF2-40B4-BE49-F238E27FC236}">
                <a16:creationId xmlns:a16="http://schemas.microsoft.com/office/drawing/2014/main" id="{B7880509-31DE-DBE4-0F04-7DDC42281BDC}"/>
              </a:ext>
            </a:extLst>
          </p:cNvPr>
          <p:cNvSpPr/>
          <p:nvPr/>
        </p:nvSpPr>
        <p:spPr>
          <a:xfrm rot="18900000">
            <a:off x="10060823" y="5578629"/>
            <a:ext cx="198930" cy="198930"/>
          </a:xfrm>
          <a:prstGeom prst="rect">
            <a:avLst/>
          </a:prstGeom>
          <a:solidFill>
            <a:srgbClr val="E500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8ACEC373-9A99-E1ED-2D32-B3AF70ED1D21}"/>
              </a:ext>
            </a:extLst>
          </p:cNvPr>
          <p:cNvGrpSpPr/>
          <p:nvPr/>
        </p:nvGrpSpPr>
        <p:grpSpPr>
          <a:xfrm>
            <a:off x="9912601" y="826002"/>
            <a:ext cx="1584939" cy="600307"/>
            <a:chOff x="12794591" y="-861325"/>
            <a:chExt cx="1584939" cy="600307"/>
          </a:xfrm>
        </p:grpSpPr>
        <p:sp>
          <p:nvSpPr>
            <p:cNvPr id="176" name="TextBox 175">
              <a:extLst>
                <a:ext uri="{FF2B5EF4-FFF2-40B4-BE49-F238E27FC236}">
                  <a16:creationId xmlns:a16="http://schemas.microsoft.com/office/drawing/2014/main" id="{664A9BD5-9269-14E6-8408-C36DFE738CB2}"/>
                </a:ext>
              </a:extLst>
            </p:cNvPr>
            <p:cNvSpPr txBox="1"/>
            <p:nvPr/>
          </p:nvSpPr>
          <p:spPr>
            <a:xfrm>
              <a:off x="12965983" y="-711102"/>
              <a:ext cx="141354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000" dirty="0">
                  <a:solidFill>
                    <a:schemeClr val="bg1"/>
                  </a:solidFill>
                  <a:latin typeface="Overpass ExtraBold" pitchFamily="2" charset="0"/>
                </a:rPr>
                <a:t>FIFA WORLD CUP</a:t>
              </a:r>
            </a:p>
          </p:txBody>
        </p:sp>
        <p:pic>
          <p:nvPicPr>
            <p:cNvPr id="177" name="Picture 176" descr="A picture containing text, guitar&#10;&#10;Description automatically generated">
              <a:extLst>
                <a:ext uri="{FF2B5EF4-FFF2-40B4-BE49-F238E27FC236}">
                  <a16:creationId xmlns:a16="http://schemas.microsoft.com/office/drawing/2014/main" id="{34808023-4EB8-12C2-51BB-5DDB0ABF429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94591" y="-861325"/>
              <a:ext cx="279463" cy="600307"/>
            </a:xfrm>
            <a:prstGeom prst="rect">
              <a:avLst/>
            </a:prstGeom>
          </p:spPr>
        </p:pic>
        <p:pic>
          <p:nvPicPr>
            <p:cNvPr id="178" name="Picture 177" descr="A black and white sign&#10;&#10;Description automatically generated with low confidence">
              <a:extLst>
                <a:ext uri="{FF2B5EF4-FFF2-40B4-BE49-F238E27FC236}">
                  <a16:creationId xmlns:a16="http://schemas.microsoft.com/office/drawing/2014/main" id="{6B100D1A-C60C-F88A-FC97-01F63AAC54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267565" y="-512609"/>
              <a:ext cx="810385" cy="134420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C308425B-1AD8-296D-AF32-6BAB9E8EED9F}"/>
              </a:ext>
            </a:extLst>
          </p:cNvPr>
          <p:cNvGrpSpPr/>
          <p:nvPr/>
        </p:nvGrpSpPr>
        <p:grpSpPr>
          <a:xfrm>
            <a:off x="4481377" y="4151103"/>
            <a:ext cx="3225546" cy="595062"/>
            <a:chOff x="2634800" y="900138"/>
            <a:chExt cx="3225546" cy="595062"/>
          </a:xfrm>
        </p:grpSpPr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0264B9EE-2C51-A2DE-343C-D16F7C63BFDF}"/>
                </a:ext>
              </a:extLst>
            </p:cNvPr>
            <p:cNvSpPr/>
            <p:nvPr/>
          </p:nvSpPr>
          <p:spPr>
            <a:xfrm>
              <a:off x="2827118" y="900138"/>
              <a:ext cx="2837210" cy="595062"/>
            </a:xfrm>
            <a:prstGeom prst="rect">
              <a:avLst/>
            </a:prstGeom>
            <a:solidFill>
              <a:srgbClr val="E500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/>
                <a:t>&lt;&lt;abstract&gt;&gt;</a:t>
              </a:r>
            </a:p>
            <a:p>
              <a:pPr algn="ctr"/>
              <a:r>
                <a:rPr lang="en-IN" i="1" dirty="0" err="1"/>
                <a:t>StadionSeeder</a:t>
              </a:r>
              <a:endParaRPr lang="en-IN" i="1" dirty="0"/>
            </a:p>
          </p:txBody>
        </p:sp>
        <p:sp>
          <p:nvSpPr>
            <p:cNvPr id="151" name="Isosceles Triangle 150">
              <a:extLst>
                <a:ext uri="{FF2B5EF4-FFF2-40B4-BE49-F238E27FC236}">
                  <a16:creationId xmlns:a16="http://schemas.microsoft.com/office/drawing/2014/main" id="{48F0579E-BEBC-0554-F089-C95DC3BA7F28}"/>
                </a:ext>
              </a:extLst>
            </p:cNvPr>
            <p:cNvSpPr/>
            <p:nvPr/>
          </p:nvSpPr>
          <p:spPr>
            <a:xfrm rot="5400000" flipH="1">
              <a:off x="5593209" y="1085951"/>
              <a:ext cx="338256" cy="196019"/>
            </a:xfrm>
            <a:prstGeom prst="triangle">
              <a:avLst>
                <a:gd name="adj" fmla="val 47959"/>
              </a:avLst>
            </a:prstGeom>
            <a:solidFill>
              <a:srgbClr val="E500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52" name="Isosceles Triangle 151">
              <a:extLst>
                <a:ext uri="{FF2B5EF4-FFF2-40B4-BE49-F238E27FC236}">
                  <a16:creationId xmlns:a16="http://schemas.microsoft.com/office/drawing/2014/main" id="{1E972DAD-5890-4D09-CB33-DBE84D8B55E3}"/>
                </a:ext>
              </a:extLst>
            </p:cNvPr>
            <p:cNvSpPr/>
            <p:nvPr/>
          </p:nvSpPr>
          <p:spPr>
            <a:xfrm rot="16200000">
              <a:off x="2563682" y="1085951"/>
              <a:ext cx="338256" cy="196019"/>
            </a:xfrm>
            <a:prstGeom prst="triangle">
              <a:avLst>
                <a:gd name="adj" fmla="val 47959"/>
              </a:avLst>
            </a:prstGeom>
            <a:solidFill>
              <a:srgbClr val="E500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44FA86EF-27DA-EEE9-1871-7F391F86DA54}"/>
              </a:ext>
            </a:extLst>
          </p:cNvPr>
          <p:cNvGrpSpPr/>
          <p:nvPr/>
        </p:nvGrpSpPr>
        <p:grpSpPr>
          <a:xfrm>
            <a:off x="2868604" y="5826693"/>
            <a:ext cx="3225546" cy="595062"/>
            <a:chOff x="2634800" y="900138"/>
            <a:chExt cx="3225546" cy="595062"/>
          </a:xfrm>
        </p:grpSpPr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A84D795C-F3F5-BD67-FEAA-90105FEB4E78}"/>
                </a:ext>
              </a:extLst>
            </p:cNvPr>
            <p:cNvSpPr/>
            <p:nvPr/>
          </p:nvSpPr>
          <p:spPr>
            <a:xfrm>
              <a:off x="2827118" y="900138"/>
              <a:ext cx="2837210" cy="595062"/>
            </a:xfrm>
            <a:prstGeom prst="rect">
              <a:avLst/>
            </a:prstGeom>
            <a:solidFill>
              <a:srgbClr val="E500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 err="1"/>
                <a:t>InMemory</a:t>
              </a:r>
              <a:endParaRPr lang="en-IN" dirty="0"/>
            </a:p>
          </p:txBody>
        </p:sp>
        <p:sp>
          <p:nvSpPr>
            <p:cNvPr id="160" name="Isosceles Triangle 159">
              <a:extLst>
                <a:ext uri="{FF2B5EF4-FFF2-40B4-BE49-F238E27FC236}">
                  <a16:creationId xmlns:a16="http://schemas.microsoft.com/office/drawing/2014/main" id="{58AD95B4-9B83-DD87-0E1D-39327EF5D4A1}"/>
                </a:ext>
              </a:extLst>
            </p:cNvPr>
            <p:cNvSpPr/>
            <p:nvPr/>
          </p:nvSpPr>
          <p:spPr>
            <a:xfrm rot="5400000" flipH="1">
              <a:off x="5593209" y="1085951"/>
              <a:ext cx="338256" cy="196019"/>
            </a:xfrm>
            <a:prstGeom prst="triangle">
              <a:avLst>
                <a:gd name="adj" fmla="val 47959"/>
              </a:avLst>
            </a:prstGeom>
            <a:solidFill>
              <a:srgbClr val="E500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61" name="Isosceles Triangle 160">
              <a:extLst>
                <a:ext uri="{FF2B5EF4-FFF2-40B4-BE49-F238E27FC236}">
                  <a16:creationId xmlns:a16="http://schemas.microsoft.com/office/drawing/2014/main" id="{0488CE7F-45E7-5A70-9A5C-5F1AC74B9C5F}"/>
                </a:ext>
              </a:extLst>
            </p:cNvPr>
            <p:cNvSpPr/>
            <p:nvPr/>
          </p:nvSpPr>
          <p:spPr>
            <a:xfrm rot="16200000">
              <a:off x="2563682" y="1085951"/>
              <a:ext cx="338256" cy="196019"/>
            </a:xfrm>
            <a:prstGeom prst="triangle">
              <a:avLst>
                <a:gd name="adj" fmla="val 47959"/>
              </a:avLst>
            </a:prstGeom>
            <a:solidFill>
              <a:srgbClr val="E500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32E61691-C6B7-BAE9-4F42-6378DF575459}"/>
              </a:ext>
            </a:extLst>
          </p:cNvPr>
          <p:cNvGrpSpPr/>
          <p:nvPr/>
        </p:nvGrpSpPr>
        <p:grpSpPr>
          <a:xfrm>
            <a:off x="6195920" y="5826693"/>
            <a:ext cx="3225546" cy="595062"/>
            <a:chOff x="2634800" y="900138"/>
            <a:chExt cx="3225546" cy="595062"/>
          </a:xfrm>
        </p:grpSpPr>
        <p:sp>
          <p:nvSpPr>
            <p:cNvPr id="163" name="Rectangle 162">
              <a:extLst>
                <a:ext uri="{FF2B5EF4-FFF2-40B4-BE49-F238E27FC236}">
                  <a16:creationId xmlns:a16="http://schemas.microsoft.com/office/drawing/2014/main" id="{C7B91ABA-D5C9-A84B-7AFA-A3C04B33C1F4}"/>
                </a:ext>
              </a:extLst>
            </p:cNvPr>
            <p:cNvSpPr/>
            <p:nvPr/>
          </p:nvSpPr>
          <p:spPr>
            <a:xfrm>
              <a:off x="2827118" y="900138"/>
              <a:ext cx="2837210" cy="595062"/>
            </a:xfrm>
            <a:prstGeom prst="rect">
              <a:avLst/>
            </a:prstGeom>
            <a:solidFill>
              <a:srgbClr val="E500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 err="1"/>
                <a:t>WebScraper</a:t>
              </a:r>
              <a:endParaRPr lang="en-IN" dirty="0"/>
            </a:p>
          </p:txBody>
        </p:sp>
        <p:sp>
          <p:nvSpPr>
            <p:cNvPr id="164" name="Isosceles Triangle 163">
              <a:extLst>
                <a:ext uri="{FF2B5EF4-FFF2-40B4-BE49-F238E27FC236}">
                  <a16:creationId xmlns:a16="http://schemas.microsoft.com/office/drawing/2014/main" id="{06A88C7A-6270-D32E-FFEF-1FC346AF1927}"/>
                </a:ext>
              </a:extLst>
            </p:cNvPr>
            <p:cNvSpPr/>
            <p:nvPr/>
          </p:nvSpPr>
          <p:spPr>
            <a:xfrm rot="5400000" flipH="1">
              <a:off x="5593209" y="1085951"/>
              <a:ext cx="338256" cy="196019"/>
            </a:xfrm>
            <a:prstGeom prst="triangle">
              <a:avLst>
                <a:gd name="adj" fmla="val 47959"/>
              </a:avLst>
            </a:prstGeom>
            <a:solidFill>
              <a:srgbClr val="E500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65" name="Isosceles Triangle 164">
              <a:extLst>
                <a:ext uri="{FF2B5EF4-FFF2-40B4-BE49-F238E27FC236}">
                  <a16:creationId xmlns:a16="http://schemas.microsoft.com/office/drawing/2014/main" id="{208E3AC9-715C-2A4D-3175-4617D25881A6}"/>
                </a:ext>
              </a:extLst>
            </p:cNvPr>
            <p:cNvSpPr/>
            <p:nvPr/>
          </p:nvSpPr>
          <p:spPr>
            <a:xfrm rot="16200000">
              <a:off x="2563682" y="1085951"/>
              <a:ext cx="338256" cy="196019"/>
            </a:xfrm>
            <a:prstGeom prst="triangle">
              <a:avLst>
                <a:gd name="adj" fmla="val 47959"/>
              </a:avLst>
            </a:prstGeom>
            <a:solidFill>
              <a:srgbClr val="E500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cxnSp>
        <p:nvCxnSpPr>
          <p:cNvPr id="174" name="Connector: Elbow 173">
            <a:extLst>
              <a:ext uri="{FF2B5EF4-FFF2-40B4-BE49-F238E27FC236}">
                <a16:creationId xmlns:a16="http://schemas.microsoft.com/office/drawing/2014/main" id="{14D7D2DE-DAFD-B6FD-D754-B1A89256D3FE}"/>
              </a:ext>
            </a:extLst>
          </p:cNvPr>
          <p:cNvCxnSpPr>
            <a:cxnSpLocks/>
            <a:stCxn id="163" idx="0"/>
            <a:endCxn id="150" idx="2"/>
          </p:cNvCxnSpPr>
          <p:nvPr/>
        </p:nvCxnSpPr>
        <p:spPr>
          <a:xfrm rot="16200000" flipV="1">
            <a:off x="6409308" y="4429157"/>
            <a:ext cx="1080528" cy="171454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82" name="Connector: Elbow 181">
            <a:extLst>
              <a:ext uri="{FF2B5EF4-FFF2-40B4-BE49-F238E27FC236}">
                <a16:creationId xmlns:a16="http://schemas.microsoft.com/office/drawing/2014/main" id="{5535726C-A783-18C7-1500-A51E11DA6FA0}"/>
              </a:ext>
            </a:extLst>
          </p:cNvPr>
          <p:cNvCxnSpPr>
            <a:cxnSpLocks/>
            <a:stCxn id="159" idx="0"/>
            <a:endCxn id="150" idx="2"/>
          </p:cNvCxnSpPr>
          <p:nvPr/>
        </p:nvCxnSpPr>
        <p:spPr>
          <a:xfrm rot="5400000" flipH="1" flipV="1">
            <a:off x="4745649" y="4480043"/>
            <a:ext cx="1080528" cy="161277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86" name="Straight Arrow Connector 185">
            <a:extLst>
              <a:ext uri="{FF2B5EF4-FFF2-40B4-BE49-F238E27FC236}">
                <a16:creationId xmlns:a16="http://schemas.microsoft.com/office/drawing/2014/main" id="{C9DA6C5D-0F1C-8D5C-9ECD-2398B74715B0}"/>
              </a:ext>
            </a:extLst>
          </p:cNvPr>
          <p:cNvCxnSpPr>
            <a:cxnSpLocks/>
            <a:stCxn id="179" idx="2"/>
            <a:endCxn id="150" idx="0"/>
          </p:cNvCxnSpPr>
          <p:nvPr/>
        </p:nvCxnSpPr>
        <p:spPr>
          <a:xfrm flipH="1">
            <a:off x="6092300" y="3662649"/>
            <a:ext cx="1850" cy="488454"/>
          </a:xfrm>
          <a:prstGeom prst="straightConnector1">
            <a:avLst/>
          </a:prstGeom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202" name="Group 201">
            <a:extLst>
              <a:ext uri="{FF2B5EF4-FFF2-40B4-BE49-F238E27FC236}">
                <a16:creationId xmlns:a16="http://schemas.microsoft.com/office/drawing/2014/main" id="{48EC11F2-B142-87C5-97A4-CCC25E53B1AC}"/>
              </a:ext>
            </a:extLst>
          </p:cNvPr>
          <p:cNvGrpSpPr/>
          <p:nvPr/>
        </p:nvGrpSpPr>
        <p:grpSpPr>
          <a:xfrm>
            <a:off x="8140670" y="3871164"/>
            <a:ext cx="3225546" cy="1209364"/>
            <a:chOff x="2634800" y="900138"/>
            <a:chExt cx="3225546" cy="595062"/>
          </a:xfrm>
        </p:grpSpPr>
        <p:sp>
          <p:nvSpPr>
            <p:cNvPr id="203" name="Rectangle 202">
              <a:extLst>
                <a:ext uri="{FF2B5EF4-FFF2-40B4-BE49-F238E27FC236}">
                  <a16:creationId xmlns:a16="http://schemas.microsoft.com/office/drawing/2014/main" id="{9A7926A4-B3F4-DA4C-E06B-C5AF9658E352}"/>
                </a:ext>
              </a:extLst>
            </p:cNvPr>
            <p:cNvSpPr/>
            <p:nvPr/>
          </p:nvSpPr>
          <p:spPr>
            <a:xfrm>
              <a:off x="2827118" y="900138"/>
              <a:ext cx="2837210" cy="595062"/>
            </a:xfrm>
            <a:prstGeom prst="rect">
              <a:avLst/>
            </a:prstGeom>
            <a:solidFill>
              <a:srgbClr val="E500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/>
                <a:t>If(repo!=0) return;</a:t>
              </a:r>
            </a:p>
            <a:p>
              <a:pPr algn="ctr"/>
              <a:r>
                <a:rPr lang="en-IN" i="1" dirty="0"/>
                <a:t>abstract </a:t>
              </a:r>
              <a:r>
                <a:rPr lang="en-IN" i="1" dirty="0" err="1"/>
                <a:t>getStadioni</a:t>
              </a:r>
              <a:r>
                <a:rPr lang="en-IN" i="1" dirty="0"/>
                <a:t>();</a:t>
              </a:r>
            </a:p>
            <a:p>
              <a:pPr algn="ctr"/>
              <a:r>
                <a:rPr lang="en-IN" dirty="0" err="1"/>
                <a:t>repo.saveAll</a:t>
              </a:r>
              <a:r>
                <a:rPr lang="en-IN" dirty="0"/>
                <a:t>(</a:t>
              </a:r>
              <a:r>
                <a:rPr lang="en-IN" dirty="0" err="1"/>
                <a:t>stadioni</a:t>
              </a:r>
              <a:r>
                <a:rPr lang="en-IN" dirty="0"/>
                <a:t>);</a:t>
              </a:r>
            </a:p>
          </p:txBody>
        </p:sp>
        <p:sp>
          <p:nvSpPr>
            <p:cNvPr id="207" name="Isosceles Triangle 206">
              <a:extLst>
                <a:ext uri="{FF2B5EF4-FFF2-40B4-BE49-F238E27FC236}">
                  <a16:creationId xmlns:a16="http://schemas.microsoft.com/office/drawing/2014/main" id="{9D6DD528-CFF3-C88D-0320-1E85050C4F4A}"/>
                </a:ext>
              </a:extLst>
            </p:cNvPr>
            <p:cNvSpPr/>
            <p:nvPr/>
          </p:nvSpPr>
          <p:spPr>
            <a:xfrm rot="5400000" flipH="1">
              <a:off x="5593209" y="1085951"/>
              <a:ext cx="338256" cy="196019"/>
            </a:xfrm>
            <a:prstGeom prst="triangle">
              <a:avLst>
                <a:gd name="adj" fmla="val 47959"/>
              </a:avLst>
            </a:prstGeom>
            <a:solidFill>
              <a:srgbClr val="E500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08" name="Isosceles Triangle 207">
              <a:extLst>
                <a:ext uri="{FF2B5EF4-FFF2-40B4-BE49-F238E27FC236}">
                  <a16:creationId xmlns:a16="http://schemas.microsoft.com/office/drawing/2014/main" id="{9A062C30-39C2-FA4C-A77C-82FF2FA9B5B1}"/>
                </a:ext>
              </a:extLst>
            </p:cNvPr>
            <p:cNvSpPr/>
            <p:nvPr/>
          </p:nvSpPr>
          <p:spPr>
            <a:xfrm rot="16200000">
              <a:off x="2563682" y="1085951"/>
              <a:ext cx="338256" cy="196019"/>
            </a:xfrm>
            <a:prstGeom prst="triangle">
              <a:avLst>
                <a:gd name="adj" fmla="val 47959"/>
              </a:avLst>
            </a:prstGeom>
            <a:solidFill>
              <a:srgbClr val="E500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cxnSp>
        <p:nvCxnSpPr>
          <p:cNvPr id="210" name="Straight Connector 209">
            <a:extLst>
              <a:ext uri="{FF2B5EF4-FFF2-40B4-BE49-F238E27FC236}">
                <a16:creationId xmlns:a16="http://schemas.microsoft.com/office/drawing/2014/main" id="{161F76E3-69B3-5AB2-98AB-3587BBA94BDB}"/>
              </a:ext>
            </a:extLst>
          </p:cNvPr>
          <p:cNvCxnSpPr>
            <a:cxnSpLocks/>
            <a:stCxn id="208" idx="0"/>
            <a:endCxn id="151" idx="0"/>
          </p:cNvCxnSpPr>
          <p:nvPr/>
        </p:nvCxnSpPr>
        <p:spPr>
          <a:xfrm flipH="1" flipV="1">
            <a:off x="7706924" y="4441830"/>
            <a:ext cx="433747" cy="20186"/>
          </a:xfrm>
          <a:prstGeom prst="line">
            <a:avLst/>
          </a:prstGeom>
          <a:ln w="952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12" name="Oval 211">
            <a:extLst>
              <a:ext uri="{FF2B5EF4-FFF2-40B4-BE49-F238E27FC236}">
                <a16:creationId xmlns:a16="http://schemas.microsoft.com/office/drawing/2014/main" id="{5610FC32-8F5C-4A0F-A285-5AF7D99D6D05}"/>
              </a:ext>
            </a:extLst>
          </p:cNvPr>
          <p:cNvSpPr/>
          <p:nvPr/>
        </p:nvSpPr>
        <p:spPr>
          <a:xfrm>
            <a:off x="7887820" y="3231040"/>
            <a:ext cx="3771855" cy="2421579"/>
          </a:xfrm>
          <a:prstGeom prst="ellipse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94ABE467-EE7C-CF2E-D7EA-89D3EB226CE5}"/>
              </a:ext>
            </a:extLst>
          </p:cNvPr>
          <p:cNvSpPr txBox="1"/>
          <p:nvPr/>
        </p:nvSpPr>
        <p:spPr>
          <a:xfrm>
            <a:off x="8332989" y="3520538"/>
            <a:ext cx="2739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Template method pattern</a:t>
            </a:r>
          </a:p>
        </p:txBody>
      </p:sp>
    </p:spTree>
    <p:extLst>
      <p:ext uri="{BB962C8B-B14F-4D97-AF65-F5344CB8AC3E}">
        <p14:creationId xmlns:p14="http://schemas.microsoft.com/office/powerpoint/2010/main" val="3795245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8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5" dur="20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6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1250" tmFilter="0, 0; .2, .5; .8, .5; 1, 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8" dur="625" autoRev="1" fill="hold"/>
                                        <p:tgtEl>
                                          <p:spTgt spid="14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5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8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3" dur="20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6" dur="20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" grpId="0" animBg="1"/>
      <p:bldP spid="204" grpId="0" animBg="1"/>
      <p:bldP spid="205" grpId="0" animBg="1"/>
      <p:bldP spid="206" grpId="0" animBg="1"/>
      <p:bldP spid="212" grpId="0" animBg="1"/>
      <p:bldP spid="21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Rectangle 166">
            <a:extLst>
              <a:ext uri="{FF2B5EF4-FFF2-40B4-BE49-F238E27FC236}">
                <a16:creationId xmlns:a16="http://schemas.microsoft.com/office/drawing/2014/main" id="{91FAD838-4956-160C-08C0-D1924B3A6B72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50012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DD824C6D-AE4C-8F9E-393D-A1370E34F180}"/>
              </a:ext>
            </a:extLst>
          </p:cNvPr>
          <p:cNvSpPr/>
          <p:nvPr/>
        </p:nvSpPr>
        <p:spPr>
          <a:xfrm rot="16200000" flipV="1">
            <a:off x="11853418" y="4111871"/>
            <a:ext cx="336382" cy="330604"/>
          </a:xfrm>
          <a:custGeom>
            <a:avLst/>
            <a:gdLst>
              <a:gd name="connsiteX0" fmla="*/ 368237 w 371475"/>
              <a:gd name="connsiteY0" fmla="*/ 3143 h 365093"/>
              <a:gd name="connsiteX1" fmla="*/ 0 w 371475"/>
              <a:gd name="connsiteY1" fmla="*/ 0 h 365093"/>
              <a:gd name="connsiteX2" fmla="*/ 371475 w 371475"/>
              <a:gd name="connsiteY2" fmla="*/ 365093 h 365093"/>
              <a:gd name="connsiteX3" fmla="*/ 368237 w 371475"/>
              <a:gd name="connsiteY3" fmla="*/ 3143 h 365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1475" h="365093">
                <a:moveTo>
                  <a:pt x="368237" y="3143"/>
                </a:moveTo>
                <a:lnTo>
                  <a:pt x="0" y="0"/>
                </a:lnTo>
                <a:lnTo>
                  <a:pt x="371475" y="365093"/>
                </a:lnTo>
                <a:lnTo>
                  <a:pt x="368237" y="3143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77675DA2-E671-B003-38E5-F40E95397F37}"/>
              </a:ext>
            </a:extLst>
          </p:cNvPr>
          <p:cNvSpPr/>
          <p:nvPr/>
        </p:nvSpPr>
        <p:spPr>
          <a:xfrm rot="16200000" flipV="1">
            <a:off x="10653656" y="5319656"/>
            <a:ext cx="2009668" cy="1067020"/>
          </a:xfrm>
          <a:custGeom>
            <a:avLst/>
            <a:gdLst>
              <a:gd name="connsiteX0" fmla="*/ 2219325 w 2219325"/>
              <a:gd name="connsiteY0" fmla="*/ 1178338 h 1178337"/>
              <a:gd name="connsiteX1" fmla="*/ 1603058 w 2219325"/>
              <a:gd name="connsiteY1" fmla="*/ 1178338 h 1178337"/>
              <a:gd name="connsiteX2" fmla="*/ 1600295 w 2219325"/>
              <a:gd name="connsiteY2" fmla="*/ 1175480 h 1178337"/>
              <a:gd name="connsiteX3" fmla="*/ 492633 w 2219325"/>
              <a:gd name="connsiteY3" fmla="*/ 43910 h 1178337"/>
              <a:gd name="connsiteX4" fmla="*/ 13716 w 2219325"/>
              <a:gd name="connsiteY4" fmla="*/ 537305 h 1178337"/>
              <a:gd name="connsiteX5" fmla="*/ 0 w 2219325"/>
              <a:gd name="connsiteY5" fmla="*/ 523970 h 1178337"/>
              <a:gd name="connsiteX6" fmla="*/ 492633 w 2219325"/>
              <a:gd name="connsiteY6" fmla="*/ 16669 h 1178337"/>
              <a:gd name="connsiteX7" fmla="*/ 1611059 w 2219325"/>
              <a:gd name="connsiteY7" fmla="*/ 1159288 h 1178337"/>
              <a:gd name="connsiteX8" fmla="*/ 2173129 w 2219325"/>
              <a:gd name="connsiteY8" fmla="*/ 1159288 h 1178337"/>
              <a:gd name="connsiteX9" fmla="*/ 1019366 w 2219325"/>
              <a:gd name="connsiteY9" fmla="*/ 13526 h 1178337"/>
              <a:gd name="connsiteX10" fmla="*/ 1032796 w 2219325"/>
              <a:gd name="connsiteY10" fmla="*/ 0 h 1178337"/>
              <a:gd name="connsiteX11" fmla="*/ 2219325 w 2219325"/>
              <a:gd name="connsiteY11" fmla="*/ 1178338 h 1178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19325" h="1178337">
                <a:moveTo>
                  <a:pt x="2219325" y="1178338"/>
                </a:moveTo>
                <a:lnTo>
                  <a:pt x="1603058" y="1178338"/>
                </a:lnTo>
                <a:lnTo>
                  <a:pt x="1600295" y="1175480"/>
                </a:lnTo>
                <a:lnTo>
                  <a:pt x="492633" y="43910"/>
                </a:lnTo>
                <a:lnTo>
                  <a:pt x="13716" y="537305"/>
                </a:lnTo>
                <a:lnTo>
                  <a:pt x="0" y="523970"/>
                </a:lnTo>
                <a:lnTo>
                  <a:pt x="492633" y="16669"/>
                </a:lnTo>
                <a:lnTo>
                  <a:pt x="1611059" y="1159288"/>
                </a:lnTo>
                <a:lnTo>
                  <a:pt x="2173129" y="1159288"/>
                </a:lnTo>
                <a:lnTo>
                  <a:pt x="1019366" y="13526"/>
                </a:lnTo>
                <a:lnTo>
                  <a:pt x="1032796" y="0"/>
                </a:lnTo>
                <a:lnTo>
                  <a:pt x="2219325" y="1178338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05719645-66A2-940E-8943-A20F110878F7}"/>
              </a:ext>
            </a:extLst>
          </p:cNvPr>
          <p:cNvSpPr/>
          <p:nvPr/>
        </p:nvSpPr>
        <p:spPr>
          <a:xfrm rot="16200000" flipV="1">
            <a:off x="10999913" y="4242672"/>
            <a:ext cx="1319653" cy="1052271"/>
          </a:xfrm>
          <a:custGeom>
            <a:avLst/>
            <a:gdLst>
              <a:gd name="connsiteX0" fmla="*/ 0 w 1457324"/>
              <a:gd name="connsiteY0" fmla="*/ 0 h 1162049"/>
              <a:gd name="connsiteX1" fmla="*/ 539877 w 1457324"/>
              <a:gd name="connsiteY1" fmla="*/ 0 h 1162049"/>
              <a:gd name="connsiteX2" fmla="*/ 1457325 w 1457324"/>
              <a:gd name="connsiteY2" fmla="*/ 941165 h 1162049"/>
              <a:gd name="connsiteX3" fmla="*/ 1457325 w 1457324"/>
              <a:gd name="connsiteY3" fmla="*/ 1162050 h 1162049"/>
              <a:gd name="connsiteX4" fmla="*/ 1130046 w 1457324"/>
              <a:gd name="connsiteY4" fmla="*/ 1162050 h 1162049"/>
              <a:gd name="connsiteX5" fmla="*/ 0 w 1457324"/>
              <a:gd name="connsiteY5" fmla="*/ 0 h 11620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7324" h="1162049">
                <a:moveTo>
                  <a:pt x="0" y="0"/>
                </a:moveTo>
                <a:lnTo>
                  <a:pt x="539877" y="0"/>
                </a:lnTo>
                <a:lnTo>
                  <a:pt x="1457325" y="941165"/>
                </a:lnTo>
                <a:lnTo>
                  <a:pt x="1457325" y="1162050"/>
                </a:lnTo>
                <a:lnTo>
                  <a:pt x="1130046" y="1162050"/>
                </a:lnTo>
                <a:lnTo>
                  <a:pt x="0" y="0"/>
                </a:lnTo>
                <a:close/>
              </a:path>
            </a:pathLst>
          </a:custGeom>
          <a:solidFill>
            <a:srgbClr val="53BCB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D5E19CAD-7871-9950-E621-4B6FC4F0FC49}"/>
              </a:ext>
            </a:extLst>
          </p:cNvPr>
          <p:cNvSpPr/>
          <p:nvPr/>
        </p:nvSpPr>
        <p:spPr>
          <a:xfrm rot="16200000" flipV="1">
            <a:off x="12134128" y="6308403"/>
            <a:ext cx="43124" cy="43124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8FD99332-FB76-54E2-B0A8-71E9DF3AD211}"/>
              </a:ext>
            </a:extLst>
          </p:cNvPr>
          <p:cNvSpPr/>
          <p:nvPr/>
        </p:nvSpPr>
        <p:spPr>
          <a:xfrm rot="16200000" flipV="1">
            <a:off x="12116877" y="6222151"/>
            <a:ext cx="43124" cy="43124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02EC1FFF-5D5D-F354-2301-F2B9381810B0}"/>
              </a:ext>
            </a:extLst>
          </p:cNvPr>
          <p:cNvSpPr/>
          <p:nvPr/>
        </p:nvSpPr>
        <p:spPr>
          <a:xfrm rot="16200000" flipV="1">
            <a:off x="12047876" y="6291154"/>
            <a:ext cx="43124" cy="43124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307B964-5715-8F8D-135F-15324A22B208}"/>
              </a:ext>
            </a:extLst>
          </p:cNvPr>
          <p:cNvSpPr/>
          <p:nvPr/>
        </p:nvSpPr>
        <p:spPr>
          <a:xfrm rot="16200000" flipV="1">
            <a:off x="12030625" y="6196276"/>
            <a:ext cx="43124" cy="43124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07A1D212-7FA6-CD6B-F9F4-DEBE3BD01C03}"/>
              </a:ext>
            </a:extLst>
          </p:cNvPr>
          <p:cNvSpPr/>
          <p:nvPr/>
        </p:nvSpPr>
        <p:spPr>
          <a:xfrm rot="16200000" flipV="1">
            <a:off x="12091000" y="6135899"/>
            <a:ext cx="43124" cy="43124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8DFD570-D2EF-D1F7-A07A-2CD0E70C893F}"/>
              </a:ext>
            </a:extLst>
          </p:cNvPr>
          <p:cNvSpPr/>
          <p:nvPr/>
        </p:nvSpPr>
        <p:spPr>
          <a:xfrm rot="16200000" flipV="1">
            <a:off x="12142752" y="6066900"/>
            <a:ext cx="43124" cy="43124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2B3E7222-1F85-FC0E-A415-B6F423D05B83}"/>
              </a:ext>
            </a:extLst>
          </p:cNvPr>
          <p:cNvSpPr/>
          <p:nvPr/>
        </p:nvSpPr>
        <p:spPr>
          <a:xfrm rot="16200000" flipV="1">
            <a:off x="12134128" y="5980649"/>
            <a:ext cx="43124" cy="43124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4009BCE-6131-9E8A-5C23-8FBB645F6776}"/>
              </a:ext>
            </a:extLst>
          </p:cNvPr>
          <p:cNvSpPr/>
          <p:nvPr/>
        </p:nvSpPr>
        <p:spPr>
          <a:xfrm rot="16200000" flipV="1">
            <a:off x="12116877" y="5885771"/>
            <a:ext cx="43124" cy="43124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7BFEA97F-1928-ECC0-888D-70DE7A3D9603}"/>
              </a:ext>
            </a:extLst>
          </p:cNvPr>
          <p:cNvSpPr/>
          <p:nvPr/>
        </p:nvSpPr>
        <p:spPr>
          <a:xfrm rot="16200000" flipV="1">
            <a:off x="12073749" y="6049650"/>
            <a:ext cx="43124" cy="43124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5DC75B4A-2BDB-751D-C277-C1EE24A5383F}"/>
              </a:ext>
            </a:extLst>
          </p:cNvPr>
          <p:cNvSpPr/>
          <p:nvPr/>
        </p:nvSpPr>
        <p:spPr>
          <a:xfrm rot="16200000" flipV="1">
            <a:off x="12004750" y="6118651"/>
            <a:ext cx="43124" cy="43124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A52E0027-4B62-61FD-9AED-DF0F35A2A8BE}"/>
              </a:ext>
            </a:extLst>
          </p:cNvPr>
          <p:cNvSpPr/>
          <p:nvPr/>
        </p:nvSpPr>
        <p:spPr>
          <a:xfrm rot="16200000" flipV="1">
            <a:off x="11944373" y="6179027"/>
            <a:ext cx="43124" cy="43124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E03C19DD-5602-0CAE-C3CD-6C7797A3151E}"/>
              </a:ext>
            </a:extLst>
          </p:cNvPr>
          <p:cNvSpPr/>
          <p:nvPr/>
        </p:nvSpPr>
        <p:spPr>
          <a:xfrm rot="16200000" flipV="1">
            <a:off x="11918498" y="6092775"/>
            <a:ext cx="43124" cy="43124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3C7E779-DABB-2C60-D336-45092E44E288}"/>
              </a:ext>
            </a:extLst>
          </p:cNvPr>
          <p:cNvSpPr/>
          <p:nvPr/>
        </p:nvSpPr>
        <p:spPr>
          <a:xfrm rot="16200000" flipV="1">
            <a:off x="11987497" y="6023773"/>
            <a:ext cx="43124" cy="43124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4633A86B-4AF4-21A2-A13C-74FEA8093167}"/>
              </a:ext>
            </a:extLst>
          </p:cNvPr>
          <p:cNvSpPr/>
          <p:nvPr/>
        </p:nvSpPr>
        <p:spPr>
          <a:xfrm rot="16200000" flipV="1">
            <a:off x="12056500" y="5954773"/>
            <a:ext cx="43124" cy="43124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0F4BC5C0-050C-966F-40D6-936F44DE6C1E}"/>
              </a:ext>
            </a:extLst>
          </p:cNvPr>
          <p:cNvSpPr/>
          <p:nvPr/>
        </p:nvSpPr>
        <p:spPr>
          <a:xfrm rot="16200000" flipV="1">
            <a:off x="12030625" y="5877146"/>
            <a:ext cx="43124" cy="43124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0899F82-1BFA-856E-E626-51F4987460A1}"/>
              </a:ext>
            </a:extLst>
          </p:cNvPr>
          <p:cNvSpPr/>
          <p:nvPr/>
        </p:nvSpPr>
        <p:spPr>
          <a:xfrm rot="16200000" flipV="1">
            <a:off x="12013374" y="5782270"/>
            <a:ext cx="43124" cy="43124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E91979F8-B19B-8544-F9F4-1A48913B9A54}"/>
              </a:ext>
            </a:extLst>
          </p:cNvPr>
          <p:cNvSpPr/>
          <p:nvPr/>
        </p:nvSpPr>
        <p:spPr>
          <a:xfrm rot="16200000" flipV="1">
            <a:off x="11944373" y="5851269"/>
            <a:ext cx="43124" cy="43124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90ADC673-8A0B-1129-D254-AB9505FBF02D}"/>
              </a:ext>
            </a:extLst>
          </p:cNvPr>
          <p:cNvSpPr/>
          <p:nvPr/>
        </p:nvSpPr>
        <p:spPr>
          <a:xfrm rot="16200000" flipV="1">
            <a:off x="11961622" y="5937521"/>
            <a:ext cx="43124" cy="43124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A9341432-7D2E-E06A-0F0F-933F2C4311F2}"/>
              </a:ext>
            </a:extLst>
          </p:cNvPr>
          <p:cNvSpPr/>
          <p:nvPr/>
        </p:nvSpPr>
        <p:spPr>
          <a:xfrm rot="16200000" flipV="1">
            <a:off x="11901246" y="6006524"/>
            <a:ext cx="43124" cy="43124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E7B95B97-FE9F-E52F-C5FF-40FFDDD9A1BC}"/>
              </a:ext>
            </a:extLst>
          </p:cNvPr>
          <p:cNvSpPr/>
          <p:nvPr/>
        </p:nvSpPr>
        <p:spPr>
          <a:xfrm rot="16200000" flipV="1">
            <a:off x="11832247" y="6075525"/>
            <a:ext cx="43124" cy="43124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E73B2D75-A7EB-335C-FEF5-9E9DB2E2AF1C}"/>
              </a:ext>
            </a:extLst>
          </p:cNvPr>
          <p:cNvSpPr/>
          <p:nvPr/>
        </p:nvSpPr>
        <p:spPr>
          <a:xfrm rot="16200000" flipV="1">
            <a:off x="11806370" y="5980649"/>
            <a:ext cx="43124" cy="43124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FD7E3511-7482-DFBA-B311-107FA68DC3AE}"/>
              </a:ext>
            </a:extLst>
          </p:cNvPr>
          <p:cNvSpPr/>
          <p:nvPr/>
        </p:nvSpPr>
        <p:spPr>
          <a:xfrm rot="16200000" flipV="1">
            <a:off x="11875371" y="5911646"/>
            <a:ext cx="43124" cy="43124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AF1CFE92-CE57-2966-3A12-00DDE1D4C6E6}"/>
              </a:ext>
            </a:extLst>
          </p:cNvPr>
          <p:cNvSpPr/>
          <p:nvPr/>
        </p:nvSpPr>
        <p:spPr>
          <a:xfrm rot="16200000" flipV="1">
            <a:off x="11858122" y="5825394"/>
            <a:ext cx="43124" cy="43124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677FD6D1-1453-2CD5-5D30-8D148FF0023F}"/>
              </a:ext>
            </a:extLst>
          </p:cNvPr>
          <p:cNvSpPr/>
          <p:nvPr/>
        </p:nvSpPr>
        <p:spPr>
          <a:xfrm rot="16200000" flipV="1">
            <a:off x="11789119" y="5903021"/>
            <a:ext cx="43124" cy="43124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230FBD1F-AAD6-C674-62FE-7ACE938D87A5}"/>
              </a:ext>
            </a:extLst>
          </p:cNvPr>
          <p:cNvSpPr/>
          <p:nvPr/>
        </p:nvSpPr>
        <p:spPr>
          <a:xfrm rot="16200000" flipV="1">
            <a:off x="11728744" y="5963398"/>
            <a:ext cx="43124" cy="43124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25766D83-2E98-3643-DD55-4037F15E3DF3}"/>
              </a:ext>
            </a:extLst>
          </p:cNvPr>
          <p:cNvSpPr/>
          <p:nvPr/>
        </p:nvSpPr>
        <p:spPr>
          <a:xfrm rot="16200000" flipV="1">
            <a:off x="11702867" y="5877146"/>
            <a:ext cx="43124" cy="43124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2CB7B46E-79B7-ED86-6779-E839C54BA8EC}"/>
              </a:ext>
            </a:extLst>
          </p:cNvPr>
          <p:cNvSpPr/>
          <p:nvPr/>
        </p:nvSpPr>
        <p:spPr>
          <a:xfrm rot="16200000" flipV="1">
            <a:off x="11771868" y="5808143"/>
            <a:ext cx="43124" cy="43124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12A0BF2E-3E7A-8D1F-7870-399CF1869BFE}"/>
              </a:ext>
            </a:extLst>
          </p:cNvPr>
          <p:cNvSpPr/>
          <p:nvPr/>
        </p:nvSpPr>
        <p:spPr>
          <a:xfrm rot="16200000" flipV="1">
            <a:off x="11832247" y="5747767"/>
            <a:ext cx="43124" cy="43124"/>
          </a:xfrm>
          <a:custGeom>
            <a:avLst/>
            <a:gdLst>
              <a:gd name="connsiteX0" fmla="*/ 47625 w 47624"/>
              <a:gd name="connsiteY0" fmla="*/ 23812 h 47625"/>
              <a:gd name="connsiteX1" fmla="*/ 23813 w 47624"/>
              <a:gd name="connsiteY1" fmla="*/ 47625 h 47625"/>
              <a:gd name="connsiteX2" fmla="*/ 0 w 47624"/>
              <a:gd name="connsiteY2" fmla="*/ 23812 h 47625"/>
              <a:gd name="connsiteX3" fmla="*/ 23813 w 47624"/>
              <a:gd name="connsiteY3" fmla="*/ 0 h 47625"/>
              <a:gd name="connsiteX4" fmla="*/ 47625 w 47624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4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BA9D4ACA-7079-907E-587D-A6BD23EAC4FF}"/>
              </a:ext>
            </a:extLst>
          </p:cNvPr>
          <p:cNvSpPr/>
          <p:nvPr/>
        </p:nvSpPr>
        <p:spPr>
          <a:xfrm rot="16200000" flipV="1">
            <a:off x="11814994" y="5661515"/>
            <a:ext cx="43124" cy="43124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DEBC20D4-4C73-02ED-B708-065F51AA9C5A}"/>
              </a:ext>
            </a:extLst>
          </p:cNvPr>
          <p:cNvSpPr/>
          <p:nvPr/>
        </p:nvSpPr>
        <p:spPr>
          <a:xfrm rot="16200000" flipV="1">
            <a:off x="11797743" y="5566639"/>
            <a:ext cx="43124" cy="43124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95BDAE2E-FE99-8D77-94E3-8DCA2ABA3286}"/>
              </a:ext>
            </a:extLst>
          </p:cNvPr>
          <p:cNvSpPr/>
          <p:nvPr/>
        </p:nvSpPr>
        <p:spPr>
          <a:xfrm rot="16200000" flipV="1">
            <a:off x="11754619" y="5721892"/>
            <a:ext cx="43124" cy="43124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0A300A1B-B7F0-7606-F56A-B4FD01434A53}"/>
              </a:ext>
            </a:extLst>
          </p:cNvPr>
          <p:cNvSpPr/>
          <p:nvPr/>
        </p:nvSpPr>
        <p:spPr>
          <a:xfrm rot="16200000" flipV="1">
            <a:off x="11685616" y="5790894"/>
            <a:ext cx="43124" cy="43124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B123E448-A9EF-1BA1-FA54-7EA529DB010B}"/>
              </a:ext>
            </a:extLst>
          </p:cNvPr>
          <p:cNvSpPr/>
          <p:nvPr/>
        </p:nvSpPr>
        <p:spPr>
          <a:xfrm rot="16200000" flipV="1">
            <a:off x="11616615" y="5859897"/>
            <a:ext cx="43124" cy="43124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4272E884-81D2-8AB2-2B70-114047745979}"/>
              </a:ext>
            </a:extLst>
          </p:cNvPr>
          <p:cNvSpPr/>
          <p:nvPr/>
        </p:nvSpPr>
        <p:spPr>
          <a:xfrm rot="16200000" flipV="1">
            <a:off x="11599365" y="5765019"/>
            <a:ext cx="43124" cy="43124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5F7767FA-41A5-2692-FCE8-F3F460B7A839}"/>
              </a:ext>
            </a:extLst>
          </p:cNvPr>
          <p:cNvSpPr/>
          <p:nvPr/>
        </p:nvSpPr>
        <p:spPr>
          <a:xfrm rot="16200000" flipV="1">
            <a:off x="11659743" y="5696016"/>
            <a:ext cx="43124" cy="43124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E01CD383-45C8-046B-2594-9E9818ADDA9C}"/>
              </a:ext>
            </a:extLst>
          </p:cNvPr>
          <p:cNvSpPr/>
          <p:nvPr/>
        </p:nvSpPr>
        <p:spPr>
          <a:xfrm rot="16200000" flipV="1">
            <a:off x="11728744" y="5635640"/>
            <a:ext cx="43124" cy="43124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3286D056-2457-F145-A2BD-89712E3C6234}"/>
              </a:ext>
            </a:extLst>
          </p:cNvPr>
          <p:cNvSpPr/>
          <p:nvPr/>
        </p:nvSpPr>
        <p:spPr>
          <a:xfrm rot="16200000" flipV="1">
            <a:off x="11711492" y="5549388"/>
            <a:ext cx="43124" cy="43124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CB2C7B39-006E-DFC9-40D7-7BC43CC964DE}"/>
              </a:ext>
            </a:extLst>
          </p:cNvPr>
          <p:cNvSpPr/>
          <p:nvPr/>
        </p:nvSpPr>
        <p:spPr>
          <a:xfrm rot="16200000" flipV="1">
            <a:off x="11694243" y="5463136"/>
            <a:ext cx="43124" cy="43124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1BA369FD-557C-B855-F9F9-48AA8CA4CFCA}"/>
              </a:ext>
            </a:extLst>
          </p:cNvPr>
          <p:cNvSpPr/>
          <p:nvPr/>
        </p:nvSpPr>
        <p:spPr>
          <a:xfrm rot="16200000" flipV="1">
            <a:off x="11642492" y="5627015"/>
            <a:ext cx="43124" cy="43124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0769448D-1898-A484-5C45-DB7B73855833}"/>
              </a:ext>
            </a:extLst>
          </p:cNvPr>
          <p:cNvSpPr/>
          <p:nvPr/>
        </p:nvSpPr>
        <p:spPr>
          <a:xfrm rot="16200000" flipV="1">
            <a:off x="11582116" y="5687392"/>
            <a:ext cx="43124" cy="43124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A0212D9A-50B1-86D2-1AD5-92367CEA5D7B}"/>
              </a:ext>
            </a:extLst>
          </p:cNvPr>
          <p:cNvSpPr/>
          <p:nvPr/>
        </p:nvSpPr>
        <p:spPr>
          <a:xfrm rot="16200000" flipV="1">
            <a:off x="11513113" y="5747767"/>
            <a:ext cx="43124" cy="43124"/>
          </a:xfrm>
          <a:custGeom>
            <a:avLst/>
            <a:gdLst>
              <a:gd name="connsiteX0" fmla="*/ 47625 w 47624"/>
              <a:gd name="connsiteY0" fmla="*/ 23812 h 47625"/>
              <a:gd name="connsiteX1" fmla="*/ 23813 w 47624"/>
              <a:gd name="connsiteY1" fmla="*/ 47625 h 47625"/>
              <a:gd name="connsiteX2" fmla="*/ 0 w 47624"/>
              <a:gd name="connsiteY2" fmla="*/ 23812 h 47625"/>
              <a:gd name="connsiteX3" fmla="*/ 23813 w 47624"/>
              <a:gd name="connsiteY3" fmla="*/ 0 h 47625"/>
              <a:gd name="connsiteX4" fmla="*/ 47625 w 47624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4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4BBCBE5A-C164-3513-E3C5-063D5410AEA2}"/>
              </a:ext>
            </a:extLst>
          </p:cNvPr>
          <p:cNvSpPr/>
          <p:nvPr/>
        </p:nvSpPr>
        <p:spPr>
          <a:xfrm rot="16200000" flipV="1">
            <a:off x="11487238" y="5661515"/>
            <a:ext cx="43124" cy="43124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B7DC4979-E960-E54E-FD3A-A85B17A25713}"/>
              </a:ext>
            </a:extLst>
          </p:cNvPr>
          <p:cNvSpPr/>
          <p:nvPr/>
        </p:nvSpPr>
        <p:spPr>
          <a:xfrm rot="16200000" flipV="1">
            <a:off x="11556241" y="5592516"/>
            <a:ext cx="43124" cy="43124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343F42B4-9C3D-7836-323F-24AF658AACA8}"/>
              </a:ext>
            </a:extLst>
          </p:cNvPr>
          <p:cNvSpPr/>
          <p:nvPr/>
        </p:nvSpPr>
        <p:spPr>
          <a:xfrm rot="16200000" flipV="1">
            <a:off x="11616615" y="5532137"/>
            <a:ext cx="43124" cy="43124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410CEF0D-909F-58DC-2A69-A6DC6709172A}"/>
              </a:ext>
            </a:extLst>
          </p:cNvPr>
          <p:cNvSpPr/>
          <p:nvPr/>
        </p:nvSpPr>
        <p:spPr>
          <a:xfrm rot="16200000" flipV="1">
            <a:off x="11607989" y="5445886"/>
            <a:ext cx="43124" cy="43124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1B069A2E-397A-3552-016C-B518E27C6EFE}"/>
              </a:ext>
            </a:extLst>
          </p:cNvPr>
          <p:cNvSpPr/>
          <p:nvPr/>
        </p:nvSpPr>
        <p:spPr>
          <a:xfrm rot="16200000" flipV="1">
            <a:off x="11538990" y="5514889"/>
            <a:ext cx="43124" cy="43124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CC69944D-B55F-29DC-34AB-30D5C9B7386B}"/>
              </a:ext>
            </a:extLst>
          </p:cNvPr>
          <p:cNvSpPr/>
          <p:nvPr/>
        </p:nvSpPr>
        <p:spPr>
          <a:xfrm rot="16200000" flipV="1">
            <a:off x="11469989" y="5575263"/>
            <a:ext cx="43124" cy="43124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9139B52A-4234-6C4C-C9E1-4FA77DE354C3}"/>
              </a:ext>
            </a:extLst>
          </p:cNvPr>
          <p:cNvSpPr/>
          <p:nvPr/>
        </p:nvSpPr>
        <p:spPr>
          <a:xfrm rot="16200000" flipV="1">
            <a:off x="11400986" y="5652891"/>
            <a:ext cx="43124" cy="43124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C254EBCE-8E5F-6A50-D65E-801736E534E0}"/>
              </a:ext>
            </a:extLst>
          </p:cNvPr>
          <p:cNvSpPr/>
          <p:nvPr/>
        </p:nvSpPr>
        <p:spPr>
          <a:xfrm rot="16200000" flipV="1">
            <a:off x="11383736" y="5549388"/>
            <a:ext cx="43124" cy="43124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463ACC91-7538-619B-7386-E3293FC34CD9}"/>
              </a:ext>
            </a:extLst>
          </p:cNvPr>
          <p:cNvSpPr/>
          <p:nvPr/>
        </p:nvSpPr>
        <p:spPr>
          <a:xfrm rot="16200000" flipV="1">
            <a:off x="11452738" y="5489013"/>
            <a:ext cx="43124" cy="43124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FC8A2918-5DF5-6885-006F-153CB0755208}"/>
              </a:ext>
            </a:extLst>
          </p:cNvPr>
          <p:cNvSpPr/>
          <p:nvPr/>
        </p:nvSpPr>
        <p:spPr>
          <a:xfrm rot="16200000" flipV="1">
            <a:off x="11513113" y="5420011"/>
            <a:ext cx="43124" cy="43124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B3D4E81C-52D0-A993-0851-01F6D50480AA}"/>
              </a:ext>
            </a:extLst>
          </p:cNvPr>
          <p:cNvSpPr/>
          <p:nvPr/>
        </p:nvSpPr>
        <p:spPr>
          <a:xfrm rot="16200000" flipV="1">
            <a:off x="11495862" y="5342385"/>
            <a:ext cx="43124" cy="43124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296BC6F3-D374-98B0-9D45-F1BF098AFE73}"/>
              </a:ext>
            </a:extLst>
          </p:cNvPr>
          <p:cNvSpPr/>
          <p:nvPr/>
        </p:nvSpPr>
        <p:spPr>
          <a:xfrm rot="16200000" flipV="1">
            <a:off x="11478614" y="5238883"/>
            <a:ext cx="43124" cy="43124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BBCF0730-355B-9517-1B71-6EB8C0510576}"/>
              </a:ext>
            </a:extLst>
          </p:cNvPr>
          <p:cNvSpPr/>
          <p:nvPr/>
        </p:nvSpPr>
        <p:spPr>
          <a:xfrm rot="16200000" flipV="1">
            <a:off x="11400986" y="5316510"/>
            <a:ext cx="43124" cy="43124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72ED5003-9992-75B6-4200-78DF85CFA966}"/>
              </a:ext>
            </a:extLst>
          </p:cNvPr>
          <p:cNvSpPr/>
          <p:nvPr/>
        </p:nvSpPr>
        <p:spPr>
          <a:xfrm rot="16200000" flipV="1">
            <a:off x="11426861" y="5411386"/>
            <a:ext cx="43124" cy="43124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7ECF6972-4BE1-571A-CE17-A7C61CD74A37}"/>
              </a:ext>
            </a:extLst>
          </p:cNvPr>
          <p:cNvSpPr/>
          <p:nvPr/>
        </p:nvSpPr>
        <p:spPr>
          <a:xfrm rot="16200000" flipV="1">
            <a:off x="11357862" y="5471761"/>
            <a:ext cx="43124" cy="43124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FE260900-68DA-39BD-F20B-8F81B000835E}"/>
              </a:ext>
            </a:extLst>
          </p:cNvPr>
          <p:cNvSpPr/>
          <p:nvPr/>
        </p:nvSpPr>
        <p:spPr>
          <a:xfrm rot="16200000" flipV="1">
            <a:off x="11297484" y="5540764"/>
            <a:ext cx="43124" cy="43124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921AAB16-05E4-02EF-A3E6-5A932E370C2E}"/>
              </a:ext>
            </a:extLst>
          </p:cNvPr>
          <p:cNvSpPr/>
          <p:nvPr/>
        </p:nvSpPr>
        <p:spPr>
          <a:xfrm rot="16200000" flipV="1">
            <a:off x="11271609" y="5445886"/>
            <a:ext cx="43124" cy="43124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01A846A9-FC72-7E02-5A36-DEAA129828D0}"/>
              </a:ext>
            </a:extLst>
          </p:cNvPr>
          <p:cNvSpPr/>
          <p:nvPr/>
        </p:nvSpPr>
        <p:spPr>
          <a:xfrm rot="16200000" flipV="1">
            <a:off x="11340610" y="5385509"/>
            <a:ext cx="43124" cy="43124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id="{8294F7D3-B443-F1AD-758B-F7279EC70E41}"/>
              </a:ext>
            </a:extLst>
          </p:cNvPr>
          <p:cNvSpPr/>
          <p:nvPr/>
        </p:nvSpPr>
        <p:spPr>
          <a:xfrm rot="16200000" flipV="1">
            <a:off x="11323359" y="5299259"/>
            <a:ext cx="43124" cy="43124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5" name="Freeform: Shape 64">
            <a:extLst>
              <a:ext uri="{FF2B5EF4-FFF2-40B4-BE49-F238E27FC236}">
                <a16:creationId xmlns:a16="http://schemas.microsoft.com/office/drawing/2014/main" id="{E379C3A4-3335-FABA-B623-C684FDA39B84}"/>
              </a:ext>
            </a:extLst>
          </p:cNvPr>
          <p:cNvSpPr/>
          <p:nvPr/>
        </p:nvSpPr>
        <p:spPr>
          <a:xfrm rot="16200000" flipV="1">
            <a:off x="11383736" y="5230258"/>
            <a:ext cx="43124" cy="43124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FD78C915-BBE4-A2F1-AA90-250A7C72AF4B}"/>
              </a:ext>
            </a:extLst>
          </p:cNvPr>
          <p:cNvSpPr/>
          <p:nvPr/>
        </p:nvSpPr>
        <p:spPr>
          <a:xfrm rot="16200000" flipV="1">
            <a:off x="11366487" y="5135380"/>
            <a:ext cx="43124" cy="43124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BFE5DF6A-FC45-F171-DAC2-382B20900BA0}"/>
              </a:ext>
            </a:extLst>
          </p:cNvPr>
          <p:cNvSpPr/>
          <p:nvPr/>
        </p:nvSpPr>
        <p:spPr>
          <a:xfrm rot="16200000" flipV="1">
            <a:off x="11297484" y="5213008"/>
            <a:ext cx="43124" cy="43124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6679FAFC-DA5B-8314-97A8-2B5DBFF1A13D}"/>
              </a:ext>
            </a:extLst>
          </p:cNvPr>
          <p:cNvSpPr/>
          <p:nvPr/>
        </p:nvSpPr>
        <p:spPr>
          <a:xfrm rot="16200000" flipV="1">
            <a:off x="11228483" y="5273382"/>
            <a:ext cx="43124" cy="43124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9" name="Freeform: Shape 68">
            <a:extLst>
              <a:ext uri="{FF2B5EF4-FFF2-40B4-BE49-F238E27FC236}">
                <a16:creationId xmlns:a16="http://schemas.microsoft.com/office/drawing/2014/main" id="{9CAE09D7-7B7C-55C8-D031-35E63A91F961}"/>
              </a:ext>
            </a:extLst>
          </p:cNvPr>
          <p:cNvSpPr/>
          <p:nvPr/>
        </p:nvSpPr>
        <p:spPr>
          <a:xfrm rot="16200000" flipV="1">
            <a:off x="11254358" y="5359634"/>
            <a:ext cx="43124" cy="43124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25622564-FD54-8720-1A78-C873738F7868}"/>
              </a:ext>
            </a:extLst>
          </p:cNvPr>
          <p:cNvSpPr/>
          <p:nvPr/>
        </p:nvSpPr>
        <p:spPr>
          <a:xfrm rot="16200000" flipV="1">
            <a:off x="11193983" y="5437261"/>
            <a:ext cx="43124" cy="43124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4084174B-33AC-BEE1-F287-56E294F625FD}"/>
              </a:ext>
            </a:extLst>
          </p:cNvPr>
          <p:cNvSpPr/>
          <p:nvPr/>
        </p:nvSpPr>
        <p:spPr>
          <a:xfrm rot="16200000" flipV="1">
            <a:off x="11168108" y="5333759"/>
            <a:ext cx="43124" cy="43124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CE2226A6-A9AB-9D6C-B23C-EA4A823BCC6E}"/>
              </a:ext>
            </a:extLst>
          </p:cNvPr>
          <p:cNvSpPr/>
          <p:nvPr/>
        </p:nvSpPr>
        <p:spPr>
          <a:xfrm rot="16200000" flipV="1">
            <a:off x="11150856" y="5256132"/>
            <a:ext cx="43124" cy="43124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39BF987F-3359-F428-7591-EEDDAF23BE01}"/>
              </a:ext>
            </a:extLst>
          </p:cNvPr>
          <p:cNvSpPr/>
          <p:nvPr/>
        </p:nvSpPr>
        <p:spPr>
          <a:xfrm rot="16200000" flipV="1">
            <a:off x="11219857" y="5187131"/>
            <a:ext cx="43124" cy="43124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A135AB91-4B64-51CF-A2D1-C8FC3548AE62}"/>
              </a:ext>
            </a:extLst>
          </p:cNvPr>
          <p:cNvSpPr/>
          <p:nvPr/>
        </p:nvSpPr>
        <p:spPr>
          <a:xfrm rot="16200000" flipV="1">
            <a:off x="11280235" y="5118132"/>
            <a:ext cx="43124" cy="43124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18B80DA1-84C7-C778-EF42-8ED63A37C886}"/>
              </a:ext>
            </a:extLst>
          </p:cNvPr>
          <p:cNvSpPr/>
          <p:nvPr/>
        </p:nvSpPr>
        <p:spPr>
          <a:xfrm rot="16200000" flipV="1">
            <a:off x="11262984" y="5031878"/>
            <a:ext cx="43124" cy="43124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B8C6D78C-3514-9CAA-C65B-AD04B6BEE890}"/>
              </a:ext>
            </a:extLst>
          </p:cNvPr>
          <p:cNvSpPr/>
          <p:nvPr/>
        </p:nvSpPr>
        <p:spPr>
          <a:xfrm rot="16200000" flipV="1">
            <a:off x="11193983" y="5109503"/>
            <a:ext cx="43124" cy="43124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DB143812-587C-15FC-11EA-78A26BD60D30}"/>
              </a:ext>
            </a:extLst>
          </p:cNvPr>
          <p:cNvSpPr/>
          <p:nvPr/>
        </p:nvSpPr>
        <p:spPr>
          <a:xfrm rot="16200000" flipV="1">
            <a:off x="10568226" y="3842635"/>
            <a:ext cx="16732" cy="16732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8" name="Freeform: Shape 77">
            <a:extLst>
              <a:ext uri="{FF2B5EF4-FFF2-40B4-BE49-F238E27FC236}">
                <a16:creationId xmlns:a16="http://schemas.microsoft.com/office/drawing/2014/main" id="{321BC74B-1A5F-87C2-8CBA-2F99006EB19B}"/>
              </a:ext>
            </a:extLst>
          </p:cNvPr>
          <p:cNvSpPr/>
          <p:nvPr/>
        </p:nvSpPr>
        <p:spPr>
          <a:xfrm rot="16200000" flipV="1">
            <a:off x="10604882" y="3834272"/>
            <a:ext cx="16732" cy="16732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B5EDA62E-A153-E5DE-474D-358474678804}"/>
              </a:ext>
            </a:extLst>
          </p:cNvPr>
          <p:cNvSpPr/>
          <p:nvPr/>
        </p:nvSpPr>
        <p:spPr>
          <a:xfrm rot="16200000" flipV="1">
            <a:off x="10593324" y="3868771"/>
            <a:ext cx="16732" cy="16732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0" name="Freeform: Shape 79">
            <a:extLst>
              <a:ext uri="{FF2B5EF4-FFF2-40B4-BE49-F238E27FC236}">
                <a16:creationId xmlns:a16="http://schemas.microsoft.com/office/drawing/2014/main" id="{725106BE-1C5B-D015-E6DA-CC0B8AA58E3E}"/>
              </a:ext>
            </a:extLst>
          </p:cNvPr>
          <p:cNvSpPr/>
          <p:nvPr/>
        </p:nvSpPr>
        <p:spPr>
          <a:xfrm rot="16200000" flipV="1">
            <a:off x="10641625" y="3825386"/>
            <a:ext cx="16732" cy="16732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90815E5F-CF6C-AFB8-37F7-EABEA244ED91}"/>
              </a:ext>
            </a:extLst>
          </p:cNvPr>
          <p:cNvSpPr/>
          <p:nvPr/>
        </p:nvSpPr>
        <p:spPr>
          <a:xfrm rot="16200000" flipV="1">
            <a:off x="10652406" y="3792784"/>
            <a:ext cx="16732" cy="16732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2" name="Freeform: Shape 81">
            <a:extLst>
              <a:ext uri="{FF2B5EF4-FFF2-40B4-BE49-F238E27FC236}">
                <a16:creationId xmlns:a16="http://schemas.microsoft.com/office/drawing/2014/main" id="{6B9BE878-FAD7-0E18-1CDD-A070EFFCE12C}"/>
              </a:ext>
            </a:extLst>
          </p:cNvPr>
          <p:cNvSpPr/>
          <p:nvPr/>
        </p:nvSpPr>
        <p:spPr>
          <a:xfrm rot="16200000" flipV="1">
            <a:off x="10656114" y="3758281"/>
            <a:ext cx="16732" cy="16732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51A7501E-B62A-9A8C-E4DA-F634158146E2}"/>
              </a:ext>
            </a:extLst>
          </p:cNvPr>
          <p:cNvSpPr/>
          <p:nvPr/>
        </p:nvSpPr>
        <p:spPr>
          <a:xfrm rot="16200000" flipV="1">
            <a:off x="10635588" y="3696611"/>
            <a:ext cx="16732" cy="16732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4" name="Freeform: Shape 83">
            <a:extLst>
              <a:ext uri="{FF2B5EF4-FFF2-40B4-BE49-F238E27FC236}">
                <a16:creationId xmlns:a16="http://schemas.microsoft.com/office/drawing/2014/main" id="{19E65F12-A624-ED39-4D8C-7FD8D58B072E}"/>
              </a:ext>
            </a:extLst>
          </p:cNvPr>
          <p:cNvSpPr/>
          <p:nvPr/>
        </p:nvSpPr>
        <p:spPr>
          <a:xfrm rot="16200000" flipV="1">
            <a:off x="10610056" y="3673326"/>
            <a:ext cx="16732" cy="16732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5" name="Freeform: Shape 84">
            <a:extLst>
              <a:ext uri="{FF2B5EF4-FFF2-40B4-BE49-F238E27FC236}">
                <a16:creationId xmlns:a16="http://schemas.microsoft.com/office/drawing/2014/main" id="{4A5F760D-EB02-EC8F-46EF-E26EE0B24AF6}"/>
              </a:ext>
            </a:extLst>
          </p:cNvPr>
          <p:cNvSpPr/>
          <p:nvPr/>
        </p:nvSpPr>
        <p:spPr>
          <a:xfrm rot="16200000" flipV="1">
            <a:off x="10602552" y="3707652"/>
            <a:ext cx="16732" cy="16732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6" name="Freeform: Shape 85">
            <a:extLst>
              <a:ext uri="{FF2B5EF4-FFF2-40B4-BE49-F238E27FC236}">
                <a16:creationId xmlns:a16="http://schemas.microsoft.com/office/drawing/2014/main" id="{E5235374-6CAE-6CC5-A658-1CBD80A07C2D}"/>
              </a:ext>
            </a:extLst>
          </p:cNvPr>
          <p:cNvSpPr/>
          <p:nvPr/>
        </p:nvSpPr>
        <p:spPr>
          <a:xfrm rot="16200000" flipV="1">
            <a:off x="10594961" y="3739565"/>
            <a:ext cx="16732" cy="16732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7" name="Freeform: Shape 86">
            <a:extLst>
              <a:ext uri="{FF2B5EF4-FFF2-40B4-BE49-F238E27FC236}">
                <a16:creationId xmlns:a16="http://schemas.microsoft.com/office/drawing/2014/main" id="{63C22B84-C06B-E8AD-2AB5-48F5C2F79EA2}"/>
              </a:ext>
            </a:extLst>
          </p:cNvPr>
          <p:cNvSpPr/>
          <p:nvPr/>
        </p:nvSpPr>
        <p:spPr>
          <a:xfrm rot="16200000" flipV="1">
            <a:off x="10626357" y="3733699"/>
            <a:ext cx="16732" cy="16732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8" name="Freeform: Shape 87">
            <a:extLst>
              <a:ext uri="{FF2B5EF4-FFF2-40B4-BE49-F238E27FC236}">
                <a16:creationId xmlns:a16="http://schemas.microsoft.com/office/drawing/2014/main" id="{3BC2AA4C-908E-E488-D404-B72DE58CC6E4}"/>
              </a:ext>
            </a:extLst>
          </p:cNvPr>
          <p:cNvSpPr/>
          <p:nvPr/>
        </p:nvSpPr>
        <p:spPr>
          <a:xfrm rot="16200000" flipV="1">
            <a:off x="10654821" y="3714552"/>
            <a:ext cx="16732" cy="16732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9" name="Freeform: Shape 88">
            <a:extLst>
              <a:ext uri="{FF2B5EF4-FFF2-40B4-BE49-F238E27FC236}">
                <a16:creationId xmlns:a16="http://schemas.microsoft.com/office/drawing/2014/main" id="{12CCA5E0-1D07-876E-B24B-F82A21C59AB4}"/>
              </a:ext>
            </a:extLst>
          </p:cNvPr>
          <p:cNvSpPr/>
          <p:nvPr/>
        </p:nvSpPr>
        <p:spPr>
          <a:xfrm rot="16200000" flipV="1">
            <a:off x="10619804" y="3766648"/>
            <a:ext cx="16732" cy="16732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0" name="Freeform: Shape 89">
            <a:extLst>
              <a:ext uri="{FF2B5EF4-FFF2-40B4-BE49-F238E27FC236}">
                <a16:creationId xmlns:a16="http://schemas.microsoft.com/office/drawing/2014/main" id="{864C9094-C23E-4FD6-D631-4BF24056BB35}"/>
              </a:ext>
            </a:extLst>
          </p:cNvPr>
          <p:cNvSpPr/>
          <p:nvPr/>
        </p:nvSpPr>
        <p:spPr>
          <a:xfrm rot="16200000" flipV="1">
            <a:off x="10609109" y="3800459"/>
            <a:ext cx="16732" cy="16732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1" name="Freeform: Shape 90">
            <a:extLst>
              <a:ext uri="{FF2B5EF4-FFF2-40B4-BE49-F238E27FC236}">
                <a16:creationId xmlns:a16="http://schemas.microsoft.com/office/drawing/2014/main" id="{E1579A81-47A8-10E7-4928-B35C843834D4}"/>
              </a:ext>
            </a:extLst>
          </p:cNvPr>
          <p:cNvSpPr/>
          <p:nvPr/>
        </p:nvSpPr>
        <p:spPr>
          <a:xfrm rot="16200000" flipV="1">
            <a:off x="10584958" y="3775015"/>
            <a:ext cx="16732" cy="16732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2" name="Freeform: Shape 91">
            <a:extLst>
              <a:ext uri="{FF2B5EF4-FFF2-40B4-BE49-F238E27FC236}">
                <a16:creationId xmlns:a16="http://schemas.microsoft.com/office/drawing/2014/main" id="{17D8159A-E6B0-8361-471B-76225F6F5B72}"/>
              </a:ext>
            </a:extLst>
          </p:cNvPr>
          <p:cNvSpPr/>
          <p:nvPr/>
        </p:nvSpPr>
        <p:spPr>
          <a:xfrm rot="16200000" flipV="1">
            <a:off x="10558135" y="3750087"/>
            <a:ext cx="16732" cy="16732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3" name="Freeform: Shape 92">
            <a:extLst>
              <a:ext uri="{FF2B5EF4-FFF2-40B4-BE49-F238E27FC236}">
                <a16:creationId xmlns:a16="http://schemas.microsoft.com/office/drawing/2014/main" id="{DF51453B-9770-DFF4-D991-E053D5F15203}"/>
              </a:ext>
            </a:extLst>
          </p:cNvPr>
          <p:cNvSpPr/>
          <p:nvPr/>
        </p:nvSpPr>
        <p:spPr>
          <a:xfrm rot="16200000" flipV="1">
            <a:off x="10551404" y="3783380"/>
            <a:ext cx="16732" cy="16732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4" name="Freeform: Shape 93">
            <a:extLst>
              <a:ext uri="{FF2B5EF4-FFF2-40B4-BE49-F238E27FC236}">
                <a16:creationId xmlns:a16="http://schemas.microsoft.com/office/drawing/2014/main" id="{05437428-6A49-CB92-800E-F12D8597FCF0}"/>
              </a:ext>
            </a:extLst>
          </p:cNvPr>
          <p:cNvSpPr/>
          <p:nvPr/>
        </p:nvSpPr>
        <p:spPr>
          <a:xfrm rot="16200000" flipV="1">
            <a:off x="10581250" y="3807792"/>
            <a:ext cx="16732" cy="16732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9" y="4136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9D311DD6-C575-1D18-12F0-69E856174C24}"/>
              </a:ext>
            </a:extLst>
          </p:cNvPr>
          <p:cNvSpPr/>
          <p:nvPr/>
        </p:nvSpPr>
        <p:spPr>
          <a:xfrm rot="16200000" flipV="1">
            <a:off x="10541832" y="3818140"/>
            <a:ext cx="16732" cy="16732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6" name="Freeform: Shape 95">
            <a:extLst>
              <a:ext uri="{FF2B5EF4-FFF2-40B4-BE49-F238E27FC236}">
                <a16:creationId xmlns:a16="http://schemas.microsoft.com/office/drawing/2014/main" id="{0BC64BEE-02F2-250A-E22A-2F559FBB9483}"/>
              </a:ext>
            </a:extLst>
          </p:cNvPr>
          <p:cNvSpPr/>
          <p:nvPr/>
        </p:nvSpPr>
        <p:spPr>
          <a:xfrm rot="16200000" flipV="1">
            <a:off x="10534672" y="3850225"/>
            <a:ext cx="16732" cy="16732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7" name="Freeform: Shape 96">
            <a:extLst>
              <a:ext uri="{FF2B5EF4-FFF2-40B4-BE49-F238E27FC236}">
                <a16:creationId xmlns:a16="http://schemas.microsoft.com/office/drawing/2014/main" id="{C0C39399-9EE3-285E-AC8B-63C18690E4D1}"/>
              </a:ext>
            </a:extLst>
          </p:cNvPr>
          <p:cNvSpPr/>
          <p:nvPr/>
        </p:nvSpPr>
        <p:spPr>
          <a:xfrm rot="16200000" flipV="1">
            <a:off x="10559859" y="3876619"/>
            <a:ext cx="16732" cy="16732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8" name="Freeform: Shape 97">
            <a:extLst>
              <a:ext uri="{FF2B5EF4-FFF2-40B4-BE49-F238E27FC236}">
                <a16:creationId xmlns:a16="http://schemas.microsoft.com/office/drawing/2014/main" id="{ACD12A8F-EDEA-E3C9-C6A5-CCBD37F2372B}"/>
              </a:ext>
            </a:extLst>
          </p:cNvPr>
          <p:cNvSpPr/>
          <p:nvPr/>
        </p:nvSpPr>
        <p:spPr>
          <a:xfrm rot="16200000" flipV="1">
            <a:off x="10552268" y="3913018"/>
            <a:ext cx="16732" cy="16732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9" name="Freeform: Shape 98">
            <a:extLst>
              <a:ext uri="{FF2B5EF4-FFF2-40B4-BE49-F238E27FC236}">
                <a16:creationId xmlns:a16="http://schemas.microsoft.com/office/drawing/2014/main" id="{C5C417BF-4F24-BB0E-EC51-5261E5F26C37}"/>
              </a:ext>
            </a:extLst>
          </p:cNvPr>
          <p:cNvSpPr/>
          <p:nvPr/>
        </p:nvSpPr>
        <p:spPr>
          <a:xfrm rot="16200000" flipV="1">
            <a:off x="10526305" y="3884986"/>
            <a:ext cx="16732" cy="16732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0" name="Freeform: Shape 99">
            <a:extLst>
              <a:ext uri="{FF2B5EF4-FFF2-40B4-BE49-F238E27FC236}">
                <a16:creationId xmlns:a16="http://schemas.microsoft.com/office/drawing/2014/main" id="{EAE5B63C-8D7F-2636-3E05-2FFB283B33A8}"/>
              </a:ext>
            </a:extLst>
          </p:cNvPr>
          <p:cNvSpPr/>
          <p:nvPr/>
        </p:nvSpPr>
        <p:spPr>
          <a:xfrm rot="16200000" flipV="1">
            <a:off x="10498189" y="3861524"/>
            <a:ext cx="16732" cy="16732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1" name="Freeform: Shape 100">
            <a:extLst>
              <a:ext uri="{FF2B5EF4-FFF2-40B4-BE49-F238E27FC236}">
                <a16:creationId xmlns:a16="http://schemas.microsoft.com/office/drawing/2014/main" id="{A302CAE2-A9AA-A11B-EA19-B04B28D356E7}"/>
              </a:ext>
            </a:extLst>
          </p:cNvPr>
          <p:cNvSpPr/>
          <p:nvPr/>
        </p:nvSpPr>
        <p:spPr>
          <a:xfrm rot="16200000" flipV="1">
            <a:off x="10494565" y="3893439"/>
            <a:ext cx="16732" cy="16732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2" name="Freeform: Shape 101">
            <a:extLst>
              <a:ext uri="{FF2B5EF4-FFF2-40B4-BE49-F238E27FC236}">
                <a16:creationId xmlns:a16="http://schemas.microsoft.com/office/drawing/2014/main" id="{FAF37EF1-9089-41B7-EA32-89FC05A850D4}"/>
              </a:ext>
            </a:extLst>
          </p:cNvPr>
          <p:cNvSpPr/>
          <p:nvPr/>
        </p:nvSpPr>
        <p:spPr>
          <a:xfrm rot="16200000" flipV="1">
            <a:off x="10521304" y="3920003"/>
            <a:ext cx="16732" cy="16732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3" name="Freeform: Shape 102">
            <a:extLst>
              <a:ext uri="{FF2B5EF4-FFF2-40B4-BE49-F238E27FC236}">
                <a16:creationId xmlns:a16="http://schemas.microsoft.com/office/drawing/2014/main" id="{BBA288C8-65F9-43A3-24F4-6198AD47E6E4}"/>
              </a:ext>
            </a:extLst>
          </p:cNvPr>
          <p:cNvSpPr/>
          <p:nvPr/>
        </p:nvSpPr>
        <p:spPr>
          <a:xfrm rot="16200000" flipV="1">
            <a:off x="10483181" y="3926213"/>
            <a:ext cx="16732" cy="16732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4" name="Freeform: Shape 103">
            <a:extLst>
              <a:ext uri="{FF2B5EF4-FFF2-40B4-BE49-F238E27FC236}">
                <a16:creationId xmlns:a16="http://schemas.microsoft.com/office/drawing/2014/main" id="{F1ABF6B0-AF78-C79F-6A49-2F2B45823D31}"/>
              </a:ext>
            </a:extLst>
          </p:cNvPr>
          <p:cNvSpPr/>
          <p:nvPr/>
        </p:nvSpPr>
        <p:spPr>
          <a:xfrm rot="16200000" flipV="1">
            <a:off x="10465499" y="3868428"/>
            <a:ext cx="16732" cy="16732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9" y="4136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5" name="Freeform: Shape 104">
            <a:extLst>
              <a:ext uri="{FF2B5EF4-FFF2-40B4-BE49-F238E27FC236}">
                <a16:creationId xmlns:a16="http://schemas.microsoft.com/office/drawing/2014/main" id="{32BBA400-3036-D316-15A0-20C598FECA93}"/>
              </a:ext>
            </a:extLst>
          </p:cNvPr>
          <p:cNvSpPr/>
          <p:nvPr/>
        </p:nvSpPr>
        <p:spPr>
          <a:xfrm rot="16200000" flipV="1">
            <a:off x="10432810" y="3875065"/>
            <a:ext cx="16732" cy="16732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6" name="Freeform: Shape 105">
            <a:extLst>
              <a:ext uri="{FF2B5EF4-FFF2-40B4-BE49-F238E27FC236}">
                <a16:creationId xmlns:a16="http://schemas.microsoft.com/office/drawing/2014/main" id="{A1DFF400-9326-148D-5892-7E160EC86BCE}"/>
              </a:ext>
            </a:extLst>
          </p:cNvPr>
          <p:cNvSpPr/>
          <p:nvPr/>
        </p:nvSpPr>
        <p:spPr>
          <a:xfrm rot="16200000" flipV="1">
            <a:off x="10457478" y="3903444"/>
            <a:ext cx="16732" cy="16732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7" name="Freeform: Shape 106">
            <a:extLst>
              <a:ext uri="{FF2B5EF4-FFF2-40B4-BE49-F238E27FC236}">
                <a16:creationId xmlns:a16="http://schemas.microsoft.com/office/drawing/2014/main" id="{A4CB5DAB-43BA-9418-4A2E-4E81D75BC102}"/>
              </a:ext>
            </a:extLst>
          </p:cNvPr>
          <p:cNvSpPr/>
          <p:nvPr/>
        </p:nvSpPr>
        <p:spPr>
          <a:xfrm rot="16200000" flipV="1">
            <a:off x="10452302" y="3938978"/>
            <a:ext cx="16732" cy="16732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9" y="4136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8" name="Freeform: Shape 107">
            <a:extLst>
              <a:ext uri="{FF2B5EF4-FFF2-40B4-BE49-F238E27FC236}">
                <a16:creationId xmlns:a16="http://schemas.microsoft.com/office/drawing/2014/main" id="{5EF36F60-EAAE-1B92-A23B-2DA7086B4976}"/>
              </a:ext>
            </a:extLst>
          </p:cNvPr>
          <p:cNvSpPr/>
          <p:nvPr/>
        </p:nvSpPr>
        <p:spPr>
          <a:xfrm rot="16200000" flipV="1">
            <a:off x="10425219" y="3907585"/>
            <a:ext cx="16732" cy="16732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9" name="Freeform: Shape 108">
            <a:extLst>
              <a:ext uri="{FF2B5EF4-FFF2-40B4-BE49-F238E27FC236}">
                <a16:creationId xmlns:a16="http://schemas.microsoft.com/office/drawing/2014/main" id="{A5D2A3CC-FA3E-1336-B8FC-17F127E9AFB5}"/>
              </a:ext>
            </a:extLst>
          </p:cNvPr>
          <p:cNvSpPr/>
          <p:nvPr/>
        </p:nvSpPr>
        <p:spPr>
          <a:xfrm rot="16200000" flipV="1">
            <a:off x="10417024" y="3946398"/>
            <a:ext cx="16732" cy="16732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0" name="Freeform: Shape 109">
            <a:extLst>
              <a:ext uri="{FF2B5EF4-FFF2-40B4-BE49-F238E27FC236}">
                <a16:creationId xmlns:a16="http://schemas.microsoft.com/office/drawing/2014/main" id="{223849E9-7C26-10E9-CDE2-DB6670203C3B}"/>
              </a:ext>
            </a:extLst>
          </p:cNvPr>
          <p:cNvSpPr/>
          <p:nvPr/>
        </p:nvSpPr>
        <p:spPr>
          <a:xfrm rot="16200000" flipV="1">
            <a:off x="10388734" y="3920003"/>
            <a:ext cx="16732" cy="16732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1" name="Freeform: Shape 110">
            <a:extLst>
              <a:ext uri="{FF2B5EF4-FFF2-40B4-BE49-F238E27FC236}">
                <a16:creationId xmlns:a16="http://schemas.microsoft.com/office/drawing/2014/main" id="{7294F206-4FA9-2853-37DB-3E76262A8C73}"/>
              </a:ext>
            </a:extLst>
          </p:cNvPr>
          <p:cNvSpPr/>
          <p:nvPr/>
        </p:nvSpPr>
        <p:spPr>
          <a:xfrm rot="16200000" flipV="1">
            <a:off x="10402275" y="3881795"/>
            <a:ext cx="16732" cy="16732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2" name="Freeform: Shape 111">
            <a:extLst>
              <a:ext uri="{FF2B5EF4-FFF2-40B4-BE49-F238E27FC236}">
                <a16:creationId xmlns:a16="http://schemas.microsoft.com/office/drawing/2014/main" id="{33A6D39A-96CD-F187-7073-C0D851A9F6CE}"/>
              </a:ext>
            </a:extLst>
          </p:cNvPr>
          <p:cNvSpPr/>
          <p:nvPr/>
        </p:nvSpPr>
        <p:spPr>
          <a:xfrm rot="16200000" flipV="1">
            <a:off x="10478350" y="3832284"/>
            <a:ext cx="16732" cy="16732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3" name="Freeform: Shape 112">
            <a:extLst>
              <a:ext uri="{FF2B5EF4-FFF2-40B4-BE49-F238E27FC236}">
                <a16:creationId xmlns:a16="http://schemas.microsoft.com/office/drawing/2014/main" id="{71F0D2BB-D86E-1353-F0E9-7EC12B5B70FE}"/>
              </a:ext>
            </a:extLst>
          </p:cNvPr>
          <p:cNvSpPr/>
          <p:nvPr/>
        </p:nvSpPr>
        <p:spPr>
          <a:xfrm rot="16200000" flipV="1">
            <a:off x="10593324" y="3901461"/>
            <a:ext cx="16732" cy="16732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4" name="Freeform: Shape 113">
            <a:extLst>
              <a:ext uri="{FF2B5EF4-FFF2-40B4-BE49-F238E27FC236}">
                <a16:creationId xmlns:a16="http://schemas.microsoft.com/office/drawing/2014/main" id="{B55500DA-0A0F-B467-C014-145306900A5A}"/>
              </a:ext>
            </a:extLst>
          </p:cNvPr>
          <p:cNvSpPr/>
          <p:nvPr/>
        </p:nvSpPr>
        <p:spPr>
          <a:xfrm rot="16200000" flipV="1">
            <a:off x="10627221" y="3858938"/>
            <a:ext cx="16732" cy="16732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9" y="4136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5" name="Freeform: Shape 114">
            <a:extLst>
              <a:ext uri="{FF2B5EF4-FFF2-40B4-BE49-F238E27FC236}">
                <a16:creationId xmlns:a16="http://schemas.microsoft.com/office/drawing/2014/main" id="{C89CFF2E-98BA-BFEE-AF77-0A09E922AA37}"/>
              </a:ext>
            </a:extLst>
          </p:cNvPr>
          <p:cNvSpPr/>
          <p:nvPr/>
        </p:nvSpPr>
        <p:spPr>
          <a:xfrm rot="16200000" flipV="1">
            <a:off x="10506813" y="3819350"/>
            <a:ext cx="16732" cy="16732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6" name="Freeform: Shape 115">
            <a:extLst>
              <a:ext uri="{FF2B5EF4-FFF2-40B4-BE49-F238E27FC236}">
                <a16:creationId xmlns:a16="http://schemas.microsoft.com/office/drawing/2014/main" id="{69A429F1-73F1-F48E-BB23-1515A542EE8E}"/>
              </a:ext>
            </a:extLst>
          </p:cNvPr>
          <p:cNvSpPr/>
          <p:nvPr/>
        </p:nvSpPr>
        <p:spPr>
          <a:xfrm rot="16200000" flipV="1">
            <a:off x="10568226" y="3710930"/>
            <a:ext cx="16732" cy="16732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9" y="4136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7" name="Freeform: Shape 116">
            <a:extLst>
              <a:ext uri="{FF2B5EF4-FFF2-40B4-BE49-F238E27FC236}">
                <a16:creationId xmlns:a16="http://schemas.microsoft.com/office/drawing/2014/main" id="{17B592C8-BC96-A134-7811-97704ECDAB1F}"/>
              </a:ext>
            </a:extLst>
          </p:cNvPr>
          <p:cNvSpPr/>
          <p:nvPr/>
        </p:nvSpPr>
        <p:spPr>
          <a:xfrm rot="16200000" flipV="1">
            <a:off x="11176733" y="5014625"/>
            <a:ext cx="43124" cy="43124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8" name="Freeform: Shape 117">
            <a:extLst>
              <a:ext uri="{FF2B5EF4-FFF2-40B4-BE49-F238E27FC236}">
                <a16:creationId xmlns:a16="http://schemas.microsoft.com/office/drawing/2014/main" id="{0E796453-0B40-010B-15DF-6661AE7DDDFC}"/>
              </a:ext>
            </a:extLst>
          </p:cNvPr>
          <p:cNvSpPr/>
          <p:nvPr/>
        </p:nvSpPr>
        <p:spPr>
          <a:xfrm rot="16200000" flipV="1">
            <a:off x="11582116" y="5351010"/>
            <a:ext cx="43124" cy="43124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9" name="Freeform: Shape 118">
            <a:extLst>
              <a:ext uri="{FF2B5EF4-FFF2-40B4-BE49-F238E27FC236}">
                <a16:creationId xmlns:a16="http://schemas.microsoft.com/office/drawing/2014/main" id="{432BDAF0-63A4-FC0C-9734-BA93D3F255C3}"/>
              </a:ext>
            </a:extLst>
          </p:cNvPr>
          <p:cNvSpPr/>
          <p:nvPr/>
        </p:nvSpPr>
        <p:spPr>
          <a:xfrm rot="16200000" flipV="1">
            <a:off x="11927123" y="5773644"/>
            <a:ext cx="43124" cy="43124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0" name="Freeform: Shape 119">
            <a:extLst>
              <a:ext uri="{FF2B5EF4-FFF2-40B4-BE49-F238E27FC236}">
                <a16:creationId xmlns:a16="http://schemas.microsoft.com/office/drawing/2014/main" id="{126FC487-11D5-3981-7965-FF37354E84AF}"/>
              </a:ext>
            </a:extLst>
          </p:cNvPr>
          <p:cNvSpPr/>
          <p:nvPr/>
        </p:nvSpPr>
        <p:spPr>
          <a:xfrm rot="16200000" flipV="1">
            <a:off x="11901246" y="5670139"/>
            <a:ext cx="43124" cy="43124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1" name="Freeform: Shape 120">
            <a:extLst>
              <a:ext uri="{FF2B5EF4-FFF2-40B4-BE49-F238E27FC236}">
                <a16:creationId xmlns:a16="http://schemas.microsoft.com/office/drawing/2014/main" id="{8482AF19-D006-2EF9-064B-DF33B3D6AE19}"/>
              </a:ext>
            </a:extLst>
          </p:cNvPr>
          <p:cNvSpPr/>
          <p:nvPr/>
        </p:nvSpPr>
        <p:spPr>
          <a:xfrm rot="16200000" flipV="1">
            <a:off x="10599363" y="4920270"/>
            <a:ext cx="34500" cy="274968"/>
          </a:xfrm>
          <a:custGeom>
            <a:avLst/>
            <a:gdLst>
              <a:gd name="connsiteX0" fmla="*/ 38100 w 38100"/>
              <a:gd name="connsiteY0" fmla="*/ 0 h 303656"/>
              <a:gd name="connsiteX1" fmla="*/ 0 w 38100"/>
              <a:gd name="connsiteY1" fmla="*/ 0 h 303656"/>
              <a:gd name="connsiteX2" fmla="*/ 0 w 38100"/>
              <a:gd name="connsiteY2" fmla="*/ 221551 h 303656"/>
              <a:gd name="connsiteX3" fmla="*/ 38100 w 38100"/>
              <a:gd name="connsiteY3" fmla="*/ 303657 h 303656"/>
              <a:gd name="connsiteX4" fmla="*/ 38100 w 38100"/>
              <a:gd name="connsiteY4" fmla="*/ 0 h 303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303656">
                <a:moveTo>
                  <a:pt x="38100" y="0"/>
                </a:moveTo>
                <a:lnTo>
                  <a:pt x="0" y="0"/>
                </a:lnTo>
                <a:lnTo>
                  <a:pt x="0" y="221551"/>
                </a:lnTo>
                <a:cubicBezTo>
                  <a:pt x="11621" y="249555"/>
                  <a:pt x="24384" y="276892"/>
                  <a:pt x="38100" y="303657"/>
                </a:cubicBezTo>
                <a:lnTo>
                  <a:pt x="38100" y="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2" name="Freeform: Shape 121">
            <a:extLst>
              <a:ext uri="{FF2B5EF4-FFF2-40B4-BE49-F238E27FC236}">
                <a16:creationId xmlns:a16="http://schemas.microsoft.com/office/drawing/2014/main" id="{34D54046-CD3E-2C16-F8FA-7AC531108591}"/>
              </a:ext>
            </a:extLst>
          </p:cNvPr>
          <p:cNvSpPr/>
          <p:nvPr/>
        </p:nvSpPr>
        <p:spPr>
          <a:xfrm rot="16200000" flipV="1">
            <a:off x="10508538" y="4709899"/>
            <a:ext cx="34500" cy="456617"/>
          </a:xfrm>
          <a:custGeom>
            <a:avLst/>
            <a:gdLst>
              <a:gd name="connsiteX0" fmla="*/ 38100 w 38100"/>
              <a:gd name="connsiteY0" fmla="*/ 0 h 504253"/>
              <a:gd name="connsiteX1" fmla="*/ 0 w 38100"/>
              <a:gd name="connsiteY1" fmla="*/ 0 h 504253"/>
              <a:gd name="connsiteX2" fmla="*/ 0 w 38100"/>
              <a:gd name="connsiteY2" fmla="*/ 455200 h 504253"/>
              <a:gd name="connsiteX3" fmla="*/ 38100 w 38100"/>
              <a:gd name="connsiteY3" fmla="*/ 504253 h 504253"/>
              <a:gd name="connsiteX4" fmla="*/ 38100 w 38100"/>
              <a:gd name="connsiteY4" fmla="*/ 0 h 504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504253">
                <a:moveTo>
                  <a:pt x="38100" y="0"/>
                </a:moveTo>
                <a:lnTo>
                  <a:pt x="0" y="0"/>
                </a:lnTo>
                <a:lnTo>
                  <a:pt x="0" y="455200"/>
                </a:lnTo>
                <a:cubicBezTo>
                  <a:pt x="12287" y="471868"/>
                  <a:pt x="24955" y="488251"/>
                  <a:pt x="38100" y="504253"/>
                </a:cubicBezTo>
                <a:lnTo>
                  <a:pt x="38100" y="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3" name="Freeform: Shape 122">
            <a:extLst>
              <a:ext uri="{FF2B5EF4-FFF2-40B4-BE49-F238E27FC236}">
                <a16:creationId xmlns:a16="http://schemas.microsoft.com/office/drawing/2014/main" id="{126D67F7-42B7-C6EA-0352-BA8092C457F2}"/>
              </a:ext>
            </a:extLst>
          </p:cNvPr>
          <p:cNvSpPr/>
          <p:nvPr/>
        </p:nvSpPr>
        <p:spPr>
          <a:xfrm rot="16200000" flipV="1">
            <a:off x="10447215" y="4529030"/>
            <a:ext cx="34500" cy="579266"/>
          </a:xfrm>
          <a:custGeom>
            <a:avLst/>
            <a:gdLst>
              <a:gd name="connsiteX0" fmla="*/ 38100 w 38100"/>
              <a:gd name="connsiteY0" fmla="*/ 0 h 639698"/>
              <a:gd name="connsiteX1" fmla="*/ 0 w 38100"/>
              <a:gd name="connsiteY1" fmla="*/ 0 h 639698"/>
              <a:gd name="connsiteX2" fmla="*/ 0 w 38100"/>
              <a:gd name="connsiteY2" fmla="*/ 605123 h 639698"/>
              <a:gd name="connsiteX3" fmla="*/ 38100 w 38100"/>
              <a:gd name="connsiteY3" fmla="*/ 639699 h 639698"/>
              <a:gd name="connsiteX4" fmla="*/ 38100 w 38100"/>
              <a:gd name="connsiteY4" fmla="*/ 0 h 6396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639698">
                <a:moveTo>
                  <a:pt x="38100" y="0"/>
                </a:moveTo>
                <a:lnTo>
                  <a:pt x="0" y="0"/>
                </a:lnTo>
                <a:lnTo>
                  <a:pt x="0" y="605123"/>
                </a:lnTo>
                <a:cubicBezTo>
                  <a:pt x="12382" y="616934"/>
                  <a:pt x="25146" y="628459"/>
                  <a:pt x="38100" y="639699"/>
                </a:cubicBezTo>
                <a:lnTo>
                  <a:pt x="38100" y="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4" name="Freeform: Shape 123">
            <a:extLst>
              <a:ext uri="{FF2B5EF4-FFF2-40B4-BE49-F238E27FC236}">
                <a16:creationId xmlns:a16="http://schemas.microsoft.com/office/drawing/2014/main" id="{33AB6D49-2008-89A4-8DAA-B2F4C685CE8E}"/>
              </a:ext>
            </a:extLst>
          </p:cNvPr>
          <p:cNvSpPr/>
          <p:nvPr/>
        </p:nvSpPr>
        <p:spPr>
          <a:xfrm rot="16200000" flipV="1">
            <a:off x="10402578" y="4364935"/>
            <a:ext cx="34500" cy="668538"/>
          </a:xfrm>
          <a:custGeom>
            <a:avLst/>
            <a:gdLst>
              <a:gd name="connsiteX0" fmla="*/ 38100 w 38100"/>
              <a:gd name="connsiteY0" fmla="*/ 0 h 738282"/>
              <a:gd name="connsiteX1" fmla="*/ 0 w 38100"/>
              <a:gd name="connsiteY1" fmla="*/ 0 h 738282"/>
              <a:gd name="connsiteX2" fmla="*/ 0 w 38100"/>
              <a:gd name="connsiteY2" fmla="*/ 712851 h 738282"/>
              <a:gd name="connsiteX3" fmla="*/ 38100 w 38100"/>
              <a:gd name="connsiteY3" fmla="*/ 738283 h 738282"/>
              <a:gd name="connsiteX4" fmla="*/ 38100 w 38100"/>
              <a:gd name="connsiteY4" fmla="*/ 0 h 738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738282">
                <a:moveTo>
                  <a:pt x="38100" y="0"/>
                </a:moveTo>
                <a:lnTo>
                  <a:pt x="0" y="0"/>
                </a:lnTo>
                <a:lnTo>
                  <a:pt x="0" y="712851"/>
                </a:lnTo>
                <a:cubicBezTo>
                  <a:pt x="12478" y="721614"/>
                  <a:pt x="25241" y="730091"/>
                  <a:pt x="38100" y="738283"/>
                </a:cubicBezTo>
                <a:lnTo>
                  <a:pt x="38100" y="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5" name="Freeform: Shape 124">
            <a:extLst>
              <a:ext uri="{FF2B5EF4-FFF2-40B4-BE49-F238E27FC236}">
                <a16:creationId xmlns:a16="http://schemas.microsoft.com/office/drawing/2014/main" id="{D4741D94-70DA-9BAE-D459-5ACCF0B15646}"/>
              </a:ext>
            </a:extLst>
          </p:cNvPr>
          <p:cNvSpPr/>
          <p:nvPr/>
        </p:nvSpPr>
        <p:spPr>
          <a:xfrm rot="16200000" flipV="1">
            <a:off x="10369804" y="4212614"/>
            <a:ext cx="34500" cy="734087"/>
          </a:xfrm>
          <a:custGeom>
            <a:avLst/>
            <a:gdLst>
              <a:gd name="connsiteX0" fmla="*/ 38100 w 38100"/>
              <a:gd name="connsiteY0" fmla="*/ 0 h 810672"/>
              <a:gd name="connsiteX1" fmla="*/ 0 w 38100"/>
              <a:gd name="connsiteY1" fmla="*/ 0 h 810672"/>
              <a:gd name="connsiteX2" fmla="*/ 0 w 38100"/>
              <a:gd name="connsiteY2" fmla="*/ 792099 h 810672"/>
              <a:gd name="connsiteX3" fmla="*/ 38100 w 38100"/>
              <a:gd name="connsiteY3" fmla="*/ 810673 h 810672"/>
              <a:gd name="connsiteX4" fmla="*/ 38100 w 38100"/>
              <a:gd name="connsiteY4" fmla="*/ 0 h 810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810672">
                <a:moveTo>
                  <a:pt x="38100" y="0"/>
                </a:moveTo>
                <a:lnTo>
                  <a:pt x="0" y="0"/>
                </a:lnTo>
                <a:lnTo>
                  <a:pt x="0" y="792099"/>
                </a:lnTo>
                <a:cubicBezTo>
                  <a:pt x="12573" y="798481"/>
                  <a:pt x="25241" y="804672"/>
                  <a:pt x="38100" y="810673"/>
                </a:cubicBezTo>
                <a:lnTo>
                  <a:pt x="38100" y="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6" name="Freeform: Shape 125">
            <a:extLst>
              <a:ext uri="{FF2B5EF4-FFF2-40B4-BE49-F238E27FC236}">
                <a16:creationId xmlns:a16="http://schemas.microsoft.com/office/drawing/2014/main" id="{24F1E8BB-8973-9EE7-A5AD-BC2C573C98B7}"/>
              </a:ext>
            </a:extLst>
          </p:cNvPr>
          <p:cNvSpPr/>
          <p:nvPr/>
        </p:nvSpPr>
        <p:spPr>
          <a:xfrm rot="16200000" flipV="1">
            <a:off x="10346558" y="4069824"/>
            <a:ext cx="34500" cy="780579"/>
          </a:xfrm>
          <a:custGeom>
            <a:avLst/>
            <a:gdLst>
              <a:gd name="connsiteX0" fmla="*/ 38100 w 38100"/>
              <a:gd name="connsiteY0" fmla="*/ 0 h 862012"/>
              <a:gd name="connsiteX1" fmla="*/ 0 w 38100"/>
              <a:gd name="connsiteY1" fmla="*/ 0 h 862012"/>
              <a:gd name="connsiteX2" fmla="*/ 0 w 38100"/>
              <a:gd name="connsiteY2" fmla="*/ 849154 h 862012"/>
              <a:gd name="connsiteX3" fmla="*/ 38100 w 38100"/>
              <a:gd name="connsiteY3" fmla="*/ 862012 h 862012"/>
              <a:gd name="connsiteX4" fmla="*/ 38100 w 38100"/>
              <a:gd name="connsiteY4" fmla="*/ 95 h 862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862012">
                <a:moveTo>
                  <a:pt x="38100" y="0"/>
                </a:moveTo>
                <a:lnTo>
                  <a:pt x="0" y="0"/>
                </a:lnTo>
                <a:lnTo>
                  <a:pt x="0" y="849154"/>
                </a:lnTo>
                <a:cubicBezTo>
                  <a:pt x="12573" y="853630"/>
                  <a:pt x="25337" y="857917"/>
                  <a:pt x="38100" y="862012"/>
                </a:cubicBezTo>
                <a:lnTo>
                  <a:pt x="38100" y="95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7" name="Freeform: Shape 126">
            <a:extLst>
              <a:ext uri="{FF2B5EF4-FFF2-40B4-BE49-F238E27FC236}">
                <a16:creationId xmlns:a16="http://schemas.microsoft.com/office/drawing/2014/main" id="{9514BD2D-33E2-B287-9F4A-42C2B3CB0944}"/>
              </a:ext>
            </a:extLst>
          </p:cNvPr>
          <p:cNvSpPr/>
          <p:nvPr/>
        </p:nvSpPr>
        <p:spPr>
          <a:xfrm rot="16200000" flipV="1">
            <a:off x="10331550" y="3935358"/>
            <a:ext cx="34500" cy="810595"/>
          </a:xfrm>
          <a:custGeom>
            <a:avLst/>
            <a:gdLst>
              <a:gd name="connsiteX0" fmla="*/ 38100 w 38100"/>
              <a:gd name="connsiteY0" fmla="*/ 0 h 895159"/>
              <a:gd name="connsiteX1" fmla="*/ 0 w 38100"/>
              <a:gd name="connsiteY1" fmla="*/ 0 h 895159"/>
              <a:gd name="connsiteX2" fmla="*/ 0 w 38100"/>
              <a:gd name="connsiteY2" fmla="*/ 887349 h 895159"/>
              <a:gd name="connsiteX3" fmla="*/ 38100 w 38100"/>
              <a:gd name="connsiteY3" fmla="*/ 895159 h 895159"/>
              <a:gd name="connsiteX4" fmla="*/ 38100 w 38100"/>
              <a:gd name="connsiteY4" fmla="*/ 95 h 895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895159">
                <a:moveTo>
                  <a:pt x="38100" y="0"/>
                </a:moveTo>
                <a:lnTo>
                  <a:pt x="0" y="0"/>
                </a:lnTo>
                <a:lnTo>
                  <a:pt x="0" y="887349"/>
                </a:lnTo>
                <a:cubicBezTo>
                  <a:pt x="12573" y="890207"/>
                  <a:pt x="25337" y="892778"/>
                  <a:pt x="38100" y="895159"/>
                </a:cubicBezTo>
                <a:lnTo>
                  <a:pt x="38100" y="95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8" name="Freeform: Shape 127">
            <a:extLst>
              <a:ext uri="{FF2B5EF4-FFF2-40B4-BE49-F238E27FC236}">
                <a16:creationId xmlns:a16="http://schemas.microsoft.com/office/drawing/2014/main" id="{B9639020-3C0F-40E0-9CE8-881365BE66FC}"/>
              </a:ext>
            </a:extLst>
          </p:cNvPr>
          <p:cNvSpPr/>
          <p:nvPr/>
        </p:nvSpPr>
        <p:spPr>
          <a:xfrm rot="16200000" flipV="1">
            <a:off x="10324004" y="3808268"/>
            <a:ext cx="34500" cy="825687"/>
          </a:xfrm>
          <a:custGeom>
            <a:avLst/>
            <a:gdLst>
              <a:gd name="connsiteX0" fmla="*/ 38100 w 38100"/>
              <a:gd name="connsiteY0" fmla="*/ 0 h 911828"/>
              <a:gd name="connsiteX1" fmla="*/ 0 w 38100"/>
              <a:gd name="connsiteY1" fmla="*/ 0 h 911828"/>
              <a:gd name="connsiteX2" fmla="*/ 0 w 38100"/>
              <a:gd name="connsiteY2" fmla="*/ 908590 h 911828"/>
              <a:gd name="connsiteX3" fmla="*/ 38100 w 38100"/>
              <a:gd name="connsiteY3" fmla="*/ 911828 h 911828"/>
              <a:gd name="connsiteX4" fmla="*/ 38100 w 38100"/>
              <a:gd name="connsiteY4" fmla="*/ 0 h 9118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911828">
                <a:moveTo>
                  <a:pt x="38100" y="0"/>
                </a:moveTo>
                <a:lnTo>
                  <a:pt x="0" y="0"/>
                </a:lnTo>
                <a:lnTo>
                  <a:pt x="0" y="908590"/>
                </a:lnTo>
                <a:cubicBezTo>
                  <a:pt x="12668" y="909828"/>
                  <a:pt x="25337" y="910971"/>
                  <a:pt x="38100" y="911828"/>
                </a:cubicBezTo>
                <a:lnTo>
                  <a:pt x="38100" y="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9" name="Freeform: Shape 128">
            <a:extLst>
              <a:ext uri="{FF2B5EF4-FFF2-40B4-BE49-F238E27FC236}">
                <a16:creationId xmlns:a16="http://schemas.microsoft.com/office/drawing/2014/main" id="{7DC66690-FBAC-87C7-5A6B-27884173CD40}"/>
              </a:ext>
            </a:extLst>
          </p:cNvPr>
          <p:cNvSpPr/>
          <p:nvPr/>
        </p:nvSpPr>
        <p:spPr>
          <a:xfrm rot="16200000" flipV="1">
            <a:off x="9317789" y="4225981"/>
            <a:ext cx="1518636" cy="1285153"/>
          </a:xfrm>
          <a:custGeom>
            <a:avLst/>
            <a:gdLst>
              <a:gd name="connsiteX0" fmla="*/ 1648777 w 1677066"/>
              <a:gd name="connsiteY0" fmla="*/ 876395 h 1419225"/>
              <a:gd name="connsiteX1" fmla="*/ 1572577 w 1677066"/>
              <a:gd name="connsiteY1" fmla="*/ 873824 h 1419225"/>
              <a:gd name="connsiteX2" fmla="*/ 1534477 w 1677066"/>
              <a:gd name="connsiteY2" fmla="*/ 870585 h 1419225"/>
              <a:gd name="connsiteX3" fmla="*/ 1440561 w 1677066"/>
              <a:gd name="connsiteY3" fmla="*/ 857059 h 1419225"/>
              <a:gd name="connsiteX4" fmla="*/ 1402461 w 1677066"/>
              <a:gd name="connsiteY4" fmla="*/ 849249 h 1419225"/>
              <a:gd name="connsiteX5" fmla="*/ 1308544 w 1677066"/>
              <a:gd name="connsiteY5" fmla="*/ 823913 h 1419225"/>
              <a:gd name="connsiteX6" fmla="*/ 1270444 w 1677066"/>
              <a:gd name="connsiteY6" fmla="*/ 811054 h 1419225"/>
              <a:gd name="connsiteX7" fmla="*/ 1176528 w 1677066"/>
              <a:gd name="connsiteY7" fmla="*/ 772573 h 1419225"/>
              <a:gd name="connsiteX8" fmla="*/ 1138428 w 1677066"/>
              <a:gd name="connsiteY8" fmla="*/ 753999 h 1419225"/>
              <a:gd name="connsiteX9" fmla="*/ 1044512 w 1677066"/>
              <a:gd name="connsiteY9" fmla="*/ 700183 h 1419225"/>
              <a:gd name="connsiteX10" fmla="*/ 1006412 w 1677066"/>
              <a:gd name="connsiteY10" fmla="*/ 674751 h 1419225"/>
              <a:gd name="connsiteX11" fmla="*/ 912495 w 1677066"/>
              <a:gd name="connsiteY11" fmla="*/ 601599 h 1419225"/>
              <a:gd name="connsiteX12" fmla="*/ 874395 w 1677066"/>
              <a:gd name="connsiteY12" fmla="*/ 567023 h 1419225"/>
              <a:gd name="connsiteX13" fmla="*/ 780479 w 1677066"/>
              <a:gd name="connsiteY13" fmla="*/ 466154 h 1419225"/>
              <a:gd name="connsiteX14" fmla="*/ 742379 w 1677066"/>
              <a:gd name="connsiteY14" fmla="*/ 417100 h 1419225"/>
              <a:gd name="connsiteX15" fmla="*/ 648462 w 1677066"/>
              <a:gd name="connsiteY15" fmla="*/ 265557 h 1419225"/>
              <a:gd name="connsiteX16" fmla="*/ 610362 w 1677066"/>
              <a:gd name="connsiteY16" fmla="*/ 183452 h 1419225"/>
              <a:gd name="connsiteX17" fmla="*/ 552069 w 1677066"/>
              <a:gd name="connsiteY17" fmla="*/ 0 h 1419225"/>
              <a:gd name="connsiteX18" fmla="*/ 0 w 1677066"/>
              <a:gd name="connsiteY18" fmla="*/ 0 h 1419225"/>
              <a:gd name="connsiteX19" fmla="*/ 1648492 w 1677066"/>
              <a:gd name="connsiteY19" fmla="*/ 1419225 h 1419225"/>
              <a:gd name="connsiteX20" fmla="*/ 1677067 w 1677066"/>
              <a:gd name="connsiteY20" fmla="*/ 1418844 h 1419225"/>
              <a:gd name="connsiteX21" fmla="*/ 1677067 w 1677066"/>
              <a:gd name="connsiteY21" fmla="*/ 875919 h 1419225"/>
              <a:gd name="connsiteX22" fmla="*/ 1648492 w 1677066"/>
              <a:gd name="connsiteY22" fmla="*/ 876300 h 1419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677066" h="1419225">
                <a:moveTo>
                  <a:pt x="1648777" y="876395"/>
                </a:moveTo>
                <a:cubicBezTo>
                  <a:pt x="1623155" y="876395"/>
                  <a:pt x="1597724" y="875538"/>
                  <a:pt x="1572577" y="873824"/>
                </a:cubicBezTo>
                <a:cubicBezTo>
                  <a:pt x="1559814" y="872966"/>
                  <a:pt x="1547146" y="871823"/>
                  <a:pt x="1534477" y="870585"/>
                </a:cubicBezTo>
                <a:cubicBezTo>
                  <a:pt x="1502759" y="867347"/>
                  <a:pt x="1471422" y="862870"/>
                  <a:pt x="1440561" y="857059"/>
                </a:cubicBezTo>
                <a:cubicBezTo>
                  <a:pt x="1427798" y="854678"/>
                  <a:pt x="1415034" y="852107"/>
                  <a:pt x="1402461" y="849249"/>
                </a:cubicBezTo>
                <a:cubicBezTo>
                  <a:pt x="1370648" y="842105"/>
                  <a:pt x="1339310" y="833628"/>
                  <a:pt x="1308544" y="823913"/>
                </a:cubicBezTo>
                <a:cubicBezTo>
                  <a:pt x="1295781" y="819817"/>
                  <a:pt x="1283018" y="815531"/>
                  <a:pt x="1270444" y="811054"/>
                </a:cubicBezTo>
                <a:cubicBezTo>
                  <a:pt x="1238441" y="799624"/>
                  <a:pt x="1207103" y="786765"/>
                  <a:pt x="1176528" y="772573"/>
                </a:cubicBezTo>
                <a:cubicBezTo>
                  <a:pt x="1163669" y="766667"/>
                  <a:pt x="1151001" y="760476"/>
                  <a:pt x="1138428" y="753999"/>
                </a:cubicBezTo>
                <a:cubicBezTo>
                  <a:pt x="1106234" y="737521"/>
                  <a:pt x="1074896" y="719519"/>
                  <a:pt x="1044512" y="700183"/>
                </a:cubicBezTo>
                <a:cubicBezTo>
                  <a:pt x="1031653" y="691991"/>
                  <a:pt x="1018889" y="683514"/>
                  <a:pt x="1006412" y="674751"/>
                </a:cubicBezTo>
                <a:cubicBezTo>
                  <a:pt x="973836" y="651986"/>
                  <a:pt x="942499" y="627602"/>
                  <a:pt x="912495" y="601599"/>
                </a:cubicBezTo>
                <a:cubicBezTo>
                  <a:pt x="899541" y="590359"/>
                  <a:pt x="886778" y="578834"/>
                  <a:pt x="874395" y="567023"/>
                </a:cubicBezTo>
                <a:cubicBezTo>
                  <a:pt x="841058" y="535400"/>
                  <a:pt x="809720" y="501682"/>
                  <a:pt x="780479" y="466154"/>
                </a:cubicBezTo>
                <a:cubicBezTo>
                  <a:pt x="767334" y="450152"/>
                  <a:pt x="754666" y="433864"/>
                  <a:pt x="742379" y="417100"/>
                </a:cubicBezTo>
                <a:cubicBezTo>
                  <a:pt x="707231" y="369284"/>
                  <a:pt x="675799" y="318707"/>
                  <a:pt x="648462" y="265557"/>
                </a:cubicBezTo>
                <a:cubicBezTo>
                  <a:pt x="634746" y="238792"/>
                  <a:pt x="621983" y="211360"/>
                  <a:pt x="610362" y="183452"/>
                </a:cubicBezTo>
                <a:cubicBezTo>
                  <a:pt x="585883" y="124682"/>
                  <a:pt x="566357" y="63341"/>
                  <a:pt x="552069" y="0"/>
                </a:cubicBezTo>
                <a:lnTo>
                  <a:pt x="0" y="0"/>
                </a:lnTo>
                <a:cubicBezTo>
                  <a:pt x="119634" y="803148"/>
                  <a:pt x="812101" y="1419225"/>
                  <a:pt x="1648492" y="1419225"/>
                </a:cubicBezTo>
                <a:cubicBezTo>
                  <a:pt x="1658017" y="1419225"/>
                  <a:pt x="1667542" y="1419035"/>
                  <a:pt x="1677067" y="1418844"/>
                </a:cubicBezTo>
                <a:lnTo>
                  <a:pt x="1677067" y="875919"/>
                </a:lnTo>
                <a:cubicBezTo>
                  <a:pt x="1667542" y="876109"/>
                  <a:pt x="1658017" y="876300"/>
                  <a:pt x="1648492" y="876300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0" name="Freeform: Shape 129">
            <a:extLst>
              <a:ext uri="{FF2B5EF4-FFF2-40B4-BE49-F238E27FC236}">
                <a16:creationId xmlns:a16="http://schemas.microsoft.com/office/drawing/2014/main" id="{BAB55FD7-BD0F-30D1-9E2F-E2E661EBC359}"/>
              </a:ext>
            </a:extLst>
          </p:cNvPr>
          <p:cNvSpPr/>
          <p:nvPr/>
        </p:nvSpPr>
        <p:spPr>
          <a:xfrm rot="16200000" flipV="1">
            <a:off x="11474126" y="3737929"/>
            <a:ext cx="341038" cy="401245"/>
          </a:xfrm>
          <a:custGeom>
            <a:avLst/>
            <a:gdLst>
              <a:gd name="connsiteX0" fmla="*/ 376618 w 376618"/>
              <a:gd name="connsiteY0" fmla="*/ 762 h 443103"/>
              <a:gd name="connsiteX1" fmla="*/ 375856 w 376618"/>
              <a:gd name="connsiteY1" fmla="*/ 0 h 443103"/>
              <a:gd name="connsiteX2" fmla="*/ 190 w 376618"/>
              <a:gd name="connsiteY2" fmla="*/ 382143 h 443103"/>
              <a:gd name="connsiteX3" fmla="*/ 0 w 376618"/>
              <a:gd name="connsiteY3" fmla="*/ 443103 h 443103"/>
              <a:gd name="connsiteX4" fmla="*/ 260509 w 376618"/>
              <a:gd name="connsiteY4" fmla="*/ 173926 h 443103"/>
              <a:gd name="connsiteX5" fmla="*/ 376428 w 376618"/>
              <a:gd name="connsiteY5" fmla="*/ 952 h 443103"/>
              <a:gd name="connsiteX6" fmla="*/ 376523 w 376618"/>
              <a:gd name="connsiteY6" fmla="*/ 952 h 443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6618" h="443103">
                <a:moveTo>
                  <a:pt x="376618" y="762"/>
                </a:moveTo>
                <a:cubicBezTo>
                  <a:pt x="376618" y="762"/>
                  <a:pt x="376142" y="191"/>
                  <a:pt x="375856" y="0"/>
                </a:cubicBezTo>
                <a:lnTo>
                  <a:pt x="190" y="382143"/>
                </a:lnTo>
                <a:lnTo>
                  <a:pt x="0" y="443103"/>
                </a:lnTo>
                <a:lnTo>
                  <a:pt x="260509" y="173926"/>
                </a:lnTo>
                <a:cubicBezTo>
                  <a:pt x="287750" y="108775"/>
                  <a:pt x="327279" y="50101"/>
                  <a:pt x="376428" y="952"/>
                </a:cubicBezTo>
                <a:lnTo>
                  <a:pt x="376523" y="952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1" name="Freeform: Shape 130">
            <a:extLst>
              <a:ext uri="{FF2B5EF4-FFF2-40B4-BE49-F238E27FC236}">
                <a16:creationId xmlns:a16="http://schemas.microsoft.com/office/drawing/2014/main" id="{70D819C1-4461-B7C4-E532-B405006A5BC7}"/>
              </a:ext>
            </a:extLst>
          </p:cNvPr>
          <p:cNvSpPr/>
          <p:nvPr/>
        </p:nvSpPr>
        <p:spPr>
          <a:xfrm rot="16200000" flipV="1">
            <a:off x="11326723" y="3877828"/>
            <a:ext cx="202088" cy="260567"/>
          </a:xfrm>
          <a:custGeom>
            <a:avLst/>
            <a:gdLst>
              <a:gd name="connsiteX0" fmla="*/ 190 w 223170"/>
              <a:gd name="connsiteY0" fmla="*/ 226790 h 287750"/>
              <a:gd name="connsiteX1" fmla="*/ 0 w 223170"/>
              <a:gd name="connsiteY1" fmla="*/ 287750 h 287750"/>
              <a:gd name="connsiteX2" fmla="*/ 219361 w 223170"/>
              <a:gd name="connsiteY2" fmla="*/ 61150 h 287750"/>
              <a:gd name="connsiteX3" fmla="*/ 223171 w 223170"/>
              <a:gd name="connsiteY3" fmla="*/ 0 h 287750"/>
              <a:gd name="connsiteX4" fmla="*/ 190 w 223170"/>
              <a:gd name="connsiteY4" fmla="*/ 226886 h 287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3170" h="287750">
                <a:moveTo>
                  <a:pt x="190" y="226790"/>
                </a:moveTo>
                <a:lnTo>
                  <a:pt x="0" y="287750"/>
                </a:lnTo>
                <a:lnTo>
                  <a:pt x="219361" y="61150"/>
                </a:lnTo>
                <a:cubicBezTo>
                  <a:pt x="219456" y="40481"/>
                  <a:pt x="220789" y="20098"/>
                  <a:pt x="223171" y="0"/>
                </a:cubicBezTo>
                <a:lnTo>
                  <a:pt x="190" y="226886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2" name="Freeform: Shape 131">
            <a:extLst>
              <a:ext uri="{FF2B5EF4-FFF2-40B4-BE49-F238E27FC236}">
                <a16:creationId xmlns:a16="http://schemas.microsoft.com/office/drawing/2014/main" id="{72BBD915-FBFC-7CA0-00C6-868DBAE2CAB9}"/>
              </a:ext>
            </a:extLst>
          </p:cNvPr>
          <p:cNvSpPr/>
          <p:nvPr/>
        </p:nvSpPr>
        <p:spPr>
          <a:xfrm rot="16200000" flipV="1">
            <a:off x="11175481" y="3869073"/>
            <a:ext cx="215456" cy="264707"/>
          </a:xfrm>
          <a:custGeom>
            <a:avLst/>
            <a:gdLst>
              <a:gd name="connsiteX0" fmla="*/ 190 w 237934"/>
              <a:gd name="connsiteY0" fmla="*/ 231362 h 292322"/>
              <a:gd name="connsiteX1" fmla="*/ 0 w 237934"/>
              <a:gd name="connsiteY1" fmla="*/ 292322 h 292322"/>
              <a:gd name="connsiteX2" fmla="*/ 237935 w 237934"/>
              <a:gd name="connsiteY2" fmla="*/ 46482 h 292322"/>
              <a:gd name="connsiteX3" fmla="*/ 227552 w 237934"/>
              <a:gd name="connsiteY3" fmla="*/ 0 h 292322"/>
              <a:gd name="connsiteX4" fmla="*/ 190 w 237934"/>
              <a:gd name="connsiteY4" fmla="*/ 231362 h 292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7934" h="292322">
                <a:moveTo>
                  <a:pt x="190" y="231362"/>
                </a:moveTo>
                <a:lnTo>
                  <a:pt x="0" y="292322"/>
                </a:lnTo>
                <a:lnTo>
                  <a:pt x="237935" y="46482"/>
                </a:lnTo>
                <a:cubicBezTo>
                  <a:pt x="233839" y="31242"/>
                  <a:pt x="230314" y="15812"/>
                  <a:pt x="227552" y="0"/>
                </a:cubicBezTo>
                <a:lnTo>
                  <a:pt x="190" y="231362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3" name="Freeform: Shape 132">
            <a:extLst>
              <a:ext uri="{FF2B5EF4-FFF2-40B4-BE49-F238E27FC236}">
                <a16:creationId xmlns:a16="http://schemas.microsoft.com/office/drawing/2014/main" id="{CF629FC2-9B74-24E2-25EC-D26D1FA9F64F}"/>
              </a:ext>
            </a:extLst>
          </p:cNvPr>
          <p:cNvSpPr/>
          <p:nvPr/>
        </p:nvSpPr>
        <p:spPr>
          <a:xfrm rot="16200000" flipV="1">
            <a:off x="11016776" y="3828276"/>
            <a:ext cx="259703" cy="302054"/>
          </a:xfrm>
          <a:custGeom>
            <a:avLst/>
            <a:gdLst>
              <a:gd name="connsiteX0" fmla="*/ 190 w 286797"/>
              <a:gd name="connsiteY0" fmla="*/ 272605 h 333565"/>
              <a:gd name="connsiteX1" fmla="*/ 0 w 286797"/>
              <a:gd name="connsiteY1" fmla="*/ 333566 h 333565"/>
              <a:gd name="connsiteX2" fmla="*/ 286798 w 286797"/>
              <a:gd name="connsiteY2" fmla="*/ 37147 h 333565"/>
              <a:gd name="connsiteX3" fmla="*/ 268034 w 286797"/>
              <a:gd name="connsiteY3" fmla="*/ 0 h 333565"/>
              <a:gd name="connsiteX4" fmla="*/ 95 w 286797"/>
              <a:gd name="connsiteY4" fmla="*/ 272510 h 3335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6797" h="333565">
                <a:moveTo>
                  <a:pt x="190" y="272605"/>
                </a:moveTo>
                <a:lnTo>
                  <a:pt x="0" y="333566"/>
                </a:lnTo>
                <a:lnTo>
                  <a:pt x="286798" y="37147"/>
                </a:lnTo>
                <a:cubicBezTo>
                  <a:pt x="280035" y="25051"/>
                  <a:pt x="273844" y="12668"/>
                  <a:pt x="268034" y="0"/>
                </a:cubicBezTo>
                <a:lnTo>
                  <a:pt x="95" y="27251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4" name="Freeform: Shape 133">
            <a:extLst>
              <a:ext uri="{FF2B5EF4-FFF2-40B4-BE49-F238E27FC236}">
                <a16:creationId xmlns:a16="http://schemas.microsoft.com/office/drawing/2014/main" id="{767743DB-1CCF-D07F-D56B-77C24FE9DC71}"/>
              </a:ext>
            </a:extLst>
          </p:cNvPr>
          <p:cNvSpPr/>
          <p:nvPr/>
        </p:nvSpPr>
        <p:spPr>
          <a:xfrm rot="16200000" flipV="1">
            <a:off x="10867948" y="3770617"/>
            <a:ext cx="319563" cy="357514"/>
          </a:xfrm>
          <a:custGeom>
            <a:avLst/>
            <a:gdLst>
              <a:gd name="connsiteX0" fmla="*/ 190 w 352901"/>
              <a:gd name="connsiteY0" fmla="*/ 333851 h 394811"/>
              <a:gd name="connsiteX1" fmla="*/ 0 w 352901"/>
              <a:gd name="connsiteY1" fmla="*/ 394811 h 394811"/>
              <a:gd name="connsiteX2" fmla="*/ 352901 w 352901"/>
              <a:gd name="connsiteY2" fmla="*/ 30194 h 394811"/>
              <a:gd name="connsiteX3" fmla="*/ 328327 w 352901"/>
              <a:gd name="connsiteY3" fmla="*/ 0 h 394811"/>
              <a:gd name="connsiteX4" fmla="*/ 190 w 352901"/>
              <a:gd name="connsiteY4" fmla="*/ 333851 h 394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2901" h="394811">
                <a:moveTo>
                  <a:pt x="190" y="333851"/>
                </a:moveTo>
                <a:lnTo>
                  <a:pt x="0" y="394811"/>
                </a:lnTo>
                <a:lnTo>
                  <a:pt x="352901" y="30194"/>
                </a:lnTo>
                <a:cubicBezTo>
                  <a:pt x="344329" y="20479"/>
                  <a:pt x="336232" y="10382"/>
                  <a:pt x="328327" y="0"/>
                </a:cubicBezTo>
                <a:lnTo>
                  <a:pt x="190" y="333851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5" name="Freeform: Shape 134">
            <a:extLst>
              <a:ext uri="{FF2B5EF4-FFF2-40B4-BE49-F238E27FC236}">
                <a16:creationId xmlns:a16="http://schemas.microsoft.com/office/drawing/2014/main" id="{3E9FFB40-4CEA-C541-BFCE-CE16A3985A3A}"/>
              </a:ext>
            </a:extLst>
          </p:cNvPr>
          <p:cNvSpPr/>
          <p:nvPr/>
        </p:nvSpPr>
        <p:spPr>
          <a:xfrm rot="16200000" flipV="1">
            <a:off x="10800370" y="3718478"/>
            <a:ext cx="335604" cy="324653"/>
          </a:xfrm>
          <a:custGeom>
            <a:avLst/>
            <a:gdLst>
              <a:gd name="connsiteX0" fmla="*/ 0 w 370617"/>
              <a:gd name="connsiteY0" fmla="*/ 348996 h 358521"/>
              <a:gd name="connsiteX1" fmla="*/ 47625 w 370617"/>
              <a:gd name="connsiteY1" fmla="*/ 358521 h 358521"/>
              <a:gd name="connsiteX2" fmla="*/ 370618 w 370617"/>
              <a:gd name="connsiteY2" fmla="*/ 24098 h 358521"/>
              <a:gd name="connsiteX3" fmla="*/ 340328 w 370617"/>
              <a:gd name="connsiteY3" fmla="*/ 0 h 358521"/>
              <a:gd name="connsiteX4" fmla="*/ 0 w 370617"/>
              <a:gd name="connsiteY4" fmla="*/ 348996 h 358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0617" h="358521">
                <a:moveTo>
                  <a:pt x="0" y="348996"/>
                </a:moveTo>
                <a:lnTo>
                  <a:pt x="47625" y="358521"/>
                </a:lnTo>
                <a:lnTo>
                  <a:pt x="370618" y="24098"/>
                </a:lnTo>
                <a:cubicBezTo>
                  <a:pt x="360236" y="16383"/>
                  <a:pt x="350139" y="8382"/>
                  <a:pt x="340328" y="0"/>
                </a:cubicBezTo>
                <a:lnTo>
                  <a:pt x="0" y="348996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6" name="Freeform: Shape 135">
            <a:extLst>
              <a:ext uri="{FF2B5EF4-FFF2-40B4-BE49-F238E27FC236}">
                <a16:creationId xmlns:a16="http://schemas.microsoft.com/office/drawing/2014/main" id="{916229A8-BA15-784C-06B0-D469243CE57A}"/>
              </a:ext>
            </a:extLst>
          </p:cNvPr>
          <p:cNvSpPr/>
          <p:nvPr/>
        </p:nvSpPr>
        <p:spPr>
          <a:xfrm rot="16200000" flipV="1">
            <a:off x="10796618" y="3628300"/>
            <a:ext cx="282906" cy="264448"/>
          </a:xfrm>
          <a:custGeom>
            <a:avLst/>
            <a:gdLst>
              <a:gd name="connsiteX0" fmla="*/ 0 w 312420"/>
              <a:gd name="connsiteY0" fmla="*/ 282512 h 292036"/>
              <a:gd name="connsiteX1" fmla="*/ 47625 w 312420"/>
              <a:gd name="connsiteY1" fmla="*/ 292037 h 292036"/>
              <a:gd name="connsiteX2" fmla="*/ 312420 w 312420"/>
              <a:gd name="connsiteY2" fmla="*/ 17907 h 292036"/>
              <a:gd name="connsiteX3" fmla="*/ 275463 w 312420"/>
              <a:gd name="connsiteY3" fmla="*/ 0 h 292036"/>
              <a:gd name="connsiteX4" fmla="*/ 0 w 312420"/>
              <a:gd name="connsiteY4" fmla="*/ 282512 h 292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2420" h="292036">
                <a:moveTo>
                  <a:pt x="0" y="282512"/>
                </a:moveTo>
                <a:lnTo>
                  <a:pt x="47625" y="292037"/>
                </a:lnTo>
                <a:lnTo>
                  <a:pt x="312420" y="17907"/>
                </a:lnTo>
                <a:cubicBezTo>
                  <a:pt x="299847" y="12383"/>
                  <a:pt x="287560" y="6477"/>
                  <a:pt x="275463" y="0"/>
                </a:cubicBezTo>
                <a:lnTo>
                  <a:pt x="0" y="282512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7" name="Freeform: Shape 136">
            <a:extLst>
              <a:ext uri="{FF2B5EF4-FFF2-40B4-BE49-F238E27FC236}">
                <a16:creationId xmlns:a16="http://schemas.microsoft.com/office/drawing/2014/main" id="{56538734-07C0-CCD3-9DEC-DED30118849D}"/>
              </a:ext>
            </a:extLst>
          </p:cNvPr>
          <p:cNvSpPr/>
          <p:nvPr/>
        </p:nvSpPr>
        <p:spPr>
          <a:xfrm rot="16200000" flipV="1">
            <a:off x="10792390" y="3518931"/>
            <a:ext cx="249873" cy="222961"/>
          </a:xfrm>
          <a:custGeom>
            <a:avLst/>
            <a:gdLst>
              <a:gd name="connsiteX0" fmla="*/ 0 w 275939"/>
              <a:gd name="connsiteY0" fmla="*/ 236696 h 246221"/>
              <a:gd name="connsiteX1" fmla="*/ 47625 w 275939"/>
              <a:gd name="connsiteY1" fmla="*/ 246221 h 246221"/>
              <a:gd name="connsiteX2" fmla="*/ 275939 w 275939"/>
              <a:gd name="connsiteY2" fmla="*/ 9811 h 246221"/>
              <a:gd name="connsiteX3" fmla="*/ 230791 w 275939"/>
              <a:gd name="connsiteY3" fmla="*/ 0 h 246221"/>
              <a:gd name="connsiteX4" fmla="*/ 0 w 275939"/>
              <a:gd name="connsiteY4" fmla="*/ 236696 h 246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5939" h="246221">
                <a:moveTo>
                  <a:pt x="0" y="236696"/>
                </a:moveTo>
                <a:lnTo>
                  <a:pt x="47625" y="246221"/>
                </a:lnTo>
                <a:lnTo>
                  <a:pt x="275939" y="9811"/>
                </a:lnTo>
                <a:cubicBezTo>
                  <a:pt x="260604" y="7239"/>
                  <a:pt x="245650" y="3905"/>
                  <a:pt x="230791" y="0"/>
                </a:cubicBezTo>
                <a:lnTo>
                  <a:pt x="0" y="236696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8" name="Freeform: Shape 137">
            <a:extLst>
              <a:ext uri="{FF2B5EF4-FFF2-40B4-BE49-F238E27FC236}">
                <a16:creationId xmlns:a16="http://schemas.microsoft.com/office/drawing/2014/main" id="{2B5F7A6E-90D3-0721-149E-89C90791FD34}"/>
              </a:ext>
            </a:extLst>
          </p:cNvPr>
          <p:cNvSpPr/>
          <p:nvPr/>
        </p:nvSpPr>
        <p:spPr>
          <a:xfrm rot="16200000" flipV="1">
            <a:off x="10787949" y="3369848"/>
            <a:ext cx="248147" cy="212353"/>
          </a:xfrm>
          <a:custGeom>
            <a:avLst/>
            <a:gdLst>
              <a:gd name="connsiteX0" fmla="*/ 0 w 274034"/>
              <a:gd name="connsiteY0" fmla="*/ 224981 h 234505"/>
              <a:gd name="connsiteX1" fmla="*/ 47625 w 274034"/>
              <a:gd name="connsiteY1" fmla="*/ 234506 h 234505"/>
              <a:gd name="connsiteX2" fmla="*/ 274034 w 274034"/>
              <a:gd name="connsiteY2" fmla="*/ 0 h 234505"/>
              <a:gd name="connsiteX3" fmla="*/ 214122 w 274034"/>
              <a:gd name="connsiteY3" fmla="*/ 5334 h 234505"/>
              <a:gd name="connsiteX4" fmla="*/ 0 w 274034"/>
              <a:gd name="connsiteY4" fmla="*/ 224885 h 234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4034" h="234505">
                <a:moveTo>
                  <a:pt x="0" y="224981"/>
                </a:moveTo>
                <a:lnTo>
                  <a:pt x="47625" y="234506"/>
                </a:lnTo>
                <a:lnTo>
                  <a:pt x="274034" y="0"/>
                </a:lnTo>
                <a:cubicBezTo>
                  <a:pt x="254413" y="2858"/>
                  <a:pt x="234410" y="4667"/>
                  <a:pt x="214122" y="5334"/>
                </a:cubicBezTo>
                <a:lnTo>
                  <a:pt x="0" y="224885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9" name="Freeform: Shape 138">
            <a:extLst>
              <a:ext uri="{FF2B5EF4-FFF2-40B4-BE49-F238E27FC236}">
                <a16:creationId xmlns:a16="http://schemas.microsoft.com/office/drawing/2014/main" id="{0A1B2EBB-4084-07A5-D44A-E7054BAFF7E5}"/>
              </a:ext>
            </a:extLst>
          </p:cNvPr>
          <p:cNvSpPr/>
          <p:nvPr/>
        </p:nvSpPr>
        <p:spPr>
          <a:xfrm rot="16200000" flipV="1">
            <a:off x="10792134" y="3077670"/>
            <a:ext cx="389426" cy="362000"/>
          </a:xfrm>
          <a:custGeom>
            <a:avLst/>
            <a:gdLst>
              <a:gd name="connsiteX0" fmla="*/ 264700 w 430053"/>
              <a:gd name="connsiteY0" fmla="*/ 118777 h 399764"/>
              <a:gd name="connsiteX1" fmla="*/ 0 w 430053"/>
              <a:gd name="connsiteY1" fmla="*/ 390239 h 399764"/>
              <a:gd name="connsiteX2" fmla="*/ 47625 w 430053"/>
              <a:gd name="connsiteY2" fmla="*/ 399764 h 399764"/>
              <a:gd name="connsiteX3" fmla="*/ 430054 w 430053"/>
              <a:gd name="connsiteY3" fmla="*/ 3810 h 399764"/>
              <a:gd name="connsiteX4" fmla="*/ 426530 w 430053"/>
              <a:gd name="connsiteY4" fmla="*/ 0 h 399764"/>
              <a:gd name="connsiteX5" fmla="*/ 264700 w 430053"/>
              <a:gd name="connsiteY5" fmla="*/ 118777 h 399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0053" h="399764">
                <a:moveTo>
                  <a:pt x="264700" y="118777"/>
                </a:moveTo>
                <a:lnTo>
                  <a:pt x="0" y="390239"/>
                </a:lnTo>
                <a:lnTo>
                  <a:pt x="47625" y="399764"/>
                </a:lnTo>
                <a:lnTo>
                  <a:pt x="430054" y="3810"/>
                </a:lnTo>
                <a:cubicBezTo>
                  <a:pt x="428911" y="2572"/>
                  <a:pt x="427672" y="1238"/>
                  <a:pt x="426530" y="0"/>
                </a:cubicBezTo>
                <a:cubicBezTo>
                  <a:pt x="380714" y="49054"/>
                  <a:pt x="325946" y="89535"/>
                  <a:pt x="264700" y="118777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A34D9074-9BEB-9CF7-3662-0794D641255C}"/>
              </a:ext>
            </a:extLst>
          </p:cNvPr>
          <p:cNvGrpSpPr/>
          <p:nvPr/>
        </p:nvGrpSpPr>
        <p:grpSpPr>
          <a:xfrm rot="10800000" flipV="1">
            <a:off x="11012939" y="2935615"/>
            <a:ext cx="974644" cy="974903"/>
            <a:chOff x="109551" y="432771"/>
            <a:chExt cx="522331" cy="522470"/>
          </a:xfrm>
        </p:grpSpPr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63A4900D-7E6D-56D0-D85D-772946C6F28F}"/>
                </a:ext>
              </a:extLst>
            </p:cNvPr>
            <p:cNvSpPr/>
            <p:nvPr/>
          </p:nvSpPr>
          <p:spPr>
            <a:xfrm rot="16200000">
              <a:off x="109482" y="432840"/>
              <a:ext cx="522470" cy="522331"/>
            </a:xfrm>
            <a:custGeom>
              <a:avLst/>
              <a:gdLst>
                <a:gd name="connsiteX0" fmla="*/ 921544 w 1076610"/>
                <a:gd name="connsiteY0" fmla="*/ 160782 h 1076324"/>
                <a:gd name="connsiteX1" fmla="*/ 745236 w 1076610"/>
                <a:gd name="connsiteY1" fmla="*/ 41434 h 1076324"/>
                <a:gd name="connsiteX2" fmla="*/ 538067 w 1076610"/>
                <a:gd name="connsiteY2" fmla="*/ 0 h 1076324"/>
                <a:gd name="connsiteX3" fmla="*/ 315087 w 1076610"/>
                <a:gd name="connsiteY3" fmla="*/ 48387 h 1076324"/>
                <a:gd name="connsiteX4" fmla="*/ 157353 w 1076610"/>
                <a:gd name="connsiteY4" fmla="*/ 157829 h 1076324"/>
                <a:gd name="connsiteX5" fmla="*/ 157258 w 1076610"/>
                <a:gd name="connsiteY5" fmla="*/ 157829 h 1076324"/>
                <a:gd name="connsiteX6" fmla="*/ 41338 w 1076610"/>
                <a:gd name="connsiteY6" fmla="*/ 330898 h 1076324"/>
                <a:gd name="connsiteX7" fmla="*/ 3810 w 1076610"/>
                <a:gd name="connsiteY7" fmla="*/ 474155 h 1076324"/>
                <a:gd name="connsiteX8" fmla="*/ 0 w 1076610"/>
                <a:gd name="connsiteY8" fmla="*/ 535305 h 1076324"/>
                <a:gd name="connsiteX9" fmla="*/ 0 w 1076610"/>
                <a:gd name="connsiteY9" fmla="*/ 538067 h 1076324"/>
                <a:gd name="connsiteX10" fmla="*/ 4763 w 1076610"/>
                <a:gd name="connsiteY10" fmla="*/ 608457 h 1076324"/>
                <a:gd name="connsiteX11" fmla="*/ 8382 w 1076610"/>
                <a:gd name="connsiteY11" fmla="*/ 631508 h 1076324"/>
                <a:gd name="connsiteX12" fmla="*/ 18764 w 1076610"/>
                <a:gd name="connsiteY12" fmla="*/ 677989 h 1076324"/>
                <a:gd name="connsiteX13" fmla="*/ 48959 w 1076610"/>
                <a:gd name="connsiteY13" fmla="*/ 761810 h 1076324"/>
                <a:gd name="connsiteX14" fmla="*/ 67723 w 1076610"/>
                <a:gd name="connsiteY14" fmla="*/ 798957 h 1076324"/>
                <a:gd name="connsiteX15" fmla="*/ 69342 w 1076610"/>
                <a:gd name="connsiteY15" fmla="*/ 802005 h 1076324"/>
                <a:gd name="connsiteX16" fmla="*/ 109252 w 1076610"/>
                <a:gd name="connsiteY16" fmla="*/ 862489 h 1076324"/>
                <a:gd name="connsiteX17" fmla="*/ 133826 w 1076610"/>
                <a:gd name="connsiteY17" fmla="*/ 892683 h 1076324"/>
                <a:gd name="connsiteX18" fmla="*/ 188119 w 1076610"/>
                <a:gd name="connsiteY18" fmla="*/ 946404 h 1076324"/>
                <a:gd name="connsiteX19" fmla="*/ 218408 w 1076610"/>
                <a:gd name="connsiteY19" fmla="*/ 970502 h 1076324"/>
                <a:gd name="connsiteX20" fmla="*/ 285179 w 1076610"/>
                <a:gd name="connsiteY20" fmla="*/ 1012888 h 1076324"/>
                <a:gd name="connsiteX21" fmla="*/ 322136 w 1076610"/>
                <a:gd name="connsiteY21" fmla="*/ 1030796 h 1076324"/>
                <a:gd name="connsiteX22" fmla="*/ 402527 w 1076610"/>
                <a:gd name="connsiteY22" fmla="*/ 1058704 h 1076324"/>
                <a:gd name="connsiteX23" fmla="*/ 447675 w 1076610"/>
                <a:gd name="connsiteY23" fmla="*/ 1068515 h 1076324"/>
                <a:gd name="connsiteX24" fmla="*/ 451961 w 1076610"/>
                <a:gd name="connsiteY24" fmla="*/ 1069372 h 1076324"/>
                <a:gd name="connsiteX25" fmla="*/ 538353 w 1076610"/>
                <a:gd name="connsiteY25" fmla="*/ 1076325 h 1076324"/>
                <a:gd name="connsiteX26" fmla="*/ 557213 w 1076610"/>
                <a:gd name="connsiteY26" fmla="*/ 1075849 h 1076324"/>
                <a:gd name="connsiteX27" fmla="*/ 617125 w 1076610"/>
                <a:gd name="connsiteY27" fmla="*/ 1070515 h 1076324"/>
                <a:gd name="connsiteX28" fmla="*/ 648557 w 1076610"/>
                <a:gd name="connsiteY28" fmla="*/ 1064990 h 1076324"/>
                <a:gd name="connsiteX29" fmla="*/ 769715 w 1076610"/>
                <a:gd name="connsiteY29" fmla="*/ 1023937 h 1076324"/>
                <a:gd name="connsiteX30" fmla="*/ 931545 w 1076610"/>
                <a:gd name="connsiteY30" fmla="*/ 905161 h 1076324"/>
                <a:gd name="connsiteX31" fmla="*/ 1007364 w 1076610"/>
                <a:gd name="connsiteY31" fmla="*/ 802005 h 1076324"/>
                <a:gd name="connsiteX32" fmla="*/ 1071848 w 1076610"/>
                <a:gd name="connsiteY32" fmla="*/ 608552 h 1076324"/>
                <a:gd name="connsiteX33" fmla="*/ 1076611 w 1076610"/>
                <a:gd name="connsiteY33" fmla="*/ 538162 h 1076324"/>
                <a:gd name="connsiteX34" fmla="*/ 921925 w 1076610"/>
                <a:gd name="connsiteY34" fmla="*/ 160687 h 1076324"/>
                <a:gd name="connsiteX35" fmla="*/ 845534 w 1076610"/>
                <a:gd name="connsiteY35" fmla="*/ 786479 h 1076324"/>
                <a:gd name="connsiteX36" fmla="*/ 685514 w 1076610"/>
                <a:gd name="connsiteY36" fmla="*/ 904970 h 1076324"/>
                <a:gd name="connsiteX37" fmla="*/ 579977 w 1076610"/>
                <a:gd name="connsiteY37" fmla="*/ 931259 h 1076324"/>
                <a:gd name="connsiteX38" fmla="*/ 538163 w 1076610"/>
                <a:gd name="connsiteY38" fmla="*/ 933545 h 1076324"/>
                <a:gd name="connsiteX39" fmla="*/ 524637 w 1076610"/>
                <a:gd name="connsiteY39" fmla="*/ 933260 h 1076324"/>
                <a:gd name="connsiteX40" fmla="*/ 430339 w 1076610"/>
                <a:gd name="connsiteY40" fmla="*/ 918496 h 1076324"/>
                <a:gd name="connsiteX41" fmla="*/ 407384 w 1076610"/>
                <a:gd name="connsiteY41" fmla="*/ 911352 h 1076324"/>
                <a:gd name="connsiteX42" fmla="*/ 390525 w 1076610"/>
                <a:gd name="connsiteY42" fmla="*/ 904780 h 1076324"/>
                <a:gd name="connsiteX43" fmla="*/ 230600 w 1076610"/>
                <a:gd name="connsiteY43" fmla="*/ 786575 h 1076324"/>
                <a:gd name="connsiteX44" fmla="*/ 173069 w 1076610"/>
                <a:gd name="connsiteY44" fmla="*/ 689991 h 1076324"/>
                <a:gd name="connsiteX45" fmla="*/ 161163 w 1076610"/>
                <a:gd name="connsiteY45" fmla="*/ 657416 h 1076324"/>
                <a:gd name="connsiteX46" fmla="*/ 143065 w 1076610"/>
                <a:gd name="connsiteY46" fmla="*/ 549593 h 1076324"/>
                <a:gd name="connsiteX47" fmla="*/ 142780 w 1076610"/>
                <a:gd name="connsiteY47" fmla="*/ 538258 h 1076324"/>
                <a:gd name="connsiteX48" fmla="*/ 143161 w 1076610"/>
                <a:gd name="connsiteY48" fmla="*/ 524256 h 1076324"/>
                <a:gd name="connsiteX49" fmla="*/ 145732 w 1076610"/>
                <a:gd name="connsiteY49" fmla="*/ 491871 h 1076324"/>
                <a:gd name="connsiteX50" fmla="*/ 212503 w 1076610"/>
                <a:gd name="connsiteY50" fmla="*/ 314135 h 1076324"/>
                <a:gd name="connsiteX51" fmla="*/ 441770 w 1076610"/>
                <a:gd name="connsiteY51" fmla="*/ 154876 h 1076324"/>
                <a:gd name="connsiteX52" fmla="*/ 538067 w 1076610"/>
                <a:gd name="connsiteY52" fmla="*/ 142970 h 1076324"/>
                <a:gd name="connsiteX53" fmla="*/ 631984 w 1076610"/>
                <a:gd name="connsiteY53" fmla="*/ 154305 h 1076324"/>
                <a:gd name="connsiteX54" fmla="*/ 859155 w 1076610"/>
                <a:gd name="connsiteY54" fmla="*/ 307943 h 1076324"/>
                <a:gd name="connsiteX55" fmla="*/ 932974 w 1076610"/>
                <a:gd name="connsiteY55" fmla="*/ 524256 h 1076324"/>
                <a:gd name="connsiteX56" fmla="*/ 933355 w 1076610"/>
                <a:gd name="connsiteY56" fmla="*/ 538258 h 1076324"/>
                <a:gd name="connsiteX57" fmla="*/ 845534 w 1076610"/>
                <a:gd name="connsiteY57" fmla="*/ 786575 h 1076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1076610" h="1076324">
                  <a:moveTo>
                    <a:pt x="921544" y="160782"/>
                  </a:moveTo>
                  <a:cubicBezTo>
                    <a:pt x="871633" y="110109"/>
                    <a:pt x="811911" y="69247"/>
                    <a:pt x="745236" y="41434"/>
                  </a:cubicBezTo>
                  <a:cubicBezTo>
                    <a:pt x="681419" y="14764"/>
                    <a:pt x="611505" y="0"/>
                    <a:pt x="538067" y="0"/>
                  </a:cubicBezTo>
                  <a:cubicBezTo>
                    <a:pt x="458534" y="0"/>
                    <a:pt x="383000" y="17431"/>
                    <a:pt x="315087" y="48387"/>
                  </a:cubicBezTo>
                  <a:cubicBezTo>
                    <a:pt x="256032" y="75343"/>
                    <a:pt x="202692" y="112490"/>
                    <a:pt x="157353" y="157829"/>
                  </a:cubicBezTo>
                  <a:lnTo>
                    <a:pt x="157258" y="157829"/>
                  </a:lnTo>
                  <a:cubicBezTo>
                    <a:pt x="108109" y="207169"/>
                    <a:pt x="68580" y="265843"/>
                    <a:pt x="41338" y="330898"/>
                  </a:cubicBezTo>
                  <a:cubicBezTo>
                    <a:pt x="22574" y="375857"/>
                    <a:pt x="9811" y="423958"/>
                    <a:pt x="3810" y="474155"/>
                  </a:cubicBezTo>
                  <a:cubicBezTo>
                    <a:pt x="1429" y="494252"/>
                    <a:pt x="95" y="514636"/>
                    <a:pt x="0" y="535305"/>
                  </a:cubicBezTo>
                  <a:cubicBezTo>
                    <a:pt x="0" y="536258"/>
                    <a:pt x="0" y="537210"/>
                    <a:pt x="0" y="538067"/>
                  </a:cubicBezTo>
                  <a:cubicBezTo>
                    <a:pt x="0" y="561975"/>
                    <a:pt x="1714" y="585407"/>
                    <a:pt x="4763" y="608457"/>
                  </a:cubicBezTo>
                  <a:cubicBezTo>
                    <a:pt x="5810" y="616172"/>
                    <a:pt x="7048" y="623887"/>
                    <a:pt x="8382" y="631508"/>
                  </a:cubicBezTo>
                  <a:cubicBezTo>
                    <a:pt x="11144" y="647224"/>
                    <a:pt x="14669" y="662750"/>
                    <a:pt x="18764" y="677989"/>
                  </a:cubicBezTo>
                  <a:cubicBezTo>
                    <a:pt x="26575" y="706946"/>
                    <a:pt x="36671" y="734949"/>
                    <a:pt x="48959" y="761810"/>
                  </a:cubicBezTo>
                  <a:cubicBezTo>
                    <a:pt x="54769" y="774478"/>
                    <a:pt x="60960" y="786860"/>
                    <a:pt x="67723" y="798957"/>
                  </a:cubicBezTo>
                  <a:cubicBezTo>
                    <a:pt x="68294" y="799910"/>
                    <a:pt x="68771" y="800957"/>
                    <a:pt x="69342" y="802005"/>
                  </a:cubicBezTo>
                  <a:cubicBezTo>
                    <a:pt x="81248" y="823151"/>
                    <a:pt x="94679" y="843248"/>
                    <a:pt x="109252" y="862489"/>
                  </a:cubicBezTo>
                  <a:cubicBezTo>
                    <a:pt x="117062" y="872871"/>
                    <a:pt x="125254" y="882872"/>
                    <a:pt x="133826" y="892683"/>
                  </a:cubicBezTo>
                  <a:cubicBezTo>
                    <a:pt x="150590" y="911828"/>
                    <a:pt x="168783" y="929831"/>
                    <a:pt x="188119" y="946404"/>
                  </a:cubicBezTo>
                  <a:cubicBezTo>
                    <a:pt x="197929" y="954786"/>
                    <a:pt x="208026" y="962787"/>
                    <a:pt x="218408" y="970502"/>
                  </a:cubicBezTo>
                  <a:cubicBezTo>
                    <a:pt x="239554" y="986219"/>
                    <a:pt x="261842" y="1000411"/>
                    <a:pt x="285179" y="1012888"/>
                  </a:cubicBezTo>
                  <a:cubicBezTo>
                    <a:pt x="297180" y="1019366"/>
                    <a:pt x="309563" y="1025271"/>
                    <a:pt x="322136" y="1030796"/>
                  </a:cubicBezTo>
                  <a:cubicBezTo>
                    <a:pt x="347948" y="1042130"/>
                    <a:pt x="374713" y="1051465"/>
                    <a:pt x="402527" y="1058704"/>
                  </a:cubicBezTo>
                  <a:cubicBezTo>
                    <a:pt x="417386" y="1062609"/>
                    <a:pt x="432340" y="1065943"/>
                    <a:pt x="447675" y="1068515"/>
                  </a:cubicBezTo>
                  <a:cubicBezTo>
                    <a:pt x="449104" y="1068800"/>
                    <a:pt x="450532" y="1069086"/>
                    <a:pt x="451961" y="1069372"/>
                  </a:cubicBezTo>
                  <a:cubicBezTo>
                    <a:pt x="480155" y="1073944"/>
                    <a:pt x="508921" y="1076325"/>
                    <a:pt x="538353" y="1076325"/>
                  </a:cubicBezTo>
                  <a:cubicBezTo>
                    <a:pt x="544639" y="1076325"/>
                    <a:pt x="550926" y="1076039"/>
                    <a:pt x="557213" y="1075849"/>
                  </a:cubicBezTo>
                  <a:cubicBezTo>
                    <a:pt x="577501" y="1075182"/>
                    <a:pt x="597503" y="1073372"/>
                    <a:pt x="617125" y="1070515"/>
                  </a:cubicBezTo>
                  <a:cubicBezTo>
                    <a:pt x="627697" y="1068991"/>
                    <a:pt x="638270" y="1067181"/>
                    <a:pt x="648557" y="1064990"/>
                  </a:cubicBezTo>
                  <a:cubicBezTo>
                    <a:pt x="691039" y="1056132"/>
                    <a:pt x="731520" y="1042130"/>
                    <a:pt x="769715" y="1023937"/>
                  </a:cubicBezTo>
                  <a:cubicBezTo>
                    <a:pt x="830961" y="994696"/>
                    <a:pt x="885730" y="954214"/>
                    <a:pt x="931545" y="905161"/>
                  </a:cubicBezTo>
                  <a:cubicBezTo>
                    <a:pt x="960692" y="874014"/>
                    <a:pt x="986219" y="839438"/>
                    <a:pt x="1007364" y="802005"/>
                  </a:cubicBezTo>
                  <a:cubicBezTo>
                    <a:pt x="1040416" y="743426"/>
                    <a:pt x="1062704" y="678085"/>
                    <a:pt x="1071848" y="608552"/>
                  </a:cubicBezTo>
                  <a:cubicBezTo>
                    <a:pt x="1074896" y="585502"/>
                    <a:pt x="1076611" y="562070"/>
                    <a:pt x="1076611" y="538162"/>
                  </a:cubicBezTo>
                  <a:cubicBezTo>
                    <a:pt x="1076611" y="391097"/>
                    <a:pt x="1017556" y="257842"/>
                    <a:pt x="921925" y="160687"/>
                  </a:cubicBezTo>
                  <a:close/>
                  <a:moveTo>
                    <a:pt x="845534" y="786479"/>
                  </a:moveTo>
                  <a:cubicBezTo>
                    <a:pt x="803434" y="838486"/>
                    <a:pt x="748474" y="879539"/>
                    <a:pt x="685514" y="904970"/>
                  </a:cubicBezTo>
                  <a:cubicBezTo>
                    <a:pt x="652272" y="918305"/>
                    <a:pt x="616839" y="927259"/>
                    <a:pt x="579977" y="931259"/>
                  </a:cubicBezTo>
                  <a:cubicBezTo>
                    <a:pt x="566261" y="932688"/>
                    <a:pt x="552260" y="933545"/>
                    <a:pt x="538163" y="933545"/>
                  </a:cubicBezTo>
                  <a:cubicBezTo>
                    <a:pt x="533686" y="933545"/>
                    <a:pt x="529114" y="933450"/>
                    <a:pt x="524637" y="933260"/>
                  </a:cubicBezTo>
                  <a:cubicBezTo>
                    <a:pt x="492062" y="932117"/>
                    <a:pt x="460534" y="927068"/>
                    <a:pt x="430339" y="918496"/>
                  </a:cubicBezTo>
                  <a:cubicBezTo>
                    <a:pt x="422624" y="916305"/>
                    <a:pt x="414909" y="913924"/>
                    <a:pt x="407384" y="911352"/>
                  </a:cubicBezTo>
                  <a:cubicBezTo>
                    <a:pt x="401669" y="909352"/>
                    <a:pt x="396049" y="906971"/>
                    <a:pt x="390525" y="904780"/>
                  </a:cubicBezTo>
                  <a:cubicBezTo>
                    <a:pt x="327565" y="879443"/>
                    <a:pt x="272605" y="838581"/>
                    <a:pt x="230600" y="786575"/>
                  </a:cubicBezTo>
                  <a:cubicBezTo>
                    <a:pt x="207073" y="757523"/>
                    <a:pt x="187643" y="725043"/>
                    <a:pt x="173069" y="689991"/>
                  </a:cubicBezTo>
                  <a:cubicBezTo>
                    <a:pt x="168593" y="679323"/>
                    <a:pt x="164687" y="668464"/>
                    <a:pt x="161163" y="657416"/>
                  </a:cubicBezTo>
                  <a:cubicBezTo>
                    <a:pt x="150304" y="623221"/>
                    <a:pt x="144113" y="587026"/>
                    <a:pt x="143065" y="549593"/>
                  </a:cubicBezTo>
                  <a:cubicBezTo>
                    <a:pt x="142970" y="545783"/>
                    <a:pt x="142780" y="542068"/>
                    <a:pt x="142780" y="538258"/>
                  </a:cubicBezTo>
                  <a:cubicBezTo>
                    <a:pt x="142780" y="533591"/>
                    <a:pt x="142970" y="528923"/>
                    <a:pt x="143161" y="524256"/>
                  </a:cubicBezTo>
                  <a:cubicBezTo>
                    <a:pt x="143542" y="513302"/>
                    <a:pt x="144494" y="502539"/>
                    <a:pt x="145732" y="491871"/>
                  </a:cubicBezTo>
                  <a:cubicBezTo>
                    <a:pt x="153353" y="426434"/>
                    <a:pt x="176879" y="365760"/>
                    <a:pt x="212503" y="314135"/>
                  </a:cubicBezTo>
                  <a:cubicBezTo>
                    <a:pt x="266319" y="236220"/>
                    <a:pt x="347281" y="178498"/>
                    <a:pt x="441770" y="154876"/>
                  </a:cubicBezTo>
                  <a:cubicBezTo>
                    <a:pt x="472630" y="147161"/>
                    <a:pt x="504825" y="142970"/>
                    <a:pt x="538067" y="142970"/>
                  </a:cubicBezTo>
                  <a:cubicBezTo>
                    <a:pt x="571310" y="142970"/>
                    <a:pt x="601885" y="146971"/>
                    <a:pt x="631984" y="154305"/>
                  </a:cubicBezTo>
                  <a:cubicBezTo>
                    <a:pt x="724948" y="176974"/>
                    <a:pt x="804958" y="232505"/>
                    <a:pt x="859155" y="307943"/>
                  </a:cubicBezTo>
                  <a:cubicBezTo>
                    <a:pt x="903256" y="369284"/>
                    <a:pt x="930116" y="443674"/>
                    <a:pt x="932974" y="524256"/>
                  </a:cubicBezTo>
                  <a:cubicBezTo>
                    <a:pt x="933164" y="528923"/>
                    <a:pt x="933355" y="533591"/>
                    <a:pt x="933355" y="538258"/>
                  </a:cubicBezTo>
                  <a:cubicBezTo>
                    <a:pt x="933355" y="632365"/>
                    <a:pt x="900398" y="718661"/>
                    <a:pt x="845534" y="786575"/>
                  </a:cubicBezTo>
                  <a:close/>
                </a:path>
              </a:pathLst>
            </a:custGeom>
            <a:solidFill>
              <a:srgbClr val="E500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CBE99BCD-B3CD-93D7-A480-3A4EDDE0AFB8}"/>
                </a:ext>
              </a:extLst>
            </p:cNvPr>
            <p:cNvSpPr/>
            <p:nvPr/>
          </p:nvSpPr>
          <p:spPr>
            <a:xfrm rot="16200000">
              <a:off x="173711" y="507700"/>
              <a:ext cx="383336" cy="372890"/>
            </a:xfrm>
            <a:custGeom>
              <a:avLst/>
              <a:gdLst>
                <a:gd name="connsiteX0" fmla="*/ 647414 w 789908"/>
                <a:gd name="connsiteY0" fmla="*/ 528638 h 768381"/>
                <a:gd name="connsiteX1" fmla="*/ 789909 w 789908"/>
                <a:gd name="connsiteY1" fmla="*/ 381286 h 768381"/>
                <a:gd name="connsiteX2" fmla="*/ 716090 w 789908"/>
                <a:gd name="connsiteY2" fmla="*/ 164973 h 768381"/>
                <a:gd name="connsiteX3" fmla="*/ 633032 w 789908"/>
                <a:gd name="connsiteY3" fmla="*/ 190500 h 768381"/>
                <a:gd name="connsiteX4" fmla="*/ 485394 w 789908"/>
                <a:gd name="connsiteY4" fmla="*/ 42863 h 768381"/>
                <a:gd name="connsiteX5" fmla="*/ 488823 w 789908"/>
                <a:gd name="connsiteY5" fmla="*/ 11335 h 768381"/>
                <a:gd name="connsiteX6" fmla="*/ 394907 w 789908"/>
                <a:gd name="connsiteY6" fmla="*/ 0 h 768381"/>
                <a:gd name="connsiteX7" fmla="*/ 298609 w 789908"/>
                <a:gd name="connsiteY7" fmla="*/ 11906 h 768381"/>
                <a:gd name="connsiteX8" fmla="*/ 304419 w 789908"/>
                <a:gd name="connsiteY8" fmla="*/ 52388 h 768381"/>
                <a:gd name="connsiteX9" fmla="*/ 156782 w 789908"/>
                <a:gd name="connsiteY9" fmla="*/ 200025 h 768381"/>
                <a:gd name="connsiteX10" fmla="*/ 69342 w 789908"/>
                <a:gd name="connsiteY10" fmla="*/ 171164 h 768381"/>
                <a:gd name="connsiteX11" fmla="*/ 0 w 789908"/>
                <a:gd name="connsiteY11" fmla="*/ 381286 h 768381"/>
                <a:gd name="connsiteX12" fmla="*/ 142494 w 789908"/>
                <a:gd name="connsiteY12" fmla="*/ 528638 h 768381"/>
                <a:gd name="connsiteX13" fmla="*/ 87440 w 789908"/>
                <a:gd name="connsiteY13" fmla="*/ 643604 h 768381"/>
                <a:gd name="connsiteX14" fmla="*/ 264224 w 789908"/>
                <a:gd name="connsiteY14" fmla="*/ 768382 h 768381"/>
                <a:gd name="connsiteX15" fmla="*/ 404432 w 789908"/>
                <a:gd name="connsiteY15" fmla="*/ 666750 h 768381"/>
                <a:gd name="connsiteX16" fmla="*/ 542354 w 789908"/>
                <a:gd name="connsiteY16" fmla="*/ 762000 h 768381"/>
                <a:gd name="connsiteX17" fmla="*/ 702374 w 789908"/>
                <a:gd name="connsiteY17" fmla="*/ 643509 h 768381"/>
                <a:gd name="connsiteX18" fmla="*/ 647319 w 789908"/>
                <a:gd name="connsiteY18" fmla="*/ 528542 h 768381"/>
                <a:gd name="connsiteX19" fmla="*/ 556451 w 789908"/>
                <a:gd name="connsiteY19" fmla="*/ 367951 h 768381"/>
                <a:gd name="connsiteX20" fmla="*/ 510731 w 789908"/>
                <a:gd name="connsiteY20" fmla="*/ 526161 h 768381"/>
                <a:gd name="connsiteX21" fmla="*/ 483394 w 789908"/>
                <a:gd name="connsiteY21" fmla="*/ 547402 h 768381"/>
                <a:gd name="connsiteX22" fmla="*/ 318802 w 789908"/>
                <a:gd name="connsiteY22" fmla="*/ 552736 h 768381"/>
                <a:gd name="connsiteX23" fmla="*/ 290132 w 789908"/>
                <a:gd name="connsiteY23" fmla="*/ 533305 h 768381"/>
                <a:gd name="connsiteX24" fmla="*/ 234220 w 789908"/>
                <a:gd name="connsiteY24" fmla="*/ 378428 h 768381"/>
                <a:gd name="connsiteX25" fmla="*/ 243840 w 789908"/>
                <a:gd name="connsiteY25" fmla="*/ 345186 h 768381"/>
                <a:gd name="connsiteX26" fmla="*/ 373856 w 789908"/>
                <a:gd name="connsiteY26" fmla="*/ 244126 h 768381"/>
                <a:gd name="connsiteX27" fmla="*/ 408432 w 789908"/>
                <a:gd name="connsiteY27" fmla="*/ 242983 h 768381"/>
                <a:gd name="connsiteX28" fmla="*/ 544735 w 789908"/>
                <a:gd name="connsiteY28" fmla="*/ 335375 h 768381"/>
                <a:gd name="connsiteX29" fmla="*/ 556451 w 789908"/>
                <a:gd name="connsiteY29" fmla="*/ 367951 h 768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789908" h="768381">
                  <a:moveTo>
                    <a:pt x="647414" y="528638"/>
                  </a:moveTo>
                  <a:cubicBezTo>
                    <a:pt x="647414" y="448818"/>
                    <a:pt x="710756" y="383953"/>
                    <a:pt x="789909" y="381286"/>
                  </a:cubicBezTo>
                  <a:cubicBezTo>
                    <a:pt x="787051" y="300704"/>
                    <a:pt x="760190" y="226314"/>
                    <a:pt x="716090" y="164973"/>
                  </a:cubicBezTo>
                  <a:cubicBezTo>
                    <a:pt x="692468" y="181070"/>
                    <a:pt x="663893" y="190500"/>
                    <a:pt x="633032" y="190500"/>
                  </a:cubicBezTo>
                  <a:cubicBezTo>
                    <a:pt x="551498" y="190500"/>
                    <a:pt x="485394" y="124397"/>
                    <a:pt x="485394" y="42863"/>
                  </a:cubicBezTo>
                  <a:cubicBezTo>
                    <a:pt x="485394" y="32004"/>
                    <a:pt x="486633" y="21527"/>
                    <a:pt x="488823" y="11335"/>
                  </a:cubicBezTo>
                  <a:cubicBezTo>
                    <a:pt x="458724" y="4001"/>
                    <a:pt x="427292" y="0"/>
                    <a:pt x="394907" y="0"/>
                  </a:cubicBezTo>
                  <a:cubicBezTo>
                    <a:pt x="362521" y="0"/>
                    <a:pt x="329470" y="4191"/>
                    <a:pt x="298609" y="11906"/>
                  </a:cubicBezTo>
                  <a:cubicBezTo>
                    <a:pt x="302324" y="24765"/>
                    <a:pt x="304419" y="38386"/>
                    <a:pt x="304419" y="52388"/>
                  </a:cubicBezTo>
                  <a:cubicBezTo>
                    <a:pt x="304419" y="133922"/>
                    <a:pt x="238316" y="200025"/>
                    <a:pt x="156782" y="200025"/>
                  </a:cubicBezTo>
                  <a:cubicBezTo>
                    <a:pt x="124016" y="200025"/>
                    <a:pt x="93821" y="189262"/>
                    <a:pt x="69342" y="171164"/>
                  </a:cubicBezTo>
                  <a:cubicBezTo>
                    <a:pt x="27908" y="231267"/>
                    <a:pt x="2667" y="303371"/>
                    <a:pt x="0" y="381286"/>
                  </a:cubicBezTo>
                  <a:cubicBezTo>
                    <a:pt x="79153" y="384048"/>
                    <a:pt x="142494" y="448818"/>
                    <a:pt x="142494" y="528638"/>
                  </a:cubicBezTo>
                  <a:cubicBezTo>
                    <a:pt x="142494" y="575120"/>
                    <a:pt x="120968" y="616553"/>
                    <a:pt x="87440" y="643604"/>
                  </a:cubicBezTo>
                  <a:cubicBezTo>
                    <a:pt x="133160" y="700183"/>
                    <a:pt x="194215" y="743807"/>
                    <a:pt x="264224" y="768382"/>
                  </a:cubicBezTo>
                  <a:cubicBezTo>
                    <a:pt x="283559" y="709422"/>
                    <a:pt x="338995" y="666750"/>
                    <a:pt x="404432" y="666750"/>
                  </a:cubicBezTo>
                  <a:cubicBezTo>
                    <a:pt x="469868" y="666750"/>
                    <a:pt x="521208" y="706374"/>
                    <a:pt x="542354" y="762000"/>
                  </a:cubicBezTo>
                  <a:cubicBezTo>
                    <a:pt x="605409" y="736664"/>
                    <a:pt x="660368" y="695516"/>
                    <a:pt x="702374" y="643509"/>
                  </a:cubicBezTo>
                  <a:cubicBezTo>
                    <a:pt x="668846" y="616458"/>
                    <a:pt x="647319" y="575024"/>
                    <a:pt x="647319" y="528542"/>
                  </a:cubicBezTo>
                  <a:close/>
                  <a:moveTo>
                    <a:pt x="556451" y="367951"/>
                  </a:moveTo>
                  <a:lnTo>
                    <a:pt x="510731" y="526161"/>
                  </a:lnTo>
                  <a:cubicBezTo>
                    <a:pt x="507206" y="538448"/>
                    <a:pt x="496158" y="547021"/>
                    <a:pt x="483394" y="547402"/>
                  </a:cubicBezTo>
                  <a:lnTo>
                    <a:pt x="318802" y="552736"/>
                  </a:lnTo>
                  <a:cubicBezTo>
                    <a:pt x="306038" y="553117"/>
                    <a:pt x="294513" y="545306"/>
                    <a:pt x="290132" y="533305"/>
                  </a:cubicBezTo>
                  <a:lnTo>
                    <a:pt x="234220" y="378428"/>
                  </a:lnTo>
                  <a:cubicBezTo>
                    <a:pt x="229838" y="366427"/>
                    <a:pt x="233744" y="352996"/>
                    <a:pt x="243840" y="345186"/>
                  </a:cubicBezTo>
                  <a:lnTo>
                    <a:pt x="373856" y="244126"/>
                  </a:lnTo>
                  <a:cubicBezTo>
                    <a:pt x="383953" y="236315"/>
                    <a:pt x="397859" y="235839"/>
                    <a:pt x="408432" y="242983"/>
                  </a:cubicBezTo>
                  <a:lnTo>
                    <a:pt x="544735" y="335375"/>
                  </a:lnTo>
                  <a:cubicBezTo>
                    <a:pt x="555308" y="342519"/>
                    <a:pt x="560070" y="355664"/>
                    <a:pt x="556451" y="367951"/>
                  </a:cubicBezTo>
                  <a:close/>
                </a:path>
              </a:pathLst>
            </a:custGeom>
            <a:solidFill>
              <a:srgbClr val="E500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143" name="Freeform: Shape 142">
            <a:extLst>
              <a:ext uri="{FF2B5EF4-FFF2-40B4-BE49-F238E27FC236}">
                <a16:creationId xmlns:a16="http://schemas.microsoft.com/office/drawing/2014/main" id="{7E575D22-9ACD-6C83-FE75-9E2A684191A8}"/>
              </a:ext>
            </a:extLst>
          </p:cNvPr>
          <p:cNvSpPr/>
          <p:nvPr/>
        </p:nvSpPr>
        <p:spPr>
          <a:xfrm rot="16200000" flipV="1">
            <a:off x="11872738" y="2846988"/>
            <a:ext cx="195188" cy="195275"/>
          </a:xfrm>
          <a:custGeom>
            <a:avLst/>
            <a:gdLst>
              <a:gd name="connsiteX0" fmla="*/ 215551 w 215550"/>
              <a:gd name="connsiteY0" fmla="*/ 107918 h 215646"/>
              <a:gd name="connsiteX1" fmla="*/ 207454 w 215550"/>
              <a:gd name="connsiteY1" fmla="*/ 118491 h 215646"/>
              <a:gd name="connsiteX2" fmla="*/ 107728 w 215550"/>
              <a:gd name="connsiteY2" fmla="*/ 215646 h 215646"/>
              <a:gd name="connsiteX3" fmla="*/ 107728 w 215550"/>
              <a:gd name="connsiteY3" fmla="*/ 215646 h 215646"/>
              <a:gd name="connsiteX4" fmla="*/ 97155 w 215550"/>
              <a:gd name="connsiteY4" fmla="*/ 207550 h 215646"/>
              <a:gd name="connsiteX5" fmla="*/ 0 w 215550"/>
              <a:gd name="connsiteY5" fmla="*/ 107823 h 215646"/>
              <a:gd name="connsiteX6" fmla="*/ 0 w 215550"/>
              <a:gd name="connsiteY6" fmla="*/ 107823 h 215646"/>
              <a:gd name="connsiteX7" fmla="*/ 26194 w 215550"/>
              <a:gd name="connsiteY7" fmla="*/ 78200 h 215646"/>
              <a:gd name="connsiteX8" fmla="*/ 78200 w 215550"/>
              <a:gd name="connsiteY8" fmla="*/ 26194 h 215646"/>
              <a:gd name="connsiteX9" fmla="*/ 107823 w 215550"/>
              <a:gd name="connsiteY9" fmla="*/ 0 h 215646"/>
              <a:gd name="connsiteX10" fmla="*/ 107823 w 215550"/>
              <a:gd name="connsiteY10" fmla="*/ 0 h 215646"/>
              <a:gd name="connsiteX11" fmla="*/ 215551 w 215550"/>
              <a:gd name="connsiteY11" fmla="*/ 107728 h 215646"/>
              <a:gd name="connsiteX12" fmla="*/ 215551 w 215550"/>
              <a:gd name="connsiteY12" fmla="*/ 107728 h 215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15550" h="215646">
                <a:moveTo>
                  <a:pt x="215551" y="107918"/>
                </a:moveTo>
                <a:lnTo>
                  <a:pt x="207454" y="118491"/>
                </a:lnTo>
                <a:cubicBezTo>
                  <a:pt x="179260" y="155639"/>
                  <a:pt x="145637" y="188405"/>
                  <a:pt x="107728" y="215646"/>
                </a:cubicBezTo>
                <a:lnTo>
                  <a:pt x="107728" y="215646"/>
                </a:lnTo>
                <a:lnTo>
                  <a:pt x="97155" y="207550"/>
                </a:lnTo>
                <a:cubicBezTo>
                  <a:pt x="60007" y="179356"/>
                  <a:pt x="27241" y="145733"/>
                  <a:pt x="0" y="107823"/>
                </a:cubicBezTo>
                <a:lnTo>
                  <a:pt x="0" y="107823"/>
                </a:lnTo>
                <a:lnTo>
                  <a:pt x="26194" y="78200"/>
                </a:lnTo>
                <a:cubicBezTo>
                  <a:pt x="42481" y="59817"/>
                  <a:pt x="59817" y="42482"/>
                  <a:pt x="78200" y="26194"/>
                </a:cubicBezTo>
                <a:lnTo>
                  <a:pt x="107823" y="0"/>
                </a:lnTo>
                <a:lnTo>
                  <a:pt x="107823" y="0"/>
                </a:lnTo>
                <a:cubicBezTo>
                  <a:pt x="151638" y="27051"/>
                  <a:pt x="188595" y="63913"/>
                  <a:pt x="215551" y="107728"/>
                </a:cubicBezTo>
                <a:lnTo>
                  <a:pt x="215551" y="107728"/>
                </a:lnTo>
                <a:close/>
              </a:path>
            </a:pathLst>
          </a:custGeom>
          <a:solidFill>
            <a:srgbClr val="53BCB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4" name="Freeform: Shape 143">
            <a:extLst>
              <a:ext uri="{FF2B5EF4-FFF2-40B4-BE49-F238E27FC236}">
                <a16:creationId xmlns:a16="http://schemas.microsoft.com/office/drawing/2014/main" id="{1E62F0E0-8810-641F-33F0-0055268DE242}"/>
              </a:ext>
            </a:extLst>
          </p:cNvPr>
          <p:cNvSpPr/>
          <p:nvPr/>
        </p:nvSpPr>
        <p:spPr>
          <a:xfrm rot="16200000" flipV="1">
            <a:off x="10193461" y="3487970"/>
            <a:ext cx="552012" cy="552012"/>
          </a:xfrm>
          <a:custGeom>
            <a:avLst/>
            <a:gdLst>
              <a:gd name="connsiteX0" fmla="*/ 304800 w 609600"/>
              <a:gd name="connsiteY0" fmla="*/ 0 h 609600"/>
              <a:gd name="connsiteX1" fmla="*/ 0 w 609600"/>
              <a:gd name="connsiteY1" fmla="*/ 304800 h 609600"/>
              <a:gd name="connsiteX2" fmla="*/ 304800 w 609600"/>
              <a:gd name="connsiteY2" fmla="*/ 609600 h 609600"/>
              <a:gd name="connsiteX3" fmla="*/ 609600 w 609600"/>
              <a:gd name="connsiteY3" fmla="*/ 304800 h 609600"/>
              <a:gd name="connsiteX4" fmla="*/ 304800 w 609600"/>
              <a:gd name="connsiteY4" fmla="*/ 0 h 609600"/>
              <a:gd name="connsiteX5" fmla="*/ 304800 w 609600"/>
              <a:gd name="connsiteY5" fmla="*/ 523875 h 609600"/>
              <a:gd name="connsiteX6" fmla="*/ 85725 w 609600"/>
              <a:gd name="connsiteY6" fmla="*/ 304800 h 609600"/>
              <a:gd name="connsiteX7" fmla="*/ 304800 w 609600"/>
              <a:gd name="connsiteY7" fmla="*/ 85725 h 609600"/>
              <a:gd name="connsiteX8" fmla="*/ 523875 w 609600"/>
              <a:gd name="connsiteY8" fmla="*/ 304800 h 609600"/>
              <a:gd name="connsiteX9" fmla="*/ 304800 w 609600"/>
              <a:gd name="connsiteY9" fmla="*/ 523875 h 60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09600" h="609600">
                <a:moveTo>
                  <a:pt x="304800" y="0"/>
                </a:moveTo>
                <a:cubicBezTo>
                  <a:pt x="136493" y="0"/>
                  <a:pt x="0" y="136493"/>
                  <a:pt x="0" y="304800"/>
                </a:cubicBezTo>
                <a:cubicBezTo>
                  <a:pt x="0" y="473107"/>
                  <a:pt x="136493" y="609600"/>
                  <a:pt x="304800" y="609600"/>
                </a:cubicBezTo>
                <a:cubicBezTo>
                  <a:pt x="473107" y="609600"/>
                  <a:pt x="609600" y="473107"/>
                  <a:pt x="609600" y="304800"/>
                </a:cubicBezTo>
                <a:cubicBezTo>
                  <a:pt x="609600" y="136493"/>
                  <a:pt x="473107" y="0"/>
                  <a:pt x="304800" y="0"/>
                </a:cubicBezTo>
                <a:close/>
                <a:moveTo>
                  <a:pt x="304800" y="523875"/>
                </a:moveTo>
                <a:cubicBezTo>
                  <a:pt x="183833" y="523875"/>
                  <a:pt x="85725" y="425767"/>
                  <a:pt x="85725" y="304800"/>
                </a:cubicBezTo>
                <a:cubicBezTo>
                  <a:pt x="85725" y="183832"/>
                  <a:pt x="183833" y="85725"/>
                  <a:pt x="304800" y="85725"/>
                </a:cubicBezTo>
                <a:cubicBezTo>
                  <a:pt x="425768" y="85725"/>
                  <a:pt x="523875" y="183832"/>
                  <a:pt x="523875" y="304800"/>
                </a:cubicBezTo>
                <a:cubicBezTo>
                  <a:pt x="523875" y="425767"/>
                  <a:pt x="425768" y="523875"/>
                  <a:pt x="304800" y="523875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5" name="Freeform: Shape 144">
            <a:extLst>
              <a:ext uri="{FF2B5EF4-FFF2-40B4-BE49-F238E27FC236}">
                <a16:creationId xmlns:a16="http://schemas.microsoft.com/office/drawing/2014/main" id="{2075CA0C-B603-C8EA-7C41-233A2EB83646}"/>
              </a:ext>
            </a:extLst>
          </p:cNvPr>
          <p:cNvSpPr/>
          <p:nvPr/>
        </p:nvSpPr>
        <p:spPr>
          <a:xfrm rot="16200000" flipV="1">
            <a:off x="10391839" y="3686346"/>
            <a:ext cx="155255" cy="155255"/>
          </a:xfrm>
          <a:custGeom>
            <a:avLst/>
            <a:gdLst>
              <a:gd name="connsiteX0" fmla="*/ 171450 w 171450"/>
              <a:gd name="connsiteY0" fmla="*/ 85725 h 171450"/>
              <a:gd name="connsiteX1" fmla="*/ 85725 w 171450"/>
              <a:gd name="connsiteY1" fmla="*/ 171450 h 171450"/>
              <a:gd name="connsiteX2" fmla="*/ 0 w 171450"/>
              <a:gd name="connsiteY2" fmla="*/ 85725 h 171450"/>
              <a:gd name="connsiteX3" fmla="*/ 85725 w 171450"/>
              <a:gd name="connsiteY3" fmla="*/ 0 h 171450"/>
              <a:gd name="connsiteX4" fmla="*/ 171450 w 171450"/>
              <a:gd name="connsiteY4" fmla="*/ 85725 h 171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450" h="171450">
                <a:moveTo>
                  <a:pt x="171450" y="85725"/>
                </a:moveTo>
                <a:cubicBezTo>
                  <a:pt x="171450" y="133070"/>
                  <a:pt x="133069" y="171450"/>
                  <a:pt x="85725" y="171450"/>
                </a:cubicBezTo>
                <a:cubicBezTo>
                  <a:pt x="38380" y="171450"/>
                  <a:pt x="0" y="133070"/>
                  <a:pt x="0" y="85725"/>
                </a:cubicBezTo>
                <a:cubicBezTo>
                  <a:pt x="0" y="38380"/>
                  <a:pt x="38380" y="0"/>
                  <a:pt x="85725" y="0"/>
                </a:cubicBezTo>
                <a:cubicBezTo>
                  <a:pt x="133069" y="0"/>
                  <a:pt x="171450" y="38380"/>
                  <a:pt x="171450" y="85725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6" name="Freeform: Shape 145">
            <a:extLst>
              <a:ext uri="{FF2B5EF4-FFF2-40B4-BE49-F238E27FC236}">
                <a16:creationId xmlns:a16="http://schemas.microsoft.com/office/drawing/2014/main" id="{0734E030-271E-CD4B-541E-38DF17D8E075}"/>
              </a:ext>
            </a:extLst>
          </p:cNvPr>
          <p:cNvSpPr/>
          <p:nvPr/>
        </p:nvSpPr>
        <p:spPr>
          <a:xfrm rot="16200000" flipV="1">
            <a:off x="10178365" y="3479515"/>
            <a:ext cx="567279" cy="566934"/>
          </a:xfrm>
          <a:custGeom>
            <a:avLst/>
            <a:gdLst>
              <a:gd name="connsiteX0" fmla="*/ 540734 w 626459"/>
              <a:gd name="connsiteY0" fmla="*/ 0 h 626078"/>
              <a:gd name="connsiteX1" fmla="*/ 190 w 626459"/>
              <a:gd name="connsiteY1" fmla="*/ 540544 h 626078"/>
              <a:gd name="connsiteX2" fmla="*/ 0 w 626459"/>
              <a:gd name="connsiteY2" fmla="*/ 540448 h 626078"/>
              <a:gd name="connsiteX3" fmla="*/ 0 w 626459"/>
              <a:gd name="connsiteY3" fmla="*/ 626078 h 626078"/>
              <a:gd name="connsiteX4" fmla="*/ 80867 w 626459"/>
              <a:gd name="connsiteY4" fmla="*/ 621411 h 626078"/>
              <a:gd name="connsiteX5" fmla="*/ 81058 w 626459"/>
              <a:gd name="connsiteY5" fmla="*/ 621601 h 626078"/>
              <a:gd name="connsiteX6" fmla="*/ 621697 w 626459"/>
              <a:gd name="connsiteY6" fmla="*/ 80963 h 626078"/>
              <a:gd name="connsiteX7" fmla="*/ 626459 w 626459"/>
              <a:gd name="connsiteY7" fmla="*/ 0 h 626078"/>
              <a:gd name="connsiteX8" fmla="*/ 540734 w 626459"/>
              <a:gd name="connsiteY8" fmla="*/ 0 h 626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6459" h="626078">
                <a:moveTo>
                  <a:pt x="540734" y="0"/>
                </a:moveTo>
                <a:lnTo>
                  <a:pt x="190" y="540544"/>
                </a:lnTo>
                <a:lnTo>
                  <a:pt x="0" y="540448"/>
                </a:lnTo>
                <a:lnTo>
                  <a:pt x="0" y="626078"/>
                </a:lnTo>
                <a:lnTo>
                  <a:pt x="80867" y="621411"/>
                </a:lnTo>
                <a:lnTo>
                  <a:pt x="81058" y="621601"/>
                </a:lnTo>
                <a:lnTo>
                  <a:pt x="621697" y="80963"/>
                </a:lnTo>
                <a:lnTo>
                  <a:pt x="626459" y="0"/>
                </a:lnTo>
                <a:lnTo>
                  <a:pt x="540734" y="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7" name="Freeform: Shape 146">
            <a:extLst>
              <a:ext uri="{FF2B5EF4-FFF2-40B4-BE49-F238E27FC236}">
                <a16:creationId xmlns:a16="http://schemas.microsoft.com/office/drawing/2014/main" id="{898A302C-D5B1-DA5A-F430-30590D91DFF9}"/>
              </a:ext>
            </a:extLst>
          </p:cNvPr>
          <p:cNvSpPr/>
          <p:nvPr/>
        </p:nvSpPr>
        <p:spPr>
          <a:xfrm rot="16200000" flipV="1">
            <a:off x="10805500" y="2728608"/>
            <a:ext cx="1384687" cy="1384686"/>
          </a:xfrm>
          <a:custGeom>
            <a:avLst/>
            <a:gdLst>
              <a:gd name="connsiteX0" fmla="*/ 1529144 w 1529143"/>
              <a:gd name="connsiteY0" fmla="*/ 1529144 h 1529143"/>
              <a:gd name="connsiteX1" fmla="*/ 0 w 1529143"/>
              <a:gd name="connsiteY1" fmla="*/ 1529144 h 1529143"/>
              <a:gd name="connsiteX2" fmla="*/ 0 w 1529143"/>
              <a:gd name="connsiteY2" fmla="*/ 0 h 1529143"/>
              <a:gd name="connsiteX3" fmla="*/ 1529144 w 1529143"/>
              <a:gd name="connsiteY3" fmla="*/ 0 h 1529143"/>
              <a:gd name="connsiteX4" fmla="*/ 1529144 w 1529143"/>
              <a:gd name="connsiteY4" fmla="*/ 1529144 h 1529143"/>
              <a:gd name="connsiteX5" fmla="*/ 9525 w 1529143"/>
              <a:gd name="connsiteY5" fmla="*/ 1519619 h 1529143"/>
              <a:gd name="connsiteX6" fmla="*/ 1519619 w 1529143"/>
              <a:gd name="connsiteY6" fmla="*/ 1519619 h 1529143"/>
              <a:gd name="connsiteX7" fmla="*/ 1519619 w 1529143"/>
              <a:gd name="connsiteY7" fmla="*/ 9525 h 1529143"/>
              <a:gd name="connsiteX8" fmla="*/ 9525 w 1529143"/>
              <a:gd name="connsiteY8" fmla="*/ 9525 h 1529143"/>
              <a:gd name="connsiteX9" fmla="*/ 9525 w 1529143"/>
              <a:gd name="connsiteY9" fmla="*/ 1519619 h 1529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29143" h="1529143">
                <a:moveTo>
                  <a:pt x="1529144" y="1529144"/>
                </a:moveTo>
                <a:lnTo>
                  <a:pt x="0" y="1529144"/>
                </a:lnTo>
                <a:lnTo>
                  <a:pt x="0" y="0"/>
                </a:lnTo>
                <a:lnTo>
                  <a:pt x="1529144" y="0"/>
                </a:lnTo>
                <a:lnTo>
                  <a:pt x="1529144" y="1529144"/>
                </a:lnTo>
                <a:close/>
                <a:moveTo>
                  <a:pt x="9525" y="1519619"/>
                </a:moveTo>
                <a:lnTo>
                  <a:pt x="1519619" y="1519619"/>
                </a:lnTo>
                <a:lnTo>
                  <a:pt x="1519619" y="9525"/>
                </a:lnTo>
                <a:lnTo>
                  <a:pt x="9525" y="9525"/>
                </a:lnTo>
                <a:lnTo>
                  <a:pt x="9525" y="1519619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8" name="Freeform: Shape 147">
            <a:extLst>
              <a:ext uri="{FF2B5EF4-FFF2-40B4-BE49-F238E27FC236}">
                <a16:creationId xmlns:a16="http://schemas.microsoft.com/office/drawing/2014/main" id="{E6544910-4A1B-30B4-1E44-21A5CE8A2215}"/>
              </a:ext>
            </a:extLst>
          </p:cNvPr>
          <p:cNvSpPr/>
          <p:nvPr/>
        </p:nvSpPr>
        <p:spPr>
          <a:xfrm rot="16200000" flipV="1">
            <a:off x="10118852" y="3421988"/>
            <a:ext cx="696655" cy="685961"/>
          </a:xfrm>
          <a:custGeom>
            <a:avLst/>
            <a:gdLst>
              <a:gd name="connsiteX0" fmla="*/ 637794 w 769334"/>
              <a:gd name="connsiteY0" fmla="*/ 757523 h 757523"/>
              <a:gd name="connsiteX1" fmla="*/ 0 w 769334"/>
              <a:gd name="connsiteY1" fmla="*/ 757523 h 757523"/>
              <a:gd name="connsiteX2" fmla="*/ 0 w 769334"/>
              <a:gd name="connsiteY2" fmla="*/ 0 h 757523"/>
              <a:gd name="connsiteX3" fmla="*/ 769334 w 769334"/>
              <a:gd name="connsiteY3" fmla="*/ 0 h 757523"/>
              <a:gd name="connsiteX4" fmla="*/ 769334 w 769334"/>
              <a:gd name="connsiteY4" fmla="*/ 625983 h 757523"/>
              <a:gd name="connsiteX5" fmla="*/ 637794 w 769334"/>
              <a:gd name="connsiteY5" fmla="*/ 757523 h 757523"/>
              <a:gd name="connsiteX6" fmla="*/ 9525 w 769334"/>
              <a:gd name="connsiteY6" fmla="*/ 747998 h 757523"/>
              <a:gd name="connsiteX7" fmla="*/ 637794 w 769334"/>
              <a:gd name="connsiteY7" fmla="*/ 747998 h 757523"/>
              <a:gd name="connsiteX8" fmla="*/ 759809 w 769334"/>
              <a:gd name="connsiteY8" fmla="*/ 625983 h 757523"/>
              <a:gd name="connsiteX9" fmla="*/ 759809 w 769334"/>
              <a:gd name="connsiteY9" fmla="*/ 9525 h 757523"/>
              <a:gd name="connsiteX10" fmla="*/ 9525 w 769334"/>
              <a:gd name="connsiteY10" fmla="*/ 9525 h 757523"/>
              <a:gd name="connsiteX11" fmla="*/ 9525 w 769334"/>
              <a:gd name="connsiteY11" fmla="*/ 747998 h 757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69334" h="757523">
                <a:moveTo>
                  <a:pt x="637794" y="757523"/>
                </a:moveTo>
                <a:lnTo>
                  <a:pt x="0" y="757523"/>
                </a:lnTo>
                <a:lnTo>
                  <a:pt x="0" y="0"/>
                </a:lnTo>
                <a:lnTo>
                  <a:pt x="769334" y="0"/>
                </a:lnTo>
                <a:lnTo>
                  <a:pt x="769334" y="625983"/>
                </a:lnTo>
                <a:cubicBezTo>
                  <a:pt x="769334" y="698563"/>
                  <a:pt x="710279" y="757523"/>
                  <a:pt x="637794" y="757523"/>
                </a:cubicBezTo>
                <a:close/>
                <a:moveTo>
                  <a:pt x="9525" y="747998"/>
                </a:moveTo>
                <a:lnTo>
                  <a:pt x="637794" y="747998"/>
                </a:lnTo>
                <a:cubicBezTo>
                  <a:pt x="705041" y="747998"/>
                  <a:pt x="759809" y="693230"/>
                  <a:pt x="759809" y="625983"/>
                </a:cubicBezTo>
                <a:lnTo>
                  <a:pt x="759809" y="9525"/>
                </a:lnTo>
                <a:lnTo>
                  <a:pt x="9525" y="9525"/>
                </a:lnTo>
                <a:lnTo>
                  <a:pt x="9525" y="747998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9" name="Freeform: Shape 148">
            <a:extLst>
              <a:ext uri="{FF2B5EF4-FFF2-40B4-BE49-F238E27FC236}">
                <a16:creationId xmlns:a16="http://schemas.microsoft.com/office/drawing/2014/main" id="{57018AAB-6934-87AC-7935-17212BF5092B}"/>
              </a:ext>
            </a:extLst>
          </p:cNvPr>
          <p:cNvSpPr/>
          <p:nvPr/>
        </p:nvSpPr>
        <p:spPr>
          <a:xfrm rot="16200000" flipV="1">
            <a:off x="10167585" y="4660996"/>
            <a:ext cx="2535803" cy="1431779"/>
          </a:xfrm>
          <a:custGeom>
            <a:avLst/>
            <a:gdLst>
              <a:gd name="connsiteX0" fmla="*/ 504825 w 2800349"/>
              <a:gd name="connsiteY0" fmla="*/ 1104900 h 1581150"/>
              <a:gd name="connsiteX1" fmla="*/ 504825 w 2800349"/>
              <a:gd name="connsiteY1" fmla="*/ 257175 h 1581150"/>
              <a:gd name="connsiteX2" fmla="*/ 514350 w 2800349"/>
              <a:gd name="connsiteY2" fmla="*/ 257175 h 1581150"/>
              <a:gd name="connsiteX3" fmla="*/ 257175 w 2800349"/>
              <a:gd name="connsiteY3" fmla="*/ 0 h 1581150"/>
              <a:gd name="connsiteX4" fmla="*/ 0 w 2800349"/>
              <a:gd name="connsiteY4" fmla="*/ 257175 h 1581150"/>
              <a:gd name="connsiteX5" fmla="*/ 9525 w 2800349"/>
              <a:gd name="connsiteY5" fmla="*/ 257175 h 1581150"/>
              <a:gd name="connsiteX6" fmla="*/ 9525 w 2800349"/>
              <a:gd name="connsiteY6" fmla="*/ 1104900 h 1581150"/>
              <a:gd name="connsiteX7" fmla="*/ 9525 w 2800349"/>
              <a:gd name="connsiteY7" fmla="*/ 1171575 h 1581150"/>
              <a:gd name="connsiteX8" fmla="*/ 9525 w 2800349"/>
              <a:gd name="connsiteY8" fmla="*/ 1581150 h 1581150"/>
              <a:gd name="connsiteX9" fmla="*/ 2800350 w 2800349"/>
              <a:gd name="connsiteY9" fmla="*/ 1581150 h 1581150"/>
              <a:gd name="connsiteX10" fmla="*/ 2800350 w 2800349"/>
              <a:gd name="connsiteY10" fmla="*/ 1104900 h 1581150"/>
              <a:gd name="connsiteX11" fmla="*/ 504825 w 2800349"/>
              <a:gd name="connsiteY11" fmla="*/ 1104900 h 1581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800349" h="1581150">
                <a:moveTo>
                  <a:pt x="504825" y="1104900"/>
                </a:moveTo>
                <a:lnTo>
                  <a:pt x="504825" y="257175"/>
                </a:lnTo>
                <a:lnTo>
                  <a:pt x="514350" y="257175"/>
                </a:lnTo>
                <a:lnTo>
                  <a:pt x="257175" y="0"/>
                </a:lnTo>
                <a:lnTo>
                  <a:pt x="0" y="257175"/>
                </a:lnTo>
                <a:lnTo>
                  <a:pt x="9525" y="257175"/>
                </a:lnTo>
                <a:lnTo>
                  <a:pt x="9525" y="1104900"/>
                </a:lnTo>
                <a:lnTo>
                  <a:pt x="9525" y="1171575"/>
                </a:lnTo>
                <a:lnTo>
                  <a:pt x="9525" y="1581150"/>
                </a:lnTo>
                <a:lnTo>
                  <a:pt x="2800350" y="1581150"/>
                </a:lnTo>
                <a:lnTo>
                  <a:pt x="2800350" y="1104900"/>
                </a:lnTo>
                <a:lnTo>
                  <a:pt x="504825" y="110490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BA03F22D-15E1-7013-8467-1A3E63E5D223}"/>
              </a:ext>
            </a:extLst>
          </p:cNvPr>
          <p:cNvGrpSpPr/>
          <p:nvPr/>
        </p:nvGrpSpPr>
        <p:grpSpPr>
          <a:xfrm>
            <a:off x="1666874" y="900138"/>
            <a:ext cx="4348315" cy="595062"/>
            <a:chOff x="1666874" y="900138"/>
            <a:chExt cx="4348315" cy="595062"/>
          </a:xfrm>
        </p:grpSpPr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1316A938-FCA0-5206-C8CF-952AD5FCF98B}"/>
                </a:ext>
              </a:extLst>
            </p:cNvPr>
            <p:cNvSpPr/>
            <p:nvPr/>
          </p:nvSpPr>
          <p:spPr>
            <a:xfrm>
              <a:off x="1861172" y="900138"/>
              <a:ext cx="3960507" cy="595062"/>
            </a:xfrm>
            <a:prstGeom prst="rect">
              <a:avLst/>
            </a:prstGeom>
            <a:solidFill>
              <a:srgbClr val="E500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400" b="1" dirty="0"/>
                <a:t>Template Method Pattern</a:t>
              </a:r>
            </a:p>
          </p:txBody>
        </p:sp>
        <p:sp>
          <p:nvSpPr>
            <p:cNvPr id="153" name="Isosceles Triangle 152">
              <a:extLst>
                <a:ext uri="{FF2B5EF4-FFF2-40B4-BE49-F238E27FC236}">
                  <a16:creationId xmlns:a16="http://schemas.microsoft.com/office/drawing/2014/main" id="{CAAD91E9-697D-1A2E-2B6A-E023A5ED1047}"/>
                </a:ext>
              </a:extLst>
            </p:cNvPr>
            <p:cNvSpPr/>
            <p:nvPr/>
          </p:nvSpPr>
          <p:spPr>
            <a:xfrm rot="5400000" flipH="1">
              <a:off x="5748052" y="1085951"/>
              <a:ext cx="338256" cy="196019"/>
            </a:xfrm>
            <a:prstGeom prst="triangle">
              <a:avLst>
                <a:gd name="adj" fmla="val 47959"/>
              </a:avLst>
            </a:prstGeom>
            <a:solidFill>
              <a:srgbClr val="E500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54" name="Isosceles Triangle 153">
              <a:extLst>
                <a:ext uri="{FF2B5EF4-FFF2-40B4-BE49-F238E27FC236}">
                  <a16:creationId xmlns:a16="http://schemas.microsoft.com/office/drawing/2014/main" id="{042709FB-3728-A901-D34F-CC0A011003CF}"/>
                </a:ext>
              </a:extLst>
            </p:cNvPr>
            <p:cNvSpPr/>
            <p:nvPr/>
          </p:nvSpPr>
          <p:spPr>
            <a:xfrm rot="16200000">
              <a:off x="1595756" y="1085951"/>
              <a:ext cx="338256" cy="196019"/>
            </a:xfrm>
            <a:prstGeom prst="triangle">
              <a:avLst>
                <a:gd name="adj" fmla="val 47959"/>
              </a:avLst>
            </a:prstGeom>
            <a:solidFill>
              <a:srgbClr val="E500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157" name="TextBox 156">
            <a:extLst>
              <a:ext uri="{FF2B5EF4-FFF2-40B4-BE49-F238E27FC236}">
                <a16:creationId xmlns:a16="http://schemas.microsoft.com/office/drawing/2014/main" id="{BA1277C6-66FE-465C-7BA8-7408BAB07B7E}"/>
              </a:ext>
            </a:extLst>
          </p:cNvPr>
          <p:cNvSpPr txBox="1"/>
          <p:nvPr/>
        </p:nvSpPr>
        <p:spPr>
          <a:xfrm>
            <a:off x="1593021" y="1800984"/>
            <a:ext cx="4502979" cy="3911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sz="24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Softverski</a:t>
            </a:r>
            <a:r>
              <a:rPr lang="en-IN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N" sz="24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patern</a:t>
            </a:r>
            <a:r>
              <a:rPr lang="en-IN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N" sz="24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pona</a:t>
            </a:r>
            <a:r>
              <a:rPr lang="sr-Latn-RS" sz="24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šanja</a:t>
            </a:r>
            <a:r>
              <a:rPr lang="sr-Latn-RS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koji definiše skelet algoritma u </a:t>
            </a:r>
            <a:r>
              <a:rPr lang="sr-Latn-RS" sz="24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nadklasi</a:t>
            </a:r>
            <a:r>
              <a:rPr lang="sr-Latn-RS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dok dopušta da </a:t>
            </a:r>
            <a:r>
              <a:rPr lang="sr-Latn-RS" sz="24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podklase</a:t>
            </a:r>
            <a:r>
              <a:rPr lang="sr-Latn-RS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sr-Latn-RS" sz="24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override</a:t>
            </a:r>
            <a:r>
              <a:rPr lang="sr-Latn-RS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-uju specifične korake algoritma bez promene njegove strukture</a:t>
            </a:r>
            <a:endParaRPr lang="en-IN" sz="2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59" name="Rectangle 158">
            <a:extLst>
              <a:ext uri="{FF2B5EF4-FFF2-40B4-BE49-F238E27FC236}">
                <a16:creationId xmlns:a16="http://schemas.microsoft.com/office/drawing/2014/main" id="{229A52E4-7E40-23BB-8A24-6A88336D82EB}"/>
              </a:ext>
            </a:extLst>
          </p:cNvPr>
          <p:cNvSpPr/>
          <p:nvPr/>
        </p:nvSpPr>
        <p:spPr>
          <a:xfrm rot="2700000" flipH="1">
            <a:off x="-324435" y="5371365"/>
            <a:ext cx="613458" cy="613458"/>
          </a:xfrm>
          <a:prstGeom prst="rect">
            <a:avLst/>
          </a:prstGeom>
          <a:solidFill>
            <a:srgbClr val="E500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0" name="Rectangle 159">
            <a:extLst>
              <a:ext uri="{FF2B5EF4-FFF2-40B4-BE49-F238E27FC236}">
                <a16:creationId xmlns:a16="http://schemas.microsoft.com/office/drawing/2014/main" id="{8AC921EA-327E-C56A-6E22-DD82D653DFBE}"/>
              </a:ext>
            </a:extLst>
          </p:cNvPr>
          <p:cNvSpPr/>
          <p:nvPr/>
        </p:nvSpPr>
        <p:spPr>
          <a:xfrm rot="2700000" flipH="1">
            <a:off x="934494" y="5510806"/>
            <a:ext cx="334577" cy="334577"/>
          </a:xfrm>
          <a:prstGeom prst="rect">
            <a:avLst/>
          </a:prstGeom>
          <a:solidFill>
            <a:srgbClr val="E500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7485BCE1-06B7-022F-58E1-AD86B6875051}"/>
              </a:ext>
            </a:extLst>
          </p:cNvPr>
          <p:cNvGrpSpPr/>
          <p:nvPr/>
        </p:nvGrpSpPr>
        <p:grpSpPr>
          <a:xfrm>
            <a:off x="9961627" y="763856"/>
            <a:ext cx="1584939" cy="600307"/>
            <a:chOff x="12794591" y="-861325"/>
            <a:chExt cx="1584939" cy="600307"/>
          </a:xfrm>
        </p:grpSpPr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DB1ABFAE-F097-6380-966E-D9836AB07B19}"/>
                </a:ext>
              </a:extLst>
            </p:cNvPr>
            <p:cNvSpPr txBox="1"/>
            <p:nvPr/>
          </p:nvSpPr>
          <p:spPr>
            <a:xfrm>
              <a:off x="12965983" y="-711102"/>
              <a:ext cx="141354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000" dirty="0">
                  <a:solidFill>
                    <a:schemeClr val="bg1"/>
                  </a:solidFill>
                  <a:latin typeface="Overpass ExtraBold" pitchFamily="2" charset="0"/>
                </a:rPr>
                <a:t>FIFA WORLD CUP</a:t>
              </a:r>
            </a:p>
          </p:txBody>
        </p:sp>
        <p:pic>
          <p:nvPicPr>
            <p:cNvPr id="165" name="Picture 164" descr="A picture containing text, guitar&#10;&#10;Description automatically generated">
              <a:extLst>
                <a:ext uri="{FF2B5EF4-FFF2-40B4-BE49-F238E27FC236}">
                  <a16:creationId xmlns:a16="http://schemas.microsoft.com/office/drawing/2014/main" id="{33239281-31CB-62E6-EB65-EAA5F0E80B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94591" y="-861325"/>
              <a:ext cx="279463" cy="600307"/>
            </a:xfrm>
            <a:prstGeom prst="rect">
              <a:avLst/>
            </a:prstGeom>
          </p:spPr>
        </p:pic>
        <p:pic>
          <p:nvPicPr>
            <p:cNvPr id="166" name="Picture 165" descr="A black and white sign&#10;&#10;Description automatically generated with low confidence">
              <a:extLst>
                <a:ext uri="{FF2B5EF4-FFF2-40B4-BE49-F238E27FC236}">
                  <a16:creationId xmlns:a16="http://schemas.microsoft.com/office/drawing/2014/main" id="{6E27CA47-1FFB-4949-0624-27968F1E6FD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267565" y="-512609"/>
              <a:ext cx="810385" cy="134420"/>
            </a:xfrm>
            <a:prstGeom prst="rect">
              <a:avLst/>
            </a:prstGeom>
          </p:spPr>
        </p:pic>
      </p:grpSp>
      <p:pic>
        <p:nvPicPr>
          <p:cNvPr id="1026" name="Picture 2" descr="Template Method">
            <a:extLst>
              <a:ext uri="{FF2B5EF4-FFF2-40B4-BE49-F238E27FC236}">
                <a16:creationId xmlns:a16="http://schemas.microsoft.com/office/drawing/2014/main" id="{FEE0D577-B29C-8944-F004-0C30C9CFAE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1687" y="1601844"/>
            <a:ext cx="3936254" cy="4399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2253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8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5" dur="20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6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1250" tmFilter="0, 0; .2, .5; .8, .5; 1, 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8" dur="625" autoRev="1" fill="hold"/>
                                        <p:tgtEl>
                                          <p:spTgt spid="14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" grpId="0" animBg="1"/>
      <p:bldP spid="157" grpId="0"/>
      <p:bldP spid="159" grpId="0" animBg="1"/>
      <p:bldP spid="16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D059DB24-72C4-01BA-A4C4-C611D64B1B6D}"/>
              </a:ext>
            </a:extLst>
          </p:cNvPr>
          <p:cNvSpPr/>
          <p:nvPr/>
        </p:nvSpPr>
        <p:spPr>
          <a:xfrm rot="16200000">
            <a:off x="1179" y="741937"/>
            <a:ext cx="180274" cy="177177"/>
          </a:xfrm>
          <a:custGeom>
            <a:avLst/>
            <a:gdLst>
              <a:gd name="connsiteX0" fmla="*/ 368237 w 371475"/>
              <a:gd name="connsiteY0" fmla="*/ 3143 h 365093"/>
              <a:gd name="connsiteX1" fmla="*/ 0 w 371475"/>
              <a:gd name="connsiteY1" fmla="*/ 0 h 365093"/>
              <a:gd name="connsiteX2" fmla="*/ 371475 w 371475"/>
              <a:gd name="connsiteY2" fmla="*/ 365093 h 365093"/>
              <a:gd name="connsiteX3" fmla="*/ 368237 w 371475"/>
              <a:gd name="connsiteY3" fmla="*/ 3143 h 365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1475" h="365093">
                <a:moveTo>
                  <a:pt x="368237" y="3143"/>
                </a:moveTo>
                <a:lnTo>
                  <a:pt x="0" y="0"/>
                </a:lnTo>
                <a:lnTo>
                  <a:pt x="371475" y="365093"/>
                </a:lnTo>
                <a:lnTo>
                  <a:pt x="368237" y="3143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10F94684-4897-961E-B241-27A181B84968}"/>
              </a:ext>
            </a:extLst>
          </p:cNvPr>
          <p:cNvSpPr/>
          <p:nvPr/>
        </p:nvSpPr>
        <p:spPr>
          <a:xfrm rot="16200000">
            <a:off x="-252592" y="1389213"/>
            <a:ext cx="1077021" cy="571837"/>
          </a:xfrm>
          <a:custGeom>
            <a:avLst/>
            <a:gdLst>
              <a:gd name="connsiteX0" fmla="*/ 2219325 w 2219325"/>
              <a:gd name="connsiteY0" fmla="*/ 1178338 h 1178337"/>
              <a:gd name="connsiteX1" fmla="*/ 1603058 w 2219325"/>
              <a:gd name="connsiteY1" fmla="*/ 1178338 h 1178337"/>
              <a:gd name="connsiteX2" fmla="*/ 1600295 w 2219325"/>
              <a:gd name="connsiteY2" fmla="*/ 1175480 h 1178337"/>
              <a:gd name="connsiteX3" fmla="*/ 492633 w 2219325"/>
              <a:gd name="connsiteY3" fmla="*/ 43910 h 1178337"/>
              <a:gd name="connsiteX4" fmla="*/ 13716 w 2219325"/>
              <a:gd name="connsiteY4" fmla="*/ 537305 h 1178337"/>
              <a:gd name="connsiteX5" fmla="*/ 0 w 2219325"/>
              <a:gd name="connsiteY5" fmla="*/ 523970 h 1178337"/>
              <a:gd name="connsiteX6" fmla="*/ 492633 w 2219325"/>
              <a:gd name="connsiteY6" fmla="*/ 16669 h 1178337"/>
              <a:gd name="connsiteX7" fmla="*/ 1611059 w 2219325"/>
              <a:gd name="connsiteY7" fmla="*/ 1159288 h 1178337"/>
              <a:gd name="connsiteX8" fmla="*/ 2173129 w 2219325"/>
              <a:gd name="connsiteY8" fmla="*/ 1159288 h 1178337"/>
              <a:gd name="connsiteX9" fmla="*/ 1019366 w 2219325"/>
              <a:gd name="connsiteY9" fmla="*/ 13526 h 1178337"/>
              <a:gd name="connsiteX10" fmla="*/ 1032796 w 2219325"/>
              <a:gd name="connsiteY10" fmla="*/ 0 h 1178337"/>
              <a:gd name="connsiteX11" fmla="*/ 2219325 w 2219325"/>
              <a:gd name="connsiteY11" fmla="*/ 1178338 h 1178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19325" h="1178337">
                <a:moveTo>
                  <a:pt x="2219325" y="1178338"/>
                </a:moveTo>
                <a:lnTo>
                  <a:pt x="1603058" y="1178338"/>
                </a:lnTo>
                <a:lnTo>
                  <a:pt x="1600295" y="1175480"/>
                </a:lnTo>
                <a:lnTo>
                  <a:pt x="492633" y="43910"/>
                </a:lnTo>
                <a:lnTo>
                  <a:pt x="13716" y="537305"/>
                </a:lnTo>
                <a:lnTo>
                  <a:pt x="0" y="523970"/>
                </a:lnTo>
                <a:lnTo>
                  <a:pt x="492633" y="16669"/>
                </a:lnTo>
                <a:lnTo>
                  <a:pt x="1611059" y="1159288"/>
                </a:lnTo>
                <a:lnTo>
                  <a:pt x="2173129" y="1159288"/>
                </a:lnTo>
                <a:lnTo>
                  <a:pt x="1019366" y="13526"/>
                </a:lnTo>
                <a:lnTo>
                  <a:pt x="1032796" y="0"/>
                </a:lnTo>
                <a:lnTo>
                  <a:pt x="2219325" y="1178338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DA6F002C-2857-6CE2-E370-D02627077FBF}"/>
              </a:ext>
            </a:extLst>
          </p:cNvPr>
          <p:cNvSpPr/>
          <p:nvPr/>
        </p:nvSpPr>
        <p:spPr>
          <a:xfrm rot="16200000">
            <a:off x="-68365" y="812036"/>
            <a:ext cx="707228" cy="563933"/>
          </a:xfrm>
          <a:custGeom>
            <a:avLst/>
            <a:gdLst>
              <a:gd name="connsiteX0" fmla="*/ 0 w 1457324"/>
              <a:gd name="connsiteY0" fmla="*/ 0 h 1162049"/>
              <a:gd name="connsiteX1" fmla="*/ 539877 w 1457324"/>
              <a:gd name="connsiteY1" fmla="*/ 0 h 1162049"/>
              <a:gd name="connsiteX2" fmla="*/ 1457325 w 1457324"/>
              <a:gd name="connsiteY2" fmla="*/ 941165 h 1162049"/>
              <a:gd name="connsiteX3" fmla="*/ 1457325 w 1457324"/>
              <a:gd name="connsiteY3" fmla="*/ 1162050 h 1162049"/>
              <a:gd name="connsiteX4" fmla="*/ 1130046 w 1457324"/>
              <a:gd name="connsiteY4" fmla="*/ 1162050 h 1162049"/>
              <a:gd name="connsiteX5" fmla="*/ 0 w 1457324"/>
              <a:gd name="connsiteY5" fmla="*/ 0 h 11620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7324" h="1162049">
                <a:moveTo>
                  <a:pt x="0" y="0"/>
                </a:moveTo>
                <a:lnTo>
                  <a:pt x="539877" y="0"/>
                </a:lnTo>
                <a:lnTo>
                  <a:pt x="1457325" y="941165"/>
                </a:lnTo>
                <a:lnTo>
                  <a:pt x="1457325" y="1162050"/>
                </a:lnTo>
                <a:lnTo>
                  <a:pt x="1130046" y="1162050"/>
                </a:lnTo>
                <a:lnTo>
                  <a:pt x="0" y="0"/>
                </a:lnTo>
                <a:close/>
              </a:path>
            </a:pathLst>
          </a:custGeom>
          <a:solidFill>
            <a:srgbClr val="53BCB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2BBD77D8-028B-8A2B-F2D1-EEAB2DB4E4F1}"/>
              </a:ext>
            </a:extLst>
          </p:cNvPr>
          <p:cNvSpPr/>
          <p:nvPr/>
        </p:nvSpPr>
        <p:spPr>
          <a:xfrm rot="16200000">
            <a:off x="7904" y="1919102"/>
            <a:ext cx="23111" cy="23111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01A4D782-D2DD-8C34-B87C-BCCC450A6B1C}"/>
              </a:ext>
            </a:extLst>
          </p:cNvPr>
          <p:cNvSpPr/>
          <p:nvPr/>
        </p:nvSpPr>
        <p:spPr>
          <a:xfrm rot="16200000">
            <a:off x="17149" y="1872878"/>
            <a:ext cx="23111" cy="23111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5461EEC1-5E8B-C0AE-19CC-53267BA7A801}"/>
              </a:ext>
            </a:extLst>
          </p:cNvPr>
          <p:cNvSpPr/>
          <p:nvPr/>
        </p:nvSpPr>
        <p:spPr>
          <a:xfrm rot="16200000">
            <a:off x="54128" y="1909858"/>
            <a:ext cx="23111" cy="23111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8CC04BE8-C786-8F8B-D241-C6CAEC29F3A0}"/>
              </a:ext>
            </a:extLst>
          </p:cNvPr>
          <p:cNvSpPr/>
          <p:nvPr/>
        </p:nvSpPr>
        <p:spPr>
          <a:xfrm rot="16200000">
            <a:off x="63373" y="1859011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91DA25A6-8427-94C8-0F97-2DC27AAE2483}"/>
              </a:ext>
            </a:extLst>
          </p:cNvPr>
          <p:cNvSpPr/>
          <p:nvPr/>
        </p:nvSpPr>
        <p:spPr>
          <a:xfrm rot="16200000">
            <a:off x="31017" y="1826654"/>
            <a:ext cx="23111" cy="23111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3DC3E100-CAE8-419C-8705-477A929E8A24}"/>
              </a:ext>
            </a:extLst>
          </p:cNvPr>
          <p:cNvSpPr/>
          <p:nvPr/>
        </p:nvSpPr>
        <p:spPr>
          <a:xfrm rot="16200000">
            <a:off x="3282" y="1789676"/>
            <a:ext cx="23111" cy="23111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1454E48-8163-8E14-B297-6EB11EC8E5BF}"/>
              </a:ext>
            </a:extLst>
          </p:cNvPr>
          <p:cNvSpPr/>
          <p:nvPr/>
        </p:nvSpPr>
        <p:spPr>
          <a:xfrm rot="16200000">
            <a:off x="7904" y="1743452"/>
            <a:ext cx="23111" cy="23111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E43810F-C449-5AA4-4209-72D970EC89B7}"/>
              </a:ext>
            </a:extLst>
          </p:cNvPr>
          <p:cNvSpPr/>
          <p:nvPr/>
        </p:nvSpPr>
        <p:spPr>
          <a:xfrm rot="16200000">
            <a:off x="17149" y="1692605"/>
            <a:ext cx="23111" cy="23111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D1DA24C-8232-1604-9979-D6DE3A28A89A}"/>
              </a:ext>
            </a:extLst>
          </p:cNvPr>
          <p:cNvSpPr/>
          <p:nvPr/>
        </p:nvSpPr>
        <p:spPr>
          <a:xfrm rot="16200000">
            <a:off x="40262" y="1780431"/>
            <a:ext cx="23111" cy="23111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D7B59329-6DA5-5224-FCCE-410809D2F2FA}"/>
              </a:ext>
            </a:extLst>
          </p:cNvPr>
          <p:cNvSpPr/>
          <p:nvPr/>
        </p:nvSpPr>
        <p:spPr>
          <a:xfrm rot="16200000">
            <a:off x="77240" y="1817410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F536967A-F000-1D0D-1B71-A5E28303D0BE}"/>
              </a:ext>
            </a:extLst>
          </p:cNvPr>
          <p:cNvSpPr/>
          <p:nvPr/>
        </p:nvSpPr>
        <p:spPr>
          <a:xfrm rot="16200000">
            <a:off x="109597" y="1849767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C4AFC8B-A024-ED7C-794F-E4F77CA9BC80}"/>
              </a:ext>
            </a:extLst>
          </p:cNvPr>
          <p:cNvSpPr/>
          <p:nvPr/>
        </p:nvSpPr>
        <p:spPr>
          <a:xfrm rot="16200000">
            <a:off x="123464" y="1803543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CB15730A-885D-98EA-048F-B846FFBB26A9}"/>
              </a:ext>
            </a:extLst>
          </p:cNvPr>
          <p:cNvSpPr/>
          <p:nvPr/>
        </p:nvSpPr>
        <p:spPr>
          <a:xfrm rot="16200000">
            <a:off x="86486" y="1766563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DC3B685-837F-3CE0-FCED-EFBF505B4288}"/>
              </a:ext>
            </a:extLst>
          </p:cNvPr>
          <p:cNvSpPr/>
          <p:nvPr/>
        </p:nvSpPr>
        <p:spPr>
          <a:xfrm rot="16200000">
            <a:off x="49506" y="1729585"/>
            <a:ext cx="23111" cy="23111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A32F67DD-DB4C-328F-567F-EC06B50CAAC4}"/>
              </a:ext>
            </a:extLst>
          </p:cNvPr>
          <p:cNvSpPr/>
          <p:nvPr/>
        </p:nvSpPr>
        <p:spPr>
          <a:xfrm rot="16200000">
            <a:off x="63373" y="1687983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EDFE35E-7379-ACCD-202F-F65FE9DD164A}"/>
              </a:ext>
            </a:extLst>
          </p:cNvPr>
          <p:cNvSpPr/>
          <p:nvPr/>
        </p:nvSpPr>
        <p:spPr>
          <a:xfrm rot="16200000">
            <a:off x="72618" y="1637137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E9750170-CB3B-A20C-64C5-C4C761E913B5}"/>
              </a:ext>
            </a:extLst>
          </p:cNvPr>
          <p:cNvSpPr/>
          <p:nvPr/>
        </p:nvSpPr>
        <p:spPr>
          <a:xfrm rot="16200000">
            <a:off x="109597" y="1674115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99FA168A-B2FF-9CDD-1377-96E09F068F2E}"/>
              </a:ext>
            </a:extLst>
          </p:cNvPr>
          <p:cNvSpPr/>
          <p:nvPr/>
        </p:nvSpPr>
        <p:spPr>
          <a:xfrm rot="16200000">
            <a:off x="100353" y="1720339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8DAEE79E-F843-443F-0A4F-1B3F2C08AF86}"/>
              </a:ext>
            </a:extLst>
          </p:cNvPr>
          <p:cNvSpPr/>
          <p:nvPr/>
        </p:nvSpPr>
        <p:spPr>
          <a:xfrm rot="16200000">
            <a:off x="132710" y="1757319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CB2BD176-4792-F580-2EDD-96CD8209AF96}"/>
              </a:ext>
            </a:extLst>
          </p:cNvPr>
          <p:cNvSpPr/>
          <p:nvPr/>
        </p:nvSpPr>
        <p:spPr>
          <a:xfrm rot="16200000">
            <a:off x="169688" y="1794298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32128AC8-56AF-7A82-10EE-26426E372196}"/>
              </a:ext>
            </a:extLst>
          </p:cNvPr>
          <p:cNvSpPr/>
          <p:nvPr/>
        </p:nvSpPr>
        <p:spPr>
          <a:xfrm rot="16200000">
            <a:off x="183556" y="1743452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ADEE108E-13E1-110F-5E0A-7C9E6A953D7C}"/>
              </a:ext>
            </a:extLst>
          </p:cNvPr>
          <p:cNvSpPr/>
          <p:nvPr/>
        </p:nvSpPr>
        <p:spPr>
          <a:xfrm rot="16200000">
            <a:off x="146577" y="1706472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DC39ACF3-3144-4697-2173-DD1ABCD13A56}"/>
              </a:ext>
            </a:extLst>
          </p:cNvPr>
          <p:cNvSpPr/>
          <p:nvPr/>
        </p:nvSpPr>
        <p:spPr>
          <a:xfrm rot="16200000">
            <a:off x="155821" y="1660248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0F458A2A-6DE6-0453-8FBD-4C3D98FE7966}"/>
              </a:ext>
            </a:extLst>
          </p:cNvPr>
          <p:cNvSpPr/>
          <p:nvPr/>
        </p:nvSpPr>
        <p:spPr>
          <a:xfrm rot="16200000">
            <a:off x="192801" y="1701850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8048E90C-59E4-2704-FF62-2F9667ECB0B6}"/>
              </a:ext>
            </a:extLst>
          </p:cNvPr>
          <p:cNvSpPr/>
          <p:nvPr/>
        </p:nvSpPr>
        <p:spPr>
          <a:xfrm rot="16200000">
            <a:off x="225157" y="1734207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C9C9282E-1199-1E3A-2645-10DE0192ECAE}"/>
              </a:ext>
            </a:extLst>
          </p:cNvPr>
          <p:cNvSpPr/>
          <p:nvPr/>
        </p:nvSpPr>
        <p:spPr>
          <a:xfrm rot="16200000">
            <a:off x="239025" y="1687983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C19F3E2C-63CC-E270-23BE-9F4B9E390EBB}"/>
              </a:ext>
            </a:extLst>
          </p:cNvPr>
          <p:cNvSpPr/>
          <p:nvPr/>
        </p:nvSpPr>
        <p:spPr>
          <a:xfrm rot="16200000">
            <a:off x="202046" y="1651003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E0E5C69E-F179-30B7-5712-CA5E4E41997F}"/>
              </a:ext>
            </a:extLst>
          </p:cNvPr>
          <p:cNvSpPr/>
          <p:nvPr/>
        </p:nvSpPr>
        <p:spPr>
          <a:xfrm rot="16200000">
            <a:off x="169688" y="1618646"/>
            <a:ext cx="23111" cy="23111"/>
          </a:xfrm>
          <a:custGeom>
            <a:avLst/>
            <a:gdLst>
              <a:gd name="connsiteX0" fmla="*/ 47625 w 47624"/>
              <a:gd name="connsiteY0" fmla="*/ 23812 h 47625"/>
              <a:gd name="connsiteX1" fmla="*/ 23813 w 47624"/>
              <a:gd name="connsiteY1" fmla="*/ 47625 h 47625"/>
              <a:gd name="connsiteX2" fmla="*/ 0 w 47624"/>
              <a:gd name="connsiteY2" fmla="*/ 23812 h 47625"/>
              <a:gd name="connsiteX3" fmla="*/ 23813 w 47624"/>
              <a:gd name="connsiteY3" fmla="*/ 0 h 47625"/>
              <a:gd name="connsiteX4" fmla="*/ 47625 w 47624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4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CA9E922A-4509-5BCB-1887-2EA51051F399}"/>
              </a:ext>
            </a:extLst>
          </p:cNvPr>
          <p:cNvSpPr/>
          <p:nvPr/>
        </p:nvSpPr>
        <p:spPr>
          <a:xfrm rot="16200000">
            <a:off x="178934" y="1572422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15E6CD51-A3C2-AD9B-8871-E3CF7D78D846}"/>
              </a:ext>
            </a:extLst>
          </p:cNvPr>
          <p:cNvSpPr/>
          <p:nvPr/>
        </p:nvSpPr>
        <p:spPr>
          <a:xfrm rot="16200000">
            <a:off x="188179" y="1521576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10A02D8A-7074-FF29-BD78-319386BD84D4}"/>
              </a:ext>
            </a:extLst>
          </p:cNvPr>
          <p:cNvSpPr/>
          <p:nvPr/>
        </p:nvSpPr>
        <p:spPr>
          <a:xfrm rot="16200000">
            <a:off x="211290" y="1604779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6ACCA203-E6F0-726F-1CC7-2036819023FC}"/>
              </a:ext>
            </a:extLst>
          </p:cNvPr>
          <p:cNvSpPr/>
          <p:nvPr/>
        </p:nvSpPr>
        <p:spPr>
          <a:xfrm rot="16200000">
            <a:off x="248270" y="1641759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84B176CF-44AB-CD00-991B-628C09600476}"/>
              </a:ext>
            </a:extLst>
          </p:cNvPr>
          <p:cNvSpPr/>
          <p:nvPr/>
        </p:nvSpPr>
        <p:spPr>
          <a:xfrm rot="16200000">
            <a:off x="285249" y="1678739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D75BCB92-C0D0-F9CB-E8BB-2626DA195E15}"/>
              </a:ext>
            </a:extLst>
          </p:cNvPr>
          <p:cNvSpPr/>
          <p:nvPr/>
        </p:nvSpPr>
        <p:spPr>
          <a:xfrm rot="16200000">
            <a:off x="294494" y="1627892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2617EFDD-1325-12D5-DF6F-72D9971409C9}"/>
              </a:ext>
            </a:extLst>
          </p:cNvPr>
          <p:cNvSpPr/>
          <p:nvPr/>
        </p:nvSpPr>
        <p:spPr>
          <a:xfrm rot="16200000">
            <a:off x="262136" y="1590912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37AD444A-0F46-D3C5-7824-B5EB82582584}"/>
              </a:ext>
            </a:extLst>
          </p:cNvPr>
          <p:cNvSpPr/>
          <p:nvPr/>
        </p:nvSpPr>
        <p:spPr>
          <a:xfrm rot="16200000">
            <a:off x="225157" y="1558555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608F5B42-1453-0229-8DBD-461F17D5C6BD}"/>
              </a:ext>
            </a:extLst>
          </p:cNvPr>
          <p:cNvSpPr/>
          <p:nvPr/>
        </p:nvSpPr>
        <p:spPr>
          <a:xfrm rot="16200000">
            <a:off x="234403" y="1512331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839CD7D1-16DA-316A-52D1-8AE4C137613C}"/>
              </a:ext>
            </a:extLst>
          </p:cNvPr>
          <p:cNvSpPr/>
          <p:nvPr/>
        </p:nvSpPr>
        <p:spPr>
          <a:xfrm rot="16200000">
            <a:off x="243647" y="1466107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AB6ED893-70D9-28E7-8CF1-B166ED919771}"/>
              </a:ext>
            </a:extLst>
          </p:cNvPr>
          <p:cNvSpPr/>
          <p:nvPr/>
        </p:nvSpPr>
        <p:spPr>
          <a:xfrm rot="16200000">
            <a:off x="271381" y="1553933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47FB9A00-6645-D0FC-D0AF-E24338F58522}"/>
              </a:ext>
            </a:extLst>
          </p:cNvPr>
          <p:cNvSpPr/>
          <p:nvPr/>
        </p:nvSpPr>
        <p:spPr>
          <a:xfrm rot="16200000">
            <a:off x="303738" y="1586290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E83C9038-FEB2-7226-E7EC-8C8A130F876F}"/>
              </a:ext>
            </a:extLst>
          </p:cNvPr>
          <p:cNvSpPr/>
          <p:nvPr/>
        </p:nvSpPr>
        <p:spPr>
          <a:xfrm rot="16200000">
            <a:off x="340718" y="1618646"/>
            <a:ext cx="23111" cy="23111"/>
          </a:xfrm>
          <a:custGeom>
            <a:avLst/>
            <a:gdLst>
              <a:gd name="connsiteX0" fmla="*/ 47625 w 47624"/>
              <a:gd name="connsiteY0" fmla="*/ 23812 h 47625"/>
              <a:gd name="connsiteX1" fmla="*/ 23813 w 47624"/>
              <a:gd name="connsiteY1" fmla="*/ 47625 h 47625"/>
              <a:gd name="connsiteX2" fmla="*/ 0 w 47624"/>
              <a:gd name="connsiteY2" fmla="*/ 23812 h 47625"/>
              <a:gd name="connsiteX3" fmla="*/ 23813 w 47624"/>
              <a:gd name="connsiteY3" fmla="*/ 0 h 47625"/>
              <a:gd name="connsiteX4" fmla="*/ 47625 w 47624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4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BCA4C3E4-CA58-E553-B4DB-BAF873170FCF}"/>
              </a:ext>
            </a:extLst>
          </p:cNvPr>
          <p:cNvSpPr/>
          <p:nvPr/>
        </p:nvSpPr>
        <p:spPr>
          <a:xfrm rot="16200000">
            <a:off x="354585" y="1572422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774617A6-E0D9-882A-759D-46E19D370693}"/>
              </a:ext>
            </a:extLst>
          </p:cNvPr>
          <p:cNvSpPr/>
          <p:nvPr/>
        </p:nvSpPr>
        <p:spPr>
          <a:xfrm rot="16200000">
            <a:off x="317605" y="1535444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3B324E5E-8B1A-5058-BDBE-E90B23E8AEDC}"/>
              </a:ext>
            </a:extLst>
          </p:cNvPr>
          <p:cNvSpPr/>
          <p:nvPr/>
        </p:nvSpPr>
        <p:spPr>
          <a:xfrm rot="16200000">
            <a:off x="285249" y="1503086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9D2774D3-9E44-0B80-D6FE-8B21EBDA1D5D}"/>
              </a:ext>
            </a:extLst>
          </p:cNvPr>
          <p:cNvSpPr/>
          <p:nvPr/>
        </p:nvSpPr>
        <p:spPr>
          <a:xfrm rot="16200000">
            <a:off x="289872" y="1456862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0952F73C-A3C6-1BFE-AE79-9F244A11A22F}"/>
              </a:ext>
            </a:extLst>
          </p:cNvPr>
          <p:cNvSpPr/>
          <p:nvPr/>
        </p:nvSpPr>
        <p:spPr>
          <a:xfrm rot="16200000">
            <a:off x="326850" y="1493842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B16AA870-7C16-47FD-B46C-B8711709816C}"/>
              </a:ext>
            </a:extLst>
          </p:cNvPr>
          <p:cNvSpPr/>
          <p:nvPr/>
        </p:nvSpPr>
        <p:spPr>
          <a:xfrm rot="16200000">
            <a:off x="363829" y="1526198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EC027CF0-65E6-687A-4210-B94DF8102910}"/>
              </a:ext>
            </a:extLst>
          </p:cNvPr>
          <p:cNvSpPr/>
          <p:nvPr/>
        </p:nvSpPr>
        <p:spPr>
          <a:xfrm rot="16200000">
            <a:off x="400809" y="1567800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D1439C03-26E2-B5DF-A0C4-A9BA615881B6}"/>
              </a:ext>
            </a:extLst>
          </p:cNvPr>
          <p:cNvSpPr/>
          <p:nvPr/>
        </p:nvSpPr>
        <p:spPr>
          <a:xfrm rot="16200000">
            <a:off x="410054" y="1512331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19DF9A0C-5021-55C7-7379-61DCC97C37E4}"/>
              </a:ext>
            </a:extLst>
          </p:cNvPr>
          <p:cNvSpPr/>
          <p:nvPr/>
        </p:nvSpPr>
        <p:spPr>
          <a:xfrm rot="16200000">
            <a:off x="373074" y="1479975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A96B3B06-F9D5-C573-80EB-E9D84908D2DB}"/>
              </a:ext>
            </a:extLst>
          </p:cNvPr>
          <p:cNvSpPr/>
          <p:nvPr/>
        </p:nvSpPr>
        <p:spPr>
          <a:xfrm rot="16200000">
            <a:off x="340718" y="1442995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AE8D2245-381E-8C9E-F7E7-518ACEC87EC4}"/>
              </a:ext>
            </a:extLst>
          </p:cNvPr>
          <p:cNvSpPr/>
          <p:nvPr/>
        </p:nvSpPr>
        <p:spPr>
          <a:xfrm rot="16200000">
            <a:off x="349963" y="1401394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F451D894-4AC8-451B-3451-052CE119E9F8}"/>
              </a:ext>
            </a:extLst>
          </p:cNvPr>
          <p:cNvSpPr/>
          <p:nvPr/>
        </p:nvSpPr>
        <p:spPr>
          <a:xfrm rot="16200000">
            <a:off x="359207" y="1345925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4999DCFA-3C09-839B-7FAB-EA95FCF5FEE9}"/>
              </a:ext>
            </a:extLst>
          </p:cNvPr>
          <p:cNvSpPr/>
          <p:nvPr/>
        </p:nvSpPr>
        <p:spPr>
          <a:xfrm rot="16200000">
            <a:off x="400809" y="1387527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F88ACFD2-B354-8EA0-BF22-F2ED3D1DAF86}"/>
              </a:ext>
            </a:extLst>
          </p:cNvPr>
          <p:cNvSpPr/>
          <p:nvPr/>
        </p:nvSpPr>
        <p:spPr>
          <a:xfrm rot="16200000">
            <a:off x="386942" y="1438373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2397F656-7E8A-ACCC-42E9-D0D3C03935C7}"/>
              </a:ext>
            </a:extLst>
          </p:cNvPr>
          <p:cNvSpPr/>
          <p:nvPr/>
        </p:nvSpPr>
        <p:spPr>
          <a:xfrm rot="16200000">
            <a:off x="423920" y="1470729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7ADD2634-3E4B-BF32-9BE6-E4A2317EDF1D}"/>
              </a:ext>
            </a:extLst>
          </p:cNvPr>
          <p:cNvSpPr/>
          <p:nvPr/>
        </p:nvSpPr>
        <p:spPr>
          <a:xfrm rot="16200000">
            <a:off x="456278" y="1507709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D975CA33-30EC-AEB4-57BD-C8E6A42980C4}"/>
              </a:ext>
            </a:extLst>
          </p:cNvPr>
          <p:cNvSpPr/>
          <p:nvPr/>
        </p:nvSpPr>
        <p:spPr>
          <a:xfrm rot="16200000">
            <a:off x="470145" y="1456862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3F33B265-9DE4-344C-2400-88045443D7D6}"/>
              </a:ext>
            </a:extLst>
          </p:cNvPr>
          <p:cNvSpPr/>
          <p:nvPr/>
        </p:nvSpPr>
        <p:spPr>
          <a:xfrm rot="16200000">
            <a:off x="433166" y="1424505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id="{631FFF47-5429-EDFD-F382-FFF2904E5C0B}"/>
              </a:ext>
            </a:extLst>
          </p:cNvPr>
          <p:cNvSpPr/>
          <p:nvPr/>
        </p:nvSpPr>
        <p:spPr>
          <a:xfrm rot="16200000">
            <a:off x="442411" y="1378282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5" name="Freeform: Shape 64">
            <a:extLst>
              <a:ext uri="{FF2B5EF4-FFF2-40B4-BE49-F238E27FC236}">
                <a16:creationId xmlns:a16="http://schemas.microsoft.com/office/drawing/2014/main" id="{06F931FA-5C8B-AC43-4A68-C0607AD52BAE}"/>
              </a:ext>
            </a:extLst>
          </p:cNvPr>
          <p:cNvSpPr/>
          <p:nvPr/>
        </p:nvSpPr>
        <p:spPr>
          <a:xfrm rot="16200000">
            <a:off x="410054" y="1341303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A9729E80-D38A-6526-B7BE-6A18D8FDA338}"/>
              </a:ext>
            </a:extLst>
          </p:cNvPr>
          <p:cNvSpPr/>
          <p:nvPr/>
        </p:nvSpPr>
        <p:spPr>
          <a:xfrm rot="16200000">
            <a:off x="419298" y="1290456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B0FA9E68-F344-30EA-57F3-FF886D9C25FF}"/>
              </a:ext>
            </a:extLst>
          </p:cNvPr>
          <p:cNvSpPr/>
          <p:nvPr/>
        </p:nvSpPr>
        <p:spPr>
          <a:xfrm rot="16200000">
            <a:off x="456278" y="1332058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31FE2182-935A-56D2-9ABE-AAC088E94227}"/>
              </a:ext>
            </a:extLst>
          </p:cNvPr>
          <p:cNvSpPr/>
          <p:nvPr/>
        </p:nvSpPr>
        <p:spPr>
          <a:xfrm rot="16200000">
            <a:off x="493257" y="1364414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9" name="Freeform: Shape 68">
            <a:extLst>
              <a:ext uri="{FF2B5EF4-FFF2-40B4-BE49-F238E27FC236}">
                <a16:creationId xmlns:a16="http://schemas.microsoft.com/office/drawing/2014/main" id="{55459790-2355-E23C-AA79-6AD6BA62D840}"/>
              </a:ext>
            </a:extLst>
          </p:cNvPr>
          <p:cNvSpPr/>
          <p:nvPr/>
        </p:nvSpPr>
        <p:spPr>
          <a:xfrm rot="16200000">
            <a:off x="479390" y="1410638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EE10F861-405C-4D6D-B55A-EE0AAA1926C8}"/>
              </a:ext>
            </a:extLst>
          </p:cNvPr>
          <p:cNvSpPr/>
          <p:nvPr/>
        </p:nvSpPr>
        <p:spPr>
          <a:xfrm rot="16200000">
            <a:off x="511746" y="1452240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BA643E19-36E1-4C6C-080B-569BE442BDDF}"/>
              </a:ext>
            </a:extLst>
          </p:cNvPr>
          <p:cNvSpPr/>
          <p:nvPr/>
        </p:nvSpPr>
        <p:spPr>
          <a:xfrm rot="16200000">
            <a:off x="525613" y="1396771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02825729-CE60-BA06-B842-B32234FFA80F}"/>
              </a:ext>
            </a:extLst>
          </p:cNvPr>
          <p:cNvSpPr/>
          <p:nvPr/>
        </p:nvSpPr>
        <p:spPr>
          <a:xfrm rot="16200000">
            <a:off x="534859" y="1355169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2FC8AC4D-8A60-EF0D-C648-8D09A90A91CD}"/>
              </a:ext>
            </a:extLst>
          </p:cNvPr>
          <p:cNvSpPr/>
          <p:nvPr/>
        </p:nvSpPr>
        <p:spPr>
          <a:xfrm rot="16200000">
            <a:off x="497880" y="1318190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4AD414F3-7CC8-49B4-B816-B76D611D7C34}"/>
              </a:ext>
            </a:extLst>
          </p:cNvPr>
          <p:cNvSpPr/>
          <p:nvPr/>
        </p:nvSpPr>
        <p:spPr>
          <a:xfrm rot="16200000">
            <a:off x="465522" y="1281212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5AB5AA5F-F9D3-318D-20DA-ADAC4AD6010F}"/>
              </a:ext>
            </a:extLst>
          </p:cNvPr>
          <p:cNvSpPr/>
          <p:nvPr/>
        </p:nvSpPr>
        <p:spPr>
          <a:xfrm rot="16200000">
            <a:off x="474767" y="1234987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F11C9B9A-2E4E-5749-4666-F5658C821A97}"/>
              </a:ext>
            </a:extLst>
          </p:cNvPr>
          <p:cNvSpPr/>
          <p:nvPr/>
        </p:nvSpPr>
        <p:spPr>
          <a:xfrm rot="16200000">
            <a:off x="511746" y="1276588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CE3AB772-B5BA-71E0-FF49-717DC782E563}"/>
              </a:ext>
            </a:extLst>
          </p:cNvPr>
          <p:cNvSpPr/>
          <p:nvPr/>
        </p:nvSpPr>
        <p:spPr>
          <a:xfrm rot="16200000">
            <a:off x="861246" y="597648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8" name="Freeform: Shape 77">
            <a:extLst>
              <a:ext uri="{FF2B5EF4-FFF2-40B4-BE49-F238E27FC236}">
                <a16:creationId xmlns:a16="http://schemas.microsoft.com/office/drawing/2014/main" id="{1C5AF66D-C629-0CD1-E3D7-34E6FBDDD613}"/>
              </a:ext>
            </a:extLst>
          </p:cNvPr>
          <p:cNvSpPr/>
          <p:nvPr/>
        </p:nvSpPr>
        <p:spPr>
          <a:xfrm rot="16200000">
            <a:off x="841601" y="593166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3419DE41-DE9C-BB36-C54A-34F8ACCE9B75}"/>
              </a:ext>
            </a:extLst>
          </p:cNvPr>
          <p:cNvSpPr/>
          <p:nvPr/>
        </p:nvSpPr>
        <p:spPr>
          <a:xfrm rot="16200000">
            <a:off x="847795" y="611655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0" name="Freeform: Shape 79">
            <a:extLst>
              <a:ext uri="{FF2B5EF4-FFF2-40B4-BE49-F238E27FC236}">
                <a16:creationId xmlns:a16="http://schemas.microsoft.com/office/drawing/2014/main" id="{4BEBC806-3A2E-B569-735C-B45BDCAAB852}"/>
              </a:ext>
            </a:extLst>
          </p:cNvPr>
          <p:cNvSpPr/>
          <p:nvPr/>
        </p:nvSpPr>
        <p:spPr>
          <a:xfrm rot="16200000">
            <a:off x="821910" y="588404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C40AEAA4-3AD9-D78C-8BEF-4E71045E7434}"/>
              </a:ext>
            </a:extLst>
          </p:cNvPr>
          <p:cNvSpPr/>
          <p:nvPr/>
        </p:nvSpPr>
        <p:spPr>
          <a:xfrm rot="16200000">
            <a:off x="816132" y="570932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2" name="Freeform: Shape 81">
            <a:extLst>
              <a:ext uri="{FF2B5EF4-FFF2-40B4-BE49-F238E27FC236}">
                <a16:creationId xmlns:a16="http://schemas.microsoft.com/office/drawing/2014/main" id="{F51F09F8-D8A0-E77A-860A-2D9A4170D1C3}"/>
              </a:ext>
            </a:extLst>
          </p:cNvPr>
          <p:cNvSpPr/>
          <p:nvPr/>
        </p:nvSpPr>
        <p:spPr>
          <a:xfrm rot="16200000">
            <a:off x="814145" y="552441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D16D2D55-F38F-074C-02C3-42A90619EFE5}"/>
              </a:ext>
            </a:extLst>
          </p:cNvPr>
          <p:cNvSpPr/>
          <p:nvPr/>
        </p:nvSpPr>
        <p:spPr>
          <a:xfrm rot="16200000">
            <a:off x="825145" y="519391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4" name="Freeform: Shape 83">
            <a:extLst>
              <a:ext uri="{FF2B5EF4-FFF2-40B4-BE49-F238E27FC236}">
                <a16:creationId xmlns:a16="http://schemas.microsoft.com/office/drawing/2014/main" id="{DD3CCBF2-D423-4932-85AD-60238D41E9F2}"/>
              </a:ext>
            </a:extLst>
          </p:cNvPr>
          <p:cNvSpPr/>
          <p:nvPr/>
        </p:nvSpPr>
        <p:spPr>
          <a:xfrm rot="16200000">
            <a:off x="838828" y="506912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5" name="Freeform: Shape 84">
            <a:extLst>
              <a:ext uri="{FF2B5EF4-FFF2-40B4-BE49-F238E27FC236}">
                <a16:creationId xmlns:a16="http://schemas.microsoft.com/office/drawing/2014/main" id="{568B8E2F-BBE9-A630-D744-F780CBFF4116}"/>
              </a:ext>
            </a:extLst>
          </p:cNvPr>
          <p:cNvSpPr/>
          <p:nvPr/>
        </p:nvSpPr>
        <p:spPr>
          <a:xfrm rot="16200000">
            <a:off x="842850" y="525308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6" name="Freeform: Shape 85">
            <a:extLst>
              <a:ext uri="{FF2B5EF4-FFF2-40B4-BE49-F238E27FC236}">
                <a16:creationId xmlns:a16="http://schemas.microsoft.com/office/drawing/2014/main" id="{C651861D-91A6-4B88-C581-D6DF9B086E70}"/>
              </a:ext>
            </a:extLst>
          </p:cNvPr>
          <p:cNvSpPr/>
          <p:nvPr/>
        </p:nvSpPr>
        <p:spPr>
          <a:xfrm rot="16200000">
            <a:off x="846918" y="542411"/>
            <a:ext cx="8967" cy="8967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7" name="Freeform: Shape 86">
            <a:extLst>
              <a:ext uri="{FF2B5EF4-FFF2-40B4-BE49-F238E27FC236}">
                <a16:creationId xmlns:a16="http://schemas.microsoft.com/office/drawing/2014/main" id="{FFE4E56F-3B0A-6CB9-5808-4FBCC12FEF63}"/>
              </a:ext>
            </a:extLst>
          </p:cNvPr>
          <p:cNvSpPr/>
          <p:nvPr/>
        </p:nvSpPr>
        <p:spPr>
          <a:xfrm rot="16200000">
            <a:off x="830092" y="539267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8" name="Freeform: Shape 87">
            <a:extLst>
              <a:ext uri="{FF2B5EF4-FFF2-40B4-BE49-F238E27FC236}">
                <a16:creationId xmlns:a16="http://schemas.microsoft.com/office/drawing/2014/main" id="{8EA405A8-B9CB-08BB-74FB-F4D4077566FF}"/>
              </a:ext>
            </a:extLst>
          </p:cNvPr>
          <p:cNvSpPr/>
          <p:nvPr/>
        </p:nvSpPr>
        <p:spPr>
          <a:xfrm rot="16200000">
            <a:off x="814838" y="529006"/>
            <a:ext cx="8967" cy="8967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9" name="Freeform: Shape 88">
            <a:extLst>
              <a:ext uri="{FF2B5EF4-FFF2-40B4-BE49-F238E27FC236}">
                <a16:creationId xmlns:a16="http://schemas.microsoft.com/office/drawing/2014/main" id="{6CD74DDB-403F-CCF5-05E2-16ED7F1A45AE}"/>
              </a:ext>
            </a:extLst>
          </p:cNvPr>
          <p:cNvSpPr/>
          <p:nvPr/>
        </p:nvSpPr>
        <p:spPr>
          <a:xfrm rot="16200000">
            <a:off x="833604" y="556925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0" name="Freeform: Shape 89">
            <a:extLst>
              <a:ext uri="{FF2B5EF4-FFF2-40B4-BE49-F238E27FC236}">
                <a16:creationId xmlns:a16="http://schemas.microsoft.com/office/drawing/2014/main" id="{2956963A-9E60-D357-AF98-352AD8C06AE7}"/>
              </a:ext>
            </a:extLst>
          </p:cNvPr>
          <p:cNvSpPr/>
          <p:nvPr/>
        </p:nvSpPr>
        <p:spPr>
          <a:xfrm rot="16200000">
            <a:off x="839336" y="575045"/>
            <a:ext cx="8967" cy="8967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1" name="Freeform: Shape 90">
            <a:extLst>
              <a:ext uri="{FF2B5EF4-FFF2-40B4-BE49-F238E27FC236}">
                <a16:creationId xmlns:a16="http://schemas.microsoft.com/office/drawing/2014/main" id="{E1176AA2-6C3B-4975-C330-BFAF9A9171D5}"/>
              </a:ext>
            </a:extLst>
          </p:cNvPr>
          <p:cNvSpPr/>
          <p:nvPr/>
        </p:nvSpPr>
        <p:spPr>
          <a:xfrm rot="16200000">
            <a:off x="852279" y="561409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2" name="Freeform: Shape 91">
            <a:extLst>
              <a:ext uri="{FF2B5EF4-FFF2-40B4-BE49-F238E27FC236}">
                <a16:creationId xmlns:a16="http://schemas.microsoft.com/office/drawing/2014/main" id="{8B0BEA48-9B18-13E5-F99F-E00DFD5B129F}"/>
              </a:ext>
            </a:extLst>
          </p:cNvPr>
          <p:cNvSpPr/>
          <p:nvPr/>
        </p:nvSpPr>
        <p:spPr>
          <a:xfrm rot="16200000">
            <a:off x="866654" y="548050"/>
            <a:ext cx="8967" cy="8967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3" name="Freeform: Shape 92">
            <a:extLst>
              <a:ext uri="{FF2B5EF4-FFF2-40B4-BE49-F238E27FC236}">
                <a16:creationId xmlns:a16="http://schemas.microsoft.com/office/drawing/2014/main" id="{F52DF5B6-82D4-5ABC-9510-A8DC60D372C9}"/>
              </a:ext>
            </a:extLst>
          </p:cNvPr>
          <p:cNvSpPr/>
          <p:nvPr/>
        </p:nvSpPr>
        <p:spPr>
          <a:xfrm rot="16200000">
            <a:off x="870261" y="565892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4" name="Freeform: Shape 93">
            <a:extLst>
              <a:ext uri="{FF2B5EF4-FFF2-40B4-BE49-F238E27FC236}">
                <a16:creationId xmlns:a16="http://schemas.microsoft.com/office/drawing/2014/main" id="{478AD90C-04BC-D3C6-91C8-B82FB4E9BF90}"/>
              </a:ext>
            </a:extLst>
          </p:cNvPr>
          <p:cNvSpPr/>
          <p:nvPr/>
        </p:nvSpPr>
        <p:spPr>
          <a:xfrm rot="16200000">
            <a:off x="854266" y="578975"/>
            <a:ext cx="8967" cy="8967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9" y="4136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EB26C71F-2C6B-1B82-9DAA-F9ED00319927}"/>
              </a:ext>
            </a:extLst>
          </p:cNvPr>
          <p:cNvSpPr/>
          <p:nvPr/>
        </p:nvSpPr>
        <p:spPr>
          <a:xfrm rot="16200000">
            <a:off x="875391" y="584521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6" name="Freeform: Shape 95">
            <a:extLst>
              <a:ext uri="{FF2B5EF4-FFF2-40B4-BE49-F238E27FC236}">
                <a16:creationId xmlns:a16="http://schemas.microsoft.com/office/drawing/2014/main" id="{8E21B2DB-4079-34D3-38DD-4B4436BE6D7C}"/>
              </a:ext>
            </a:extLst>
          </p:cNvPr>
          <p:cNvSpPr/>
          <p:nvPr/>
        </p:nvSpPr>
        <p:spPr>
          <a:xfrm rot="16200000">
            <a:off x="879228" y="601716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7" name="Freeform: Shape 96">
            <a:extLst>
              <a:ext uri="{FF2B5EF4-FFF2-40B4-BE49-F238E27FC236}">
                <a16:creationId xmlns:a16="http://schemas.microsoft.com/office/drawing/2014/main" id="{BCFC4666-E615-C75D-034D-0EA7E2F9FF25}"/>
              </a:ext>
            </a:extLst>
          </p:cNvPr>
          <p:cNvSpPr/>
          <p:nvPr/>
        </p:nvSpPr>
        <p:spPr>
          <a:xfrm rot="16200000">
            <a:off x="865730" y="615861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8" name="Freeform: Shape 97">
            <a:extLst>
              <a:ext uri="{FF2B5EF4-FFF2-40B4-BE49-F238E27FC236}">
                <a16:creationId xmlns:a16="http://schemas.microsoft.com/office/drawing/2014/main" id="{AC257054-CC21-3796-9FCC-B34C74D7B32D}"/>
              </a:ext>
            </a:extLst>
          </p:cNvPr>
          <p:cNvSpPr/>
          <p:nvPr/>
        </p:nvSpPr>
        <p:spPr>
          <a:xfrm rot="16200000">
            <a:off x="869798" y="635368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9" name="Freeform: Shape 98">
            <a:extLst>
              <a:ext uri="{FF2B5EF4-FFF2-40B4-BE49-F238E27FC236}">
                <a16:creationId xmlns:a16="http://schemas.microsoft.com/office/drawing/2014/main" id="{577DF391-F2E9-E184-5FF0-DEA621EE52D5}"/>
              </a:ext>
            </a:extLst>
          </p:cNvPr>
          <p:cNvSpPr/>
          <p:nvPr/>
        </p:nvSpPr>
        <p:spPr>
          <a:xfrm rot="16200000">
            <a:off x="883712" y="620345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0" name="Freeform: Shape 99">
            <a:extLst>
              <a:ext uri="{FF2B5EF4-FFF2-40B4-BE49-F238E27FC236}">
                <a16:creationId xmlns:a16="http://schemas.microsoft.com/office/drawing/2014/main" id="{947A4435-0E3C-43F3-FD52-8C47617C8F13}"/>
              </a:ext>
            </a:extLst>
          </p:cNvPr>
          <p:cNvSpPr/>
          <p:nvPr/>
        </p:nvSpPr>
        <p:spPr>
          <a:xfrm rot="16200000">
            <a:off x="898780" y="607771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1" name="Freeform: Shape 100">
            <a:extLst>
              <a:ext uri="{FF2B5EF4-FFF2-40B4-BE49-F238E27FC236}">
                <a16:creationId xmlns:a16="http://schemas.microsoft.com/office/drawing/2014/main" id="{939B00D5-DF46-53A4-474D-8947CC9DADCC}"/>
              </a:ext>
            </a:extLst>
          </p:cNvPr>
          <p:cNvSpPr/>
          <p:nvPr/>
        </p:nvSpPr>
        <p:spPr>
          <a:xfrm rot="16200000">
            <a:off x="900722" y="624875"/>
            <a:ext cx="8967" cy="8967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2" name="Freeform: Shape 101">
            <a:extLst>
              <a:ext uri="{FF2B5EF4-FFF2-40B4-BE49-F238E27FC236}">
                <a16:creationId xmlns:a16="http://schemas.microsoft.com/office/drawing/2014/main" id="{DD5DAE55-3533-F639-E1DC-089F4C3CD3AB}"/>
              </a:ext>
            </a:extLst>
          </p:cNvPr>
          <p:cNvSpPr/>
          <p:nvPr/>
        </p:nvSpPr>
        <p:spPr>
          <a:xfrm rot="16200000">
            <a:off x="886392" y="639111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3" name="Freeform: Shape 102">
            <a:extLst>
              <a:ext uri="{FF2B5EF4-FFF2-40B4-BE49-F238E27FC236}">
                <a16:creationId xmlns:a16="http://schemas.microsoft.com/office/drawing/2014/main" id="{82A3A4EB-80A4-A35D-83DD-0498A3067C72}"/>
              </a:ext>
            </a:extLst>
          </p:cNvPr>
          <p:cNvSpPr/>
          <p:nvPr/>
        </p:nvSpPr>
        <p:spPr>
          <a:xfrm rot="16200000">
            <a:off x="906823" y="642439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4" name="Freeform: Shape 103">
            <a:extLst>
              <a:ext uri="{FF2B5EF4-FFF2-40B4-BE49-F238E27FC236}">
                <a16:creationId xmlns:a16="http://schemas.microsoft.com/office/drawing/2014/main" id="{1F0CC50C-33BB-C97D-02A4-55B0C106D44E}"/>
              </a:ext>
            </a:extLst>
          </p:cNvPr>
          <p:cNvSpPr/>
          <p:nvPr/>
        </p:nvSpPr>
        <p:spPr>
          <a:xfrm rot="16200000">
            <a:off x="916299" y="611471"/>
            <a:ext cx="8967" cy="8967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9" y="4136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5" name="Freeform: Shape 104">
            <a:extLst>
              <a:ext uri="{FF2B5EF4-FFF2-40B4-BE49-F238E27FC236}">
                <a16:creationId xmlns:a16="http://schemas.microsoft.com/office/drawing/2014/main" id="{387A0C3E-D9AA-738F-5AC2-473EE85F7D7B}"/>
              </a:ext>
            </a:extLst>
          </p:cNvPr>
          <p:cNvSpPr/>
          <p:nvPr/>
        </p:nvSpPr>
        <p:spPr>
          <a:xfrm rot="16200000">
            <a:off x="933818" y="615028"/>
            <a:ext cx="8967" cy="8967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6" name="Freeform: Shape 105">
            <a:extLst>
              <a:ext uri="{FF2B5EF4-FFF2-40B4-BE49-F238E27FC236}">
                <a16:creationId xmlns:a16="http://schemas.microsoft.com/office/drawing/2014/main" id="{6BE1207B-C0F3-7368-FA23-A01827392111}"/>
              </a:ext>
            </a:extLst>
          </p:cNvPr>
          <p:cNvSpPr/>
          <p:nvPr/>
        </p:nvSpPr>
        <p:spPr>
          <a:xfrm rot="16200000">
            <a:off x="920598" y="630237"/>
            <a:ext cx="8967" cy="8967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7" name="Freeform: Shape 106">
            <a:extLst>
              <a:ext uri="{FF2B5EF4-FFF2-40B4-BE49-F238E27FC236}">
                <a16:creationId xmlns:a16="http://schemas.microsoft.com/office/drawing/2014/main" id="{A22DA91E-176F-7F1A-0FE6-7153C1006FEE}"/>
              </a:ext>
            </a:extLst>
          </p:cNvPr>
          <p:cNvSpPr/>
          <p:nvPr/>
        </p:nvSpPr>
        <p:spPr>
          <a:xfrm rot="16200000">
            <a:off x="923372" y="649280"/>
            <a:ext cx="8967" cy="8967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9" y="4136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8" name="Freeform: Shape 107">
            <a:extLst>
              <a:ext uri="{FF2B5EF4-FFF2-40B4-BE49-F238E27FC236}">
                <a16:creationId xmlns:a16="http://schemas.microsoft.com/office/drawing/2014/main" id="{39F637BC-9C52-12F0-DAA1-86D2DF7C74D4}"/>
              </a:ext>
            </a:extLst>
          </p:cNvPr>
          <p:cNvSpPr/>
          <p:nvPr/>
        </p:nvSpPr>
        <p:spPr>
          <a:xfrm rot="16200000">
            <a:off x="937886" y="632456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9" name="Freeform: Shape 108">
            <a:extLst>
              <a:ext uri="{FF2B5EF4-FFF2-40B4-BE49-F238E27FC236}">
                <a16:creationId xmlns:a16="http://schemas.microsoft.com/office/drawing/2014/main" id="{B547AC92-5108-20E2-DDA6-8930DCB5A53E}"/>
              </a:ext>
            </a:extLst>
          </p:cNvPr>
          <p:cNvSpPr/>
          <p:nvPr/>
        </p:nvSpPr>
        <p:spPr>
          <a:xfrm rot="16200000">
            <a:off x="942278" y="653257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0" name="Freeform: Shape 109">
            <a:extLst>
              <a:ext uri="{FF2B5EF4-FFF2-40B4-BE49-F238E27FC236}">
                <a16:creationId xmlns:a16="http://schemas.microsoft.com/office/drawing/2014/main" id="{A370BFF3-9038-0CE4-E2E4-446CE274C3CA}"/>
              </a:ext>
            </a:extLst>
          </p:cNvPr>
          <p:cNvSpPr/>
          <p:nvPr/>
        </p:nvSpPr>
        <p:spPr>
          <a:xfrm rot="16200000">
            <a:off x="957439" y="639111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1" name="Freeform: Shape 110">
            <a:extLst>
              <a:ext uri="{FF2B5EF4-FFF2-40B4-BE49-F238E27FC236}">
                <a16:creationId xmlns:a16="http://schemas.microsoft.com/office/drawing/2014/main" id="{A777A08D-077B-E52A-646B-544C65161228}"/>
              </a:ext>
            </a:extLst>
          </p:cNvPr>
          <p:cNvSpPr/>
          <p:nvPr/>
        </p:nvSpPr>
        <p:spPr>
          <a:xfrm rot="16200000">
            <a:off x="950182" y="618635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2" name="Freeform: Shape 111">
            <a:extLst>
              <a:ext uri="{FF2B5EF4-FFF2-40B4-BE49-F238E27FC236}">
                <a16:creationId xmlns:a16="http://schemas.microsoft.com/office/drawing/2014/main" id="{012DEFC0-2327-797B-DAA3-713D558C8678}"/>
              </a:ext>
            </a:extLst>
          </p:cNvPr>
          <p:cNvSpPr/>
          <p:nvPr/>
        </p:nvSpPr>
        <p:spPr>
          <a:xfrm rot="16200000">
            <a:off x="909412" y="592101"/>
            <a:ext cx="8967" cy="8967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3" name="Freeform: Shape 112">
            <a:extLst>
              <a:ext uri="{FF2B5EF4-FFF2-40B4-BE49-F238E27FC236}">
                <a16:creationId xmlns:a16="http://schemas.microsoft.com/office/drawing/2014/main" id="{5A8FF1AB-9F08-AA61-2942-FEEAA7D305DE}"/>
              </a:ext>
            </a:extLst>
          </p:cNvPr>
          <p:cNvSpPr/>
          <p:nvPr/>
        </p:nvSpPr>
        <p:spPr>
          <a:xfrm rot="16200000">
            <a:off x="847795" y="629174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4" name="Freeform: Shape 113">
            <a:extLst>
              <a:ext uri="{FF2B5EF4-FFF2-40B4-BE49-F238E27FC236}">
                <a16:creationId xmlns:a16="http://schemas.microsoft.com/office/drawing/2014/main" id="{FB1978A7-25B5-2829-A29D-8BAE9D4D620B}"/>
              </a:ext>
            </a:extLst>
          </p:cNvPr>
          <p:cNvSpPr/>
          <p:nvPr/>
        </p:nvSpPr>
        <p:spPr>
          <a:xfrm rot="16200000">
            <a:off x="829629" y="606385"/>
            <a:ext cx="8967" cy="8967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9" y="4136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5" name="Freeform: Shape 114">
            <a:extLst>
              <a:ext uri="{FF2B5EF4-FFF2-40B4-BE49-F238E27FC236}">
                <a16:creationId xmlns:a16="http://schemas.microsoft.com/office/drawing/2014/main" id="{FBEB701E-1171-82A9-032D-71AD50A8C2BA}"/>
              </a:ext>
            </a:extLst>
          </p:cNvPr>
          <p:cNvSpPr/>
          <p:nvPr/>
        </p:nvSpPr>
        <p:spPr>
          <a:xfrm rot="16200000">
            <a:off x="894158" y="585169"/>
            <a:ext cx="8967" cy="8967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6" name="Freeform: Shape 115">
            <a:extLst>
              <a:ext uri="{FF2B5EF4-FFF2-40B4-BE49-F238E27FC236}">
                <a16:creationId xmlns:a16="http://schemas.microsoft.com/office/drawing/2014/main" id="{5A14EC8A-DF8B-3C8A-57F3-A425F08A8564}"/>
              </a:ext>
            </a:extLst>
          </p:cNvPr>
          <p:cNvSpPr/>
          <p:nvPr/>
        </p:nvSpPr>
        <p:spPr>
          <a:xfrm rot="16200000">
            <a:off x="861246" y="527065"/>
            <a:ext cx="8967" cy="8967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9" y="4136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7" name="Freeform: Shape 116">
            <a:extLst>
              <a:ext uri="{FF2B5EF4-FFF2-40B4-BE49-F238E27FC236}">
                <a16:creationId xmlns:a16="http://schemas.microsoft.com/office/drawing/2014/main" id="{49AF1637-27DA-942B-47F6-A158269987F4}"/>
              </a:ext>
            </a:extLst>
          </p:cNvPr>
          <p:cNvSpPr/>
          <p:nvPr/>
        </p:nvSpPr>
        <p:spPr>
          <a:xfrm rot="16200000">
            <a:off x="520991" y="1225741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8" name="Freeform: Shape 117">
            <a:extLst>
              <a:ext uri="{FF2B5EF4-FFF2-40B4-BE49-F238E27FC236}">
                <a16:creationId xmlns:a16="http://schemas.microsoft.com/office/drawing/2014/main" id="{A5A30BBF-74B9-D453-10B6-CDA3EEEC5DEA}"/>
              </a:ext>
            </a:extLst>
          </p:cNvPr>
          <p:cNvSpPr/>
          <p:nvPr/>
        </p:nvSpPr>
        <p:spPr>
          <a:xfrm rot="16200000">
            <a:off x="303738" y="1406016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9" name="Freeform: Shape 118">
            <a:extLst>
              <a:ext uri="{FF2B5EF4-FFF2-40B4-BE49-F238E27FC236}">
                <a16:creationId xmlns:a16="http://schemas.microsoft.com/office/drawing/2014/main" id="{115838EC-1C9C-BB8F-BE39-8CA19D2D6AA9}"/>
              </a:ext>
            </a:extLst>
          </p:cNvPr>
          <p:cNvSpPr/>
          <p:nvPr/>
        </p:nvSpPr>
        <p:spPr>
          <a:xfrm rot="16200000">
            <a:off x="118842" y="1632514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0" name="Freeform: Shape 119">
            <a:extLst>
              <a:ext uri="{FF2B5EF4-FFF2-40B4-BE49-F238E27FC236}">
                <a16:creationId xmlns:a16="http://schemas.microsoft.com/office/drawing/2014/main" id="{1A557E18-30EF-75D9-F2DA-84E58638A2B3}"/>
              </a:ext>
            </a:extLst>
          </p:cNvPr>
          <p:cNvSpPr/>
          <p:nvPr/>
        </p:nvSpPr>
        <p:spPr>
          <a:xfrm rot="16200000">
            <a:off x="132710" y="1577044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1" name="Freeform: Shape 120">
            <a:extLst>
              <a:ext uri="{FF2B5EF4-FFF2-40B4-BE49-F238E27FC236}">
                <a16:creationId xmlns:a16="http://schemas.microsoft.com/office/drawing/2014/main" id="{6D4FC2E4-8F25-1B67-D94D-F5895E625824}"/>
              </a:ext>
            </a:extLst>
          </p:cNvPr>
          <p:cNvSpPr/>
          <p:nvPr/>
        </p:nvSpPr>
        <p:spPr>
          <a:xfrm rot="16200000">
            <a:off x="835037" y="1175174"/>
            <a:ext cx="18489" cy="147361"/>
          </a:xfrm>
          <a:custGeom>
            <a:avLst/>
            <a:gdLst>
              <a:gd name="connsiteX0" fmla="*/ 38100 w 38100"/>
              <a:gd name="connsiteY0" fmla="*/ 0 h 303656"/>
              <a:gd name="connsiteX1" fmla="*/ 0 w 38100"/>
              <a:gd name="connsiteY1" fmla="*/ 0 h 303656"/>
              <a:gd name="connsiteX2" fmla="*/ 0 w 38100"/>
              <a:gd name="connsiteY2" fmla="*/ 221551 h 303656"/>
              <a:gd name="connsiteX3" fmla="*/ 38100 w 38100"/>
              <a:gd name="connsiteY3" fmla="*/ 303657 h 303656"/>
              <a:gd name="connsiteX4" fmla="*/ 38100 w 38100"/>
              <a:gd name="connsiteY4" fmla="*/ 0 h 303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303656">
                <a:moveTo>
                  <a:pt x="38100" y="0"/>
                </a:moveTo>
                <a:lnTo>
                  <a:pt x="0" y="0"/>
                </a:lnTo>
                <a:lnTo>
                  <a:pt x="0" y="221551"/>
                </a:lnTo>
                <a:cubicBezTo>
                  <a:pt x="11621" y="249555"/>
                  <a:pt x="24384" y="276892"/>
                  <a:pt x="38100" y="303657"/>
                </a:cubicBezTo>
                <a:lnTo>
                  <a:pt x="38100" y="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2" name="Freeform: Shape 121">
            <a:extLst>
              <a:ext uri="{FF2B5EF4-FFF2-40B4-BE49-F238E27FC236}">
                <a16:creationId xmlns:a16="http://schemas.microsoft.com/office/drawing/2014/main" id="{082442F8-8E7D-4D1E-593E-BFD963036E18}"/>
              </a:ext>
            </a:extLst>
          </p:cNvPr>
          <p:cNvSpPr/>
          <p:nvPr/>
        </p:nvSpPr>
        <p:spPr>
          <a:xfrm rot="16200000">
            <a:off x="883712" y="1062432"/>
            <a:ext cx="18489" cy="244710"/>
          </a:xfrm>
          <a:custGeom>
            <a:avLst/>
            <a:gdLst>
              <a:gd name="connsiteX0" fmla="*/ 38100 w 38100"/>
              <a:gd name="connsiteY0" fmla="*/ 0 h 504253"/>
              <a:gd name="connsiteX1" fmla="*/ 0 w 38100"/>
              <a:gd name="connsiteY1" fmla="*/ 0 h 504253"/>
              <a:gd name="connsiteX2" fmla="*/ 0 w 38100"/>
              <a:gd name="connsiteY2" fmla="*/ 455200 h 504253"/>
              <a:gd name="connsiteX3" fmla="*/ 38100 w 38100"/>
              <a:gd name="connsiteY3" fmla="*/ 504253 h 504253"/>
              <a:gd name="connsiteX4" fmla="*/ 38100 w 38100"/>
              <a:gd name="connsiteY4" fmla="*/ 0 h 504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504253">
                <a:moveTo>
                  <a:pt x="38100" y="0"/>
                </a:moveTo>
                <a:lnTo>
                  <a:pt x="0" y="0"/>
                </a:lnTo>
                <a:lnTo>
                  <a:pt x="0" y="455200"/>
                </a:lnTo>
                <a:cubicBezTo>
                  <a:pt x="12287" y="471868"/>
                  <a:pt x="24955" y="488251"/>
                  <a:pt x="38100" y="504253"/>
                </a:cubicBezTo>
                <a:lnTo>
                  <a:pt x="38100" y="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3" name="Freeform: Shape 122">
            <a:extLst>
              <a:ext uri="{FF2B5EF4-FFF2-40B4-BE49-F238E27FC236}">
                <a16:creationId xmlns:a16="http://schemas.microsoft.com/office/drawing/2014/main" id="{151097B7-6A3E-A1B9-9C46-1F4266E7DB72}"/>
              </a:ext>
            </a:extLst>
          </p:cNvPr>
          <p:cNvSpPr/>
          <p:nvPr/>
        </p:nvSpPr>
        <p:spPr>
          <a:xfrm rot="16200000">
            <a:off x="916576" y="965501"/>
            <a:ext cx="18489" cy="310440"/>
          </a:xfrm>
          <a:custGeom>
            <a:avLst/>
            <a:gdLst>
              <a:gd name="connsiteX0" fmla="*/ 38100 w 38100"/>
              <a:gd name="connsiteY0" fmla="*/ 0 h 639698"/>
              <a:gd name="connsiteX1" fmla="*/ 0 w 38100"/>
              <a:gd name="connsiteY1" fmla="*/ 0 h 639698"/>
              <a:gd name="connsiteX2" fmla="*/ 0 w 38100"/>
              <a:gd name="connsiteY2" fmla="*/ 605123 h 639698"/>
              <a:gd name="connsiteX3" fmla="*/ 38100 w 38100"/>
              <a:gd name="connsiteY3" fmla="*/ 639699 h 639698"/>
              <a:gd name="connsiteX4" fmla="*/ 38100 w 38100"/>
              <a:gd name="connsiteY4" fmla="*/ 0 h 6396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639698">
                <a:moveTo>
                  <a:pt x="38100" y="0"/>
                </a:moveTo>
                <a:lnTo>
                  <a:pt x="0" y="0"/>
                </a:lnTo>
                <a:lnTo>
                  <a:pt x="0" y="605123"/>
                </a:lnTo>
                <a:cubicBezTo>
                  <a:pt x="12382" y="616934"/>
                  <a:pt x="25146" y="628459"/>
                  <a:pt x="38100" y="639699"/>
                </a:cubicBezTo>
                <a:lnTo>
                  <a:pt x="38100" y="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4" name="Freeform: Shape 123">
            <a:extLst>
              <a:ext uri="{FF2B5EF4-FFF2-40B4-BE49-F238E27FC236}">
                <a16:creationId xmlns:a16="http://schemas.microsoft.com/office/drawing/2014/main" id="{6F3C476B-5632-A5D0-273B-DE387195F9FE}"/>
              </a:ext>
            </a:extLst>
          </p:cNvPr>
          <p:cNvSpPr/>
          <p:nvPr/>
        </p:nvSpPr>
        <p:spPr>
          <a:xfrm rot="16200000">
            <a:off x="940498" y="877559"/>
            <a:ext cx="18489" cy="358283"/>
          </a:xfrm>
          <a:custGeom>
            <a:avLst/>
            <a:gdLst>
              <a:gd name="connsiteX0" fmla="*/ 38100 w 38100"/>
              <a:gd name="connsiteY0" fmla="*/ 0 h 738282"/>
              <a:gd name="connsiteX1" fmla="*/ 0 w 38100"/>
              <a:gd name="connsiteY1" fmla="*/ 0 h 738282"/>
              <a:gd name="connsiteX2" fmla="*/ 0 w 38100"/>
              <a:gd name="connsiteY2" fmla="*/ 712851 h 738282"/>
              <a:gd name="connsiteX3" fmla="*/ 38100 w 38100"/>
              <a:gd name="connsiteY3" fmla="*/ 738283 h 738282"/>
              <a:gd name="connsiteX4" fmla="*/ 38100 w 38100"/>
              <a:gd name="connsiteY4" fmla="*/ 0 h 738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738282">
                <a:moveTo>
                  <a:pt x="38100" y="0"/>
                </a:moveTo>
                <a:lnTo>
                  <a:pt x="0" y="0"/>
                </a:lnTo>
                <a:lnTo>
                  <a:pt x="0" y="712851"/>
                </a:lnTo>
                <a:cubicBezTo>
                  <a:pt x="12478" y="721614"/>
                  <a:pt x="25241" y="730091"/>
                  <a:pt x="38100" y="738283"/>
                </a:cubicBezTo>
                <a:lnTo>
                  <a:pt x="38100" y="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5" name="Freeform: Shape 124">
            <a:extLst>
              <a:ext uri="{FF2B5EF4-FFF2-40B4-BE49-F238E27FC236}">
                <a16:creationId xmlns:a16="http://schemas.microsoft.com/office/drawing/2014/main" id="{B3F2652E-BD7A-FE78-A516-59910BD3021A}"/>
              </a:ext>
            </a:extLst>
          </p:cNvPr>
          <p:cNvSpPr/>
          <p:nvPr/>
        </p:nvSpPr>
        <p:spPr>
          <a:xfrm rot="16200000">
            <a:off x="958062" y="795927"/>
            <a:ext cx="18489" cy="393412"/>
          </a:xfrm>
          <a:custGeom>
            <a:avLst/>
            <a:gdLst>
              <a:gd name="connsiteX0" fmla="*/ 38100 w 38100"/>
              <a:gd name="connsiteY0" fmla="*/ 0 h 810672"/>
              <a:gd name="connsiteX1" fmla="*/ 0 w 38100"/>
              <a:gd name="connsiteY1" fmla="*/ 0 h 810672"/>
              <a:gd name="connsiteX2" fmla="*/ 0 w 38100"/>
              <a:gd name="connsiteY2" fmla="*/ 792099 h 810672"/>
              <a:gd name="connsiteX3" fmla="*/ 38100 w 38100"/>
              <a:gd name="connsiteY3" fmla="*/ 810673 h 810672"/>
              <a:gd name="connsiteX4" fmla="*/ 38100 w 38100"/>
              <a:gd name="connsiteY4" fmla="*/ 0 h 810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810672">
                <a:moveTo>
                  <a:pt x="38100" y="0"/>
                </a:moveTo>
                <a:lnTo>
                  <a:pt x="0" y="0"/>
                </a:lnTo>
                <a:lnTo>
                  <a:pt x="0" y="792099"/>
                </a:lnTo>
                <a:cubicBezTo>
                  <a:pt x="12573" y="798481"/>
                  <a:pt x="25241" y="804672"/>
                  <a:pt x="38100" y="810673"/>
                </a:cubicBezTo>
                <a:lnTo>
                  <a:pt x="38100" y="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6" name="Freeform: Shape 125">
            <a:extLst>
              <a:ext uri="{FF2B5EF4-FFF2-40B4-BE49-F238E27FC236}">
                <a16:creationId xmlns:a16="http://schemas.microsoft.com/office/drawing/2014/main" id="{8BFC7B40-E02F-0FAD-A789-66CD056BA0DF}"/>
              </a:ext>
            </a:extLst>
          </p:cNvPr>
          <p:cNvSpPr/>
          <p:nvPr/>
        </p:nvSpPr>
        <p:spPr>
          <a:xfrm rot="16200000">
            <a:off x="970520" y="719403"/>
            <a:ext cx="18489" cy="418328"/>
          </a:xfrm>
          <a:custGeom>
            <a:avLst/>
            <a:gdLst>
              <a:gd name="connsiteX0" fmla="*/ 38100 w 38100"/>
              <a:gd name="connsiteY0" fmla="*/ 0 h 862012"/>
              <a:gd name="connsiteX1" fmla="*/ 0 w 38100"/>
              <a:gd name="connsiteY1" fmla="*/ 0 h 862012"/>
              <a:gd name="connsiteX2" fmla="*/ 0 w 38100"/>
              <a:gd name="connsiteY2" fmla="*/ 849154 h 862012"/>
              <a:gd name="connsiteX3" fmla="*/ 38100 w 38100"/>
              <a:gd name="connsiteY3" fmla="*/ 862012 h 862012"/>
              <a:gd name="connsiteX4" fmla="*/ 38100 w 38100"/>
              <a:gd name="connsiteY4" fmla="*/ 95 h 862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862012">
                <a:moveTo>
                  <a:pt x="38100" y="0"/>
                </a:moveTo>
                <a:lnTo>
                  <a:pt x="0" y="0"/>
                </a:lnTo>
                <a:lnTo>
                  <a:pt x="0" y="849154"/>
                </a:lnTo>
                <a:cubicBezTo>
                  <a:pt x="12573" y="853630"/>
                  <a:pt x="25337" y="857917"/>
                  <a:pt x="38100" y="862012"/>
                </a:cubicBezTo>
                <a:lnTo>
                  <a:pt x="38100" y="95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7" name="Freeform: Shape 126">
            <a:extLst>
              <a:ext uri="{FF2B5EF4-FFF2-40B4-BE49-F238E27FC236}">
                <a16:creationId xmlns:a16="http://schemas.microsoft.com/office/drawing/2014/main" id="{2F2258BB-9E65-7B7C-98C6-70BA575D6A91}"/>
              </a:ext>
            </a:extLst>
          </p:cNvPr>
          <p:cNvSpPr/>
          <p:nvPr/>
        </p:nvSpPr>
        <p:spPr>
          <a:xfrm rot="16200000">
            <a:off x="978563" y="647340"/>
            <a:ext cx="18489" cy="434414"/>
          </a:xfrm>
          <a:custGeom>
            <a:avLst/>
            <a:gdLst>
              <a:gd name="connsiteX0" fmla="*/ 38100 w 38100"/>
              <a:gd name="connsiteY0" fmla="*/ 0 h 895159"/>
              <a:gd name="connsiteX1" fmla="*/ 0 w 38100"/>
              <a:gd name="connsiteY1" fmla="*/ 0 h 895159"/>
              <a:gd name="connsiteX2" fmla="*/ 0 w 38100"/>
              <a:gd name="connsiteY2" fmla="*/ 887349 h 895159"/>
              <a:gd name="connsiteX3" fmla="*/ 38100 w 38100"/>
              <a:gd name="connsiteY3" fmla="*/ 895159 h 895159"/>
              <a:gd name="connsiteX4" fmla="*/ 38100 w 38100"/>
              <a:gd name="connsiteY4" fmla="*/ 95 h 895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895159">
                <a:moveTo>
                  <a:pt x="38100" y="0"/>
                </a:moveTo>
                <a:lnTo>
                  <a:pt x="0" y="0"/>
                </a:lnTo>
                <a:lnTo>
                  <a:pt x="0" y="887349"/>
                </a:lnTo>
                <a:cubicBezTo>
                  <a:pt x="12573" y="890207"/>
                  <a:pt x="25337" y="892778"/>
                  <a:pt x="38100" y="895159"/>
                </a:cubicBezTo>
                <a:lnTo>
                  <a:pt x="38100" y="95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8" name="Freeform: Shape 127">
            <a:extLst>
              <a:ext uri="{FF2B5EF4-FFF2-40B4-BE49-F238E27FC236}">
                <a16:creationId xmlns:a16="http://schemas.microsoft.com/office/drawing/2014/main" id="{42FB56AB-815B-8412-33B3-FE0EEF3359BA}"/>
              </a:ext>
            </a:extLst>
          </p:cNvPr>
          <p:cNvSpPr/>
          <p:nvPr/>
        </p:nvSpPr>
        <p:spPr>
          <a:xfrm rot="16200000">
            <a:off x="982607" y="579230"/>
            <a:ext cx="18489" cy="442502"/>
          </a:xfrm>
          <a:custGeom>
            <a:avLst/>
            <a:gdLst>
              <a:gd name="connsiteX0" fmla="*/ 38100 w 38100"/>
              <a:gd name="connsiteY0" fmla="*/ 0 h 911828"/>
              <a:gd name="connsiteX1" fmla="*/ 0 w 38100"/>
              <a:gd name="connsiteY1" fmla="*/ 0 h 911828"/>
              <a:gd name="connsiteX2" fmla="*/ 0 w 38100"/>
              <a:gd name="connsiteY2" fmla="*/ 908590 h 911828"/>
              <a:gd name="connsiteX3" fmla="*/ 38100 w 38100"/>
              <a:gd name="connsiteY3" fmla="*/ 911828 h 911828"/>
              <a:gd name="connsiteX4" fmla="*/ 38100 w 38100"/>
              <a:gd name="connsiteY4" fmla="*/ 0 h 9118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911828">
                <a:moveTo>
                  <a:pt x="38100" y="0"/>
                </a:moveTo>
                <a:lnTo>
                  <a:pt x="0" y="0"/>
                </a:lnTo>
                <a:lnTo>
                  <a:pt x="0" y="908590"/>
                </a:lnTo>
                <a:cubicBezTo>
                  <a:pt x="12668" y="909828"/>
                  <a:pt x="25337" y="910971"/>
                  <a:pt x="38100" y="911828"/>
                </a:cubicBezTo>
                <a:lnTo>
                  <a:pt x="38100" y="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9" name="Freeform: Shape 128">
            <a:extLst>
              <a:ext uri="{FF2B5EF4-FFF2-40B4-BE49-F238E27FC236}">
                <a16:creationId xmlns:a16="http://schemas.microsoft.com/office/drawing/2014/main" id="{E23AB2BC-AD00-5DE7-A405-355492FCDE20}"/>
              </a:ext>
            </a:extLst>
          </p:cNvPr>
          <p:cNvSpPr/>
          <p:nvPr/>
        </p:nvSpPr>
        <p:spPr>
          <a:xfrm rot="16200000">
            <a:off x="726480" y="803091"/>
            <a:ext cx="813867" cy="688739"/>
          </a:xfrm>
          <a:custGeom>
            <a:avLst/>
            <a:gdLst>
              <a:gd name="connsiteX0" fmla="*/ 1648777 w 1677066"/>
              <a:gd name="connsiteY0" fmla="*/ 876395 h 1419225"/>
              <a:gd name="connsiteX1" fmla="*/ 1572577 w 1677066"/>
              <a:gd name="connsiteY1" fmla="*/ 873824 h 1419225"/>
              <a:gd name="connsiteX2" fmla="*/ 1534477 w 1677066"/>
              <a:gd name="connsiteY2" fmla="*/ 870585 h 1419225"/>
              <a:gd name="connsiteX3" fmla="*/ 1440561 w 1677066"/>
              <a:gd name="connsiteY3" fmla="*/ 857059 h 1419225"/>
              <a:gd name="connsiteX4" fmla="*/ 1402461 w 1677066"/>
              <a:gd name="connsiteY4" fmla="*/ 849249 h 1419225"/>
              <a:gd name="connsiteX5" fmla="*/ 1308544 w 1677066"/>
              <a:gd name="connsiteY5" fmla="*/ 823913 h 1419225"/>
              <a:gd name="connsiteX6" fmla="*/ 1270444 w 1677066"/>
              <a:gd name="connsiteY6" fmla="*/ 811054 h 1419225"/>
              <a:gd name="connsiteX7" fmla="*/ 1176528 w 1677066"/>
              <a:gd name="connsiteY7" fmla="*/ 772573 h 1419225"/>
              <a:gd name="connsiteX8" fmla="*/ 1138428 w 1677066"/>
              <a:gd name="connsiteY8" fmla="*/ 753999 h 1419225"/>
              <a:gd name="connsiteX9" fmla="*/ 1044512 w 1677066"/>
              <a:gd name="connsiteY9" fmla="*/ 700183 h 1419225"/>
              <a:gd name="connsiteX10" fmla="*/ 1006412 w 1677066"/>
              <a:gd name="connsiteY10" fmla="*/ 674751 h 1419225"/>
              <a:gd name="connsiteX11" fmla="*/ 912495 w 1677066"/>
              <a:gd name="connsiteY11" fmla="*/ 601599 h 1419225"/>
              <a:gd name="connsiteX12" fmla="*/ 874395 w 1677066"/>
              <a:gd name="connsiteY12" fmla="*/ 567023 h 1419225"/>
              <a:gd name="connsiteX13" fmla="*/ 780479 w 1677066"/>
              <a:gd name="connsiteY13" fmla="*/ 466154 h 1419225"/>
              <a:gd name="connsiteX14" fmla="*/ 742379 w 1677066"/>
              <a:gd name="connsiteY14" fmla="*/ 417100 h 1419225"/>
              <a:gd name="connsiteX15" fmla="*/ 648462 w 1677066"/>
              <a:gd name="connsiteY15" fmla="*/ 265557 h 1419225"/>
              <a:gd name="connsiteX16" fmla="*/ 610362 w 1677066"/>
              <a:gd name="connsiteY16" fmla="*/ 183452 h 1419225"/>
              <a:gd name="connsiteX17" fmla="*/ 552069 w 1677066"/>
              <a:gd name="connsiteY17" fmla="*/ 0 h 1419225"/>
              <a:gd name="connsiteX18" fmla="*/ 0 w 1677066"/>
              <a:gd name="connsiteY18" fmla="*/ 0 h 1419225"/>
              <a:gd name="connsiteX19" fmla="*/ 1648492 w 1677066"/>
              <a:gd name="connsiteY19" fmla="*/ 1419225 h 1419225"/>
              <a:gd name="connsiteX20" fmla="*/ 1677067 w 1677066"/>
              <a:gd name="connsiteY20" fmla="*/ 1418844 h 1419225"/>
              <a:gd name="connsiteX21" fmla="*/ 1677067 w 1677066"/>
              <a:gd name="connsiteY21" fmla="*/ 875919 h 1419225"/>
              <a:gd name="connsiteX22" fmla="*/ 1648492 w 1677066"/>
              <a:gd name="connsiteY22" fmla="*/ 876300 h 1419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677066" h="1419225">
                <a:moveTo>
                  <a:pt x="1648777" y="876395"/>
                </a:moveTo>
                <a:cubicBezTo>
                  <a:pt x="1623155" y="876395"/>
                  <a:pt x="1597724" y="875538"/>
                  <a:pt x="1572577" y="873824"/>
                </a:cubicBezTo>
                <a:cubicBezTo>
                  <a:pt x="1559814" y="872966"/>
                  <a:pt x="1547146" y="871823"/>
                  <a:pt x="1534477" y="870585"/>
                </a:cubicBezTo>
                <a:cubicBezTo>
                  <a:pt x="1502759" y="867347"/>
                  <a:pt x="1471422" y="862870"/>
                  <a:pt x="1440561" y="857059"/>
                </a:cubicBezTo>
                <a:cubicBezTo>
                  <a:pt x="1427798" y="854678"/>
                  <a:pt x="1415034" y="852107"/>
                  <a:pt x="1402461" y="849249"/>
                </a:cubicBezTo>
                <a:cubicBezTo>
                  <a:pt x="1370648" y="842105"/>
                  <a:pt x="1339310" y="833628"/>
                  <a:pt x="1308544" y="823913"/>
                </a:cubicBezTo>
                <a:cubicBezTo>
                  <a:pt x="1295781" y="819817"/>
                  <a:pt x="1283018" y="815531"/>
                  <a:pt x="1270444" y="811054"/>
                </a:cubicBezTo>
                <a:cubicBezTo>
                  <a:pt x="1238441" y="799624"/>
                  <a:pt x="1207103" y="786765"/>
                  <a:pt x="1176528" y="772573"/>
                </a:cubicBezTo>
                <a:cubicBezTo>
                  <a:pt x="1163669" y="766667"/>
                  <a:pt x="1151001" y="760476"/>
                  <a:pt x="1138428" y="753999"/>
                </a:cubicBezTo>
                <a:cubicBezTo>
                  <a:pt x="1106234" y="737521"/>
                  <a:pt x="1074896" y="719519"/>
                  <a:pt x="1044512" y="700183"/>
                </a:cubicBezTo>
                <a:cubicBezTo>
                  <a:pt x="1031653" y="691991"/>
                  <a:pt x="1018889" y="683514"/>
                  <a:pt x="1006412" y="674751"/>
                </a:cubicBezTo>
                <a:cubicBezTo>
                  <a:pt x="973836" y="651986"/>
                  <a:pt x="942499" y="627602"/>
                  <a:pt x="912495" y="601599"/>
                </a:cubicBezTo>
                <a:cubicBezTo>
                  <a:pt x="899541" y="590359"/>
                  <a:pt x="886778" y="578834"/>
                  <a:pt x="874395" y="567023"/>
                </a:cubicBezTo>
                <a:cubicBezTo>
                  <a:pt x="841058" y="535400"/>
                  <a:pt x="809720" y="501682"/>
                  <a:pt x="780479" y="466154"/>
                </a:cubicBezTo>
                <a:cubicBezTo>
                  <a:pt x="767334" y="450152"/>
                  <a:pt x="754666" y="433864"/>
                  <a:pt x="742379" y="417100"/>
                </a:cubicBezTo>
                <a:cubicBezTo>
                  <a:pt x="707231" y="369284"/>
                  <a:pt x="675799" y="318707"/>
                  <a:pt x="648462" y="265557"/>
                </a:cubicBezTo>
                <a:cubicBezTo>
                  <a:pt x="634746" y="238792"/>
                  <a:pt x="621983" y="211360"/>
                  <a:pt x="610362" y="183452"/>
                </a:cubicBezTo>
                <a:cubicBezTo>
                  <a:pt x="585883" y="124682"/>
                  <a:pt x="566357" y="63341"/>
                  <a:pt x="552069" y="0"/>
                </a:cubicBezTo>
                <a:lnTo>
                  <a:pt x="0" y="0"/>
                </a:lnTo>
                <a:cubicBezTo>
                  <a:pt x="119634" y="803148"/>
                  <a:pt x="812101" y="1419225"/>
                  <a:pt x="1648492" y="1419225"/>
                </a:cubicBezTo>
                <a:cubicBezTo>
                  <a:pt x="1658017" y="1419225"/>
                  <a:pt x="1667542" y="1419035"/>
                  <a:pt x="1677067" y="1418844"/>
                </a:cubicBezTo>
                <a:lnTo>
                  <a:pt x="1677067" y="875919"/>
                </a:lnTo>
                <a:cubicBezTo>
                  <a:pt x="1667542" y="876109"/>
                  <a:pt x="1658017" y="876300"/>
                  <a:pt x="1648492" y="876300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0" name="Freeform: Shape 129">
            <a:extLst>
              <a:ext uri="{FF2B5EF4-FFF2-40B4-BE49-F238E27FC236}">
                <a16:creationId xmlns:a16="http://schemas.microsoft.com/office/drawing/2014/main" id="{7CC8F44F-4C1E-41C9-A91F-D4FEEDE64667}"/>
              </a:ext>
            </a:extLst>
          </p:cNvPr>
          <p:cNvSpPr/>
          <p:nvPr/>
        </p:nvSpPr>
        <p:spPr>
          <a:xfrm rot="16200000">
            <a:off x="201954" y="541534"/>
            <a:ext cx="182769" cy="215035"/>
          </a:xfrm>
          <a:custGeom>
            <a:avLst/>
            <a:gdLst>
              <a:gd name="connsiteX0" fmla="*/ 376618 w 376618"/>
              <a:gd name="connsiteY0" fmla="*/ 762 h 443103"/>
              <a:gd name="connsiteX1" fmla="*/ 375856 w 376618"/>
              <a:gd name="connsiteY1" fmla="*/ 0 h 443103"/>
              <a:gd name="connsiteX2" fmla="*/ 190 w 376618"/>
              <a:gd name="connsiteY2" fmla="*/ 382143 h 443103"/>
              <a:gd name="connsiteX3" fmla="*/ 0 w 376618"/>
              <a:gd name="connsiteY3" fmla="*/ 443103 h 443103"/>
              <a:gd name="connsiteX4" fmla="*/ 260509 w 376618"/>
              <a:gd name="connsiteY4" fmla="*/ 173926 h 443103"/>
              <a:gd name="connsiteX5" fmla="*/ 376428 w 376618"/>
              <a:gd name="connsiteY5" fmla="*/ 952 h 443103"/>
              <a:gd name="connsiteX6" fmla="*/ 376523 w 376618"/>
              <a:gd name="connsiteY6" fmla="*/ 952 h 443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6618" h="443103">
                <a:moveTo>
                  <a:pt x="376618" y="762"/>
                </a:moveTo>
                <a:cubicBezTo>
                  <a:pt x="376618" y="762"/>
                  <a:pt x="376142" y="191"/>
                  <a:pt x="375856" y="0"/>
                </a:cubicBezTo>
                <a:lnTo>
                  <a:pt x="190" y="382143"/>
                </a:lnTo>
                <a:lnTo>
                  <a:pt x="0" y="443103"/>
                </a:lnTo>
                <a:lnTo>
                  <a:pt x="260509" y="173926"/>
                </a:lnTo>
                <a:cubicBezTo>
                  <a:pt x="287750" y="108775"/>
                  <a:pt x="327279" y="50101"/>
                  <a:pt x="376428" y="952"/>
                </a:cubicBezTo>
                <a:lnTo>
                  <a:pt x="376523" y="952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1" name="Freeform: Shape 130">
            <a:extLst>
              <a:ext uri="{FF2B5EF4-FFF2-40B4-BE49-F238E27FC236}">
                <a16:creationId xmlns:a16="http://schemas.microsoft.com/office/drawing/2014/main" id="{0744C5C1-EC0A-41EB-5824-985A4277108F}"/>
              </a:ext>
            </a:extLst>
          </p:cNvPr>
          <p:cNvSpPr/>
          <p:nvPr/>
        </p:nvSpPr>
        <p:spPr>
          <a:xfrm rot="16200000">
            <a:off x="355416" y="616509"/>
            <a:ext cx="108303" cy="139643"/>
          </a:xfrm>
          <a:custGeom>
            <a:avLst/>
            <a:gdLst>
              <a:gd name="connsiteX0" fmla="*/ 190 w 223170"/>
              <a:gd name="connsiteY0" fmla="*/ 226790 h 287750"/>
              <a:gd name="connsiteX1" fmla="*/ 0 w 223170"/>
              <a:gd name="connsiteY1" fmla="*/ 287750 h 287750"/>
              <a:gd name="connsiteX2" fmla="*/ 219361 w 223170"/>
              <a:gd name="connsiteY2" fmla="*/ 61150 h 287750"/>
              <a:gd name="connsiteX3" fmla="*/ 223171 w 223170"/>
              <a:gd name="connsiteY3" fmla="*/ 0 h 287750"/>
              <a:gd name="connsiteX4" fmla="*/ 190 w 223170"/>
              <a:gd name="connsiteY4" fmla="*/ 226886 h 287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3170" h="287750">
                <a:moveTo>
                  <a:pt x="190" y="226790"/>
                </a:moveTo>
                <a:lnTo>
                  <a:pt x="0" y="287750"/>
                </a:lnTo>
                <a:lnTo>
                  <a:pt x="219361" y="61150"/>
                </a:lnTo>
                <a:cubicBezTo>
                  <a:pt x="219456" y="40481"/>
                  <a:pt x="220789" y="20098"/>
                  <a:pt x="223171" y="0"/>
                </a:cubicBezTo>
                <a:lnTo>
                  <a:pt x="190" y="226886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2" name="Freeform: Shape 131">
            <a:extLst>
              <a:ext uri="{FF2B5EF4-FFF2-40B4-BE49-F238E27FC236}">
                <a16:creationId xmlns:a16="http://schemas.microsoft.com/office/drawing/2014/main" id="{1146E828-56A9-BEA7-7AF5-C7001140444A}"/>
              </a:ext>
            </a:extLst>
          </p:cNvPr>
          <p:cNvSpPr/>
          <p:nvPr/>
        </p:nvSpPr>
        <p:spPr>
          <a:xfrm rot="16200000">
            <a:off x="429306" y="611817"/>
            <a:ext cx="115467" cy="141862"/>
          </a:xfrm>
          <a:custGeom>
            <a:avLst/>
            <a:gdLst>
              <a:gd name="connsiteX0" fmla="*/ 190 w 237934"/>
              <a:gd name="connsiteY0" fmla="*/ 231362 h 292322"/>
              <a:gd name="connsiteX1" fmla="*/ 0 w 237934"/>
              <a:gd name="connsiteY1" fmla="*/ 292322 h 292322"/>
              <a:gd name="connsiteX2" fmla="*/ 237935 w 237934"/>
              <a:gd name="connsiteY2" fmla="*/ 46482 h 292322"/>
              <a:gd name="connsiteX3" fmla="*/ 227552 w 237934"/>
              <a:gd name="connsiteY3" fmla="*/ 0 h 292322"/>
              <a:gd name="connsiteX4" fmla="*/ 190 w 237934"/>
              <a:gd name="connsiteY4" fmla="*/ 231362 h 292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7934" h="292322">
                <a:moveTo>
                  <a:pt x="190" y="231362"/>
                </a:moveTo>
                <a:lnTo>
                  <a:pt x="0" y="292322"/>
                </a:lnTo>
                <a:lnTo>
                  <a:pt x="237935" y="46482"/>
                </a:lnTo>
                <a:cubicBezTo>
                  <a:pt x="233839" y="31242"/>
                  <a:pt x="230314" y="15812"/>
                  <a:pt x="227552" y="0"/>
                </a:cubicBezTo>
                <a:lnTo>
                  <a:pt x="190" y="231362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3" name="Freeform: Shape 132">
            <a:extLst>
              <a:ext uri="{FF2B5EF4-FFF2-40B4-BE49-F238E27FC236}">
                <a16:creationId xmlns:a16="http://schemas.microsoft.com/office/drawing/2014/main" id="{AB6BB3FA-5C6D-2252-E775-CC83C3C71A8B}"/>
              </a:ext>
            </a:extLst>
          </p:cNvPr>
          <p:cNvSpPr/>
          <p:nvPr/>
        </p:nvSpPr>
        <p:spPr>
          <a:xfrm rot="16200000">
            <a:off x="490646" y="589953"/>
            <a:ext cx="139180" cy="161877"/>
          </a:xfrm>
          <a:custGeom>
            <a:avLst/>
            <a:gdLst>
              <a:gd name="connsiteX0" fmla="*/ 190 w 286797"/>
              <a:gd name="connsiteY0" fmla="*/ 272605 h 333565"/>
              <a:gd name="connsiteX1" fmla="*/ 0 w 286797"/>
              <a:gd name="connsiteY1" fmla="*/ 333566 h 333565"/>
              <a:gd name="connsiteX2" fmla="*/ 286798 w 286797"/>
              <a:gd name="connsiteY2" fmla="*/ 37147 h 333565"/>
              <a:gd name="connsiteX3" fmla="*/ 268034 w 286797"/>
              <a:gd name="connsiteY3" fmla="*/ 0 h 333565"/>
              <a:gd name="connsiteX4" fmla="*/ 95 w 286797"/>
              <a:gd name="connsiteY4" fmla="*/ 272510 h 3335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6797" h="333565">
                <a:moveTo>
                  <a:pt x="190" y="272605"/>
                </a:moveTo>
                <a:lnTo>
                  <a:pt x="0" y="333566"/>
                </a:lnTo>
                <a:lnTo>
                  <a:pt x="286798" y="37147"/>
                </a:lnTo>
                <a:cubicBezTo>
                  <a:pt x="280035" y="25051"/>
                  <a:pt x="273844" y="12668"/>
                  <a:pt x="268034" y="0"/>
                </a:cubicBezTo>
                <a:lnTo>
                  <a:pt x="95" y="27251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4" name="Freeform: Shape 133">
            <a:extLst>
              <a:ext uri="{FF2B5EF4-FFF2-40B4-BE49-F238E27FC236}">
                <a16:creationId xmlns:a16="http://schemas.microsoft.com/office/drawing/2014/main" id="{1F7C62DD-2482-EBD5-A51A-E726F73709CD}"/>
              </a:ext>
            </a:extLst>
          </p:cNvPr>
          <p:cNvSpPr/>
          <p:nvPr/>
        </p:nvSpPr>
        <p:spPr>
          <a:xfrm rot="16200000">
            <a:off x="538326" y="559052"/>
            <a:ext cx="171260" cy="191599"/>
          </a:xfrm>
          <a:custGeom>
            <a:avLst/>
            <a:gdLst>
              <a:gd name="connsiteX0" fmla="*/ 190 w 352901"/>
              <a:gd name="connsiteY0" fmla="*/ 333851 h 394811"/>
              <a:gd name="connsiteX1" fmla="*/ 0 w 352901"/>
              <a:gd name="connsiteY1" fmla="*/ 394811 h 394811"/>
              <a:gd name="connsiteX2" fmla="*/ 352901 w 352901"/>
              <a:gd name="connsiteY2" fmla="*/ 30194 h 394811"/>
              <a:gd name="connsiteX3" fmla="*/ 328327 w 352901"/>
              <a:gd name="connsiteY3" fmla="*/ 0 h 394811"/>
              <a:gd name="connsiteX4" fmla="*/ 190 w 352901"/>
              <a:gd name="connsiteY4" fmla="*/ 333851 h 394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2901" h="394811">
                <a:moveTo>
                  <a:pt x="190" y="333851"/>
                </a:moveTo>
                <a:lnTo>
                  <a:pt x="0" y="394811"/>
                </a:lnTo>
                <a:lnTo>
                  <a:pt x="352901" y="30194"/>
                </a:lnTo>
                <a:cubicBezTo>
                  <a:pt x="344329" y="20479"/>
                  <a:pt x="336232" y="10382"/>
                  <a:pt x="328327" y="0"/>
                </a:cubicBezTo>
                <a:lnTo>
                  <a:pt x="190" y="333851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5" name="Freeform: Shape 134">
            <a:extLst>
              <a:ext uri="{FF2B5EF4-FFF2-40B4-BE49-F238E27FC236}">
                <a16:creationId xmlns:a16="http://schemas.microsoft.com/office/drawing/2014/main" id="{2CCEC776-9A02-CF24-0242-B8EF98BF0789}"/>
              </a:ext>
            </a:extLst>
          </p:cNvPr>
          <p:cNvSpPr/>
          <p:nvPr/>
        </p:nvSpPr>
        <p:spPr>
          <a:xfrm rot="16200000">
            <a:off x="565945" y="531110"/>
            <a:ext cx="179857" cy="173988"/>
          </a:xfrm>
          <a:custGeom>
            <a:avLst/>
            <a:gdLst>
              <a:gd name="connsiteX0" fmla="*/ 0 w 370617"/>
              <a:gd name="connsiteY0" fmla="*/ 348996 h 358521"/>
              <a:gd name="connsiteX1" fmla="*/ 47625 w 370617"/>
              <a:gd name="connsiteY1" fmla="*/ 358521 h 358521"/>
              <a:gd name="connsiteX2" fmla="*/ 370618 w 370617"/>
              <a:gd name="connsiteY2" fmla="*/ 24098 h 358521"/>
              <a:gd name="connsiteX3" fmla="*/ 340328 w 370617"/>
              <a:gd name="connsiteY3" fmla="*/ 0 h 358521"/>
              <a:gd name="connsiteX4" fmla="*/ 0 w 370617"/>
              <a:gd name="connsiteY4" fmla="*/ 348996 h 358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0617" h="358521">
                <a:moveTo>
                  <a:pt x="0" y="348996"/>
                </a:moveTo>
                <a:lnTo>
                  <a:pt x="47625" y="358521"/>
                </a:lnTo>
                <a:lnTo>
                  <a:pt x="370618" y="24098"/>
                </a:lnTo>
                <a:cubicBezTo>
                  <a:pt x="360236" y="16383"/>
                  <a:pt x="350139" y="8382"/>
                  <a:pt x="340328" y="0"/>
                </a:cubicBezTo>
                <a:lnTo>
                  <a:pt x="0" y="348996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6" name="Freeform: Shape 135">
            <a:extLst>
              <a:ext uri="{FF2B5EF4-FFF2-40B4-BE49-F238E27FC236}">
                <a16:creationId xmlns:a16="http://schemas.microsoft.com/office/drawing/2014/main" id="{6210B862-EB18-13B4-4F18-2BF4D3DD2B03}"/>
              </a:ext>
            </a:extLst>
          </p:cNvPr>
          <p:cNvSpPr/>
          <p:nvPr/>
        </p:nvSpPr>
        <p:spPr>
          <a:xfrm rot="16200000">
            <a:off x="596198" y="482782"/>
            <a:ext cx="151615" cy="141723"/>
          </a:xfrm>
          <a:custGeom>
            <a:avLst/>
            <a:gdLst>
              <a:gd name="connsiteX0" fmla="*/ 0 w 312420"/>
              <a:gd name="connsiteY0" fmla="*/ 282512 h 292036"/>
              <a:gd name="connsiteX1" fmla="*/ 47625 w 312420"/>
              <a:gd name="connsiteY1" fmla="*/ 292037 h 292036"/>
              <a:gd name="connsiteX2" fmla="*/ 312420 w 312420"/>
              <a:gd name="connsiteY2" fmla="*/ 17907 h 292036"/>
              <a:gd name="connsiteX3" fmla="*/ 275463 w 312420"/>
              <a:gd name="connsiteY3" fmla="*/ 0 h 292036"/>
              <a:gd name="connsiteX4" fmla="*/ 0 w 312420"/>
              <a:gd name="connsiteY4" fmla="*/ 282512 h 292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2420" h="292036">
                <a:moveTo>
                  <a:pt x="0" y="282512"/>
                </a:moveTo>
                <a:lnTo>
                  <a:pt x="47625" y="292037"/>
                </a:lnTo>
                <a:lnTo>
                  <a:pt x="312420" y="17907"/>
                </a:lnTo>
                <a:cubicBezTo>
                  <a:pt x="299847" y="12383"/>
                  <a:pt x="287560" y="6477"/>
                  <a:pt x="275463" y="0"/>
                </a:cubicBezTo>
                <a:lnTo>
                  <a:pt x="0" y="282512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7" name="Freeform: Shape 136">
            <a:extLst>
              <a:ext uri="{FF2B5EF4-FFF2-40B4-BE49-F238E27FC236}">
                <a16:creationId xmlns:a16="http://schemas.microsoft.com/office/drawing/2014/main" id="{39781ECB-321D-18BD-BAE0-F470948DE724}"/>
              </a:ext>
            </a:extLst>
          </p:cNvPr>
          <p:cNvSpPr/>
          <p:nvPr/>
        </p:nvSpPr>
        <p:spPr>
          <a:xfrm rot="16200000">
            <a:off x="616167" y="424169"/>
            <a:ext cx="133912" cy="119489"/>
          </a:xfrm>
          <a:custGeom>
            <a:avLst/>
            <a:gdLst>
              <a:gd name="connsiteX0" fmla="*/ 0 w 275939"/>
              <a:gd name="connsiteY0" fmla="*/ 236696 h 246221"/>
              <a:gd name="connsiteX1" fmla="*/ 47625 w 275939"/>
              <a:gd name="connsiteY1" fmla="*/ 246221 h 246221"/>
              <a:gd name="connsiteX2" fmla="*/ 275939 w 275939"/>
              <a:gd name="connsiteY2" fmla="*/ 9811 h 246221"/>
              <a:gd name="connsiteX3" fmla="*/ 230791 w 275939"/>
              <a:gd name="connsiteY3" fmla="*/ 0 h 246221"/>
              <a:gd name="connsiteX4" fmla="*/ 0 w 275939"/>
              <a:gd name="connsiteY4" fmla="*/ 236696 h 246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5939" h="246221">
                <a:moveTo>
                  <a:pt x="0" y="236696"/>
                </a:moveTo>
                <a:lnTo>
                  <a:pt x="47625" y="246221"/>
                </a:lnTo>
                <a:lnTo>
                  <a:pt x="275939" y="9811"/>
                </a:lnTo>
                <a:cubicBezTo>
                  <a:pt x="260604" y="7239"/>
                  <a:pt x="245650" y="3905"/>
                  <a:pt x="230791" y="0"/>
                </a:cubicBezTo>
                <a:lnTo>
                  <a:pt x="0" y="236696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8" name="Freeform: Shape 137">
            <a:extLst>
              <a:ext uri="{FF2B5EF4-FFF2-40B4-BE49-F238E27FC236}">
                <a16:creationId xmlns:a16="http://schemas.microsoft.com/office/drawing/2014/main" id="{505F54B3-B286-CA5A-4A18-8F584CE8E71A}"/>
              </a:ext>
            </a:extLst>
          </p:cNvPr>
          <p:cNvSpPr/>
          <p:nvPr/>
        </p:nvSpPr>
        <p:spPr>
          <a:xfrm rot="16200000">
            <a:off x="619472" y="344272"/>
            <a:ext cx="132987" cy="113804"/>
          </a:xfrm>
          <a:custGeom>
            <a:avLst/>
            <a:gdLst>
              <a:gd name="connsiteX0" fmla="*/ 0 w 274034"/>
              <a:gd name="connsiteY0" fmla="*/ 224981 h 234505"/>
              <a:gd name="connsiteX1" fmla="*/ 47625 w 274034"/>
              <a:gd name="connsiteY1" fmla="*/ 234506 h 234505"/>
              <a:gd name="connsiteX2" fmla="*/ 274034 w 274034"/>
              <a:gd name="connsiteY2" fmla="*/ 0 h 234505"/>
              <a:gd name="connsiteX3" fmla="*/ 214122 w 274034"/>
              <a:gd name="connsiteY3" fmla="*/ 5334 h 234505"/>
              <a:gd name="connsiteX4" fmla="*/ 0 w 274034"/>
              <a:gd name="connsiteY4" fmla="*/ 224885 h 234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4034" h="234505">
                <a:moveTo>
                  <a:pt x="0" y="224981"/>
                </a:moveTo>
                <a:lnTo>
                  <a:pt x="47625" y="234506"/>
                </a:lnTo>
                <a:lnTo>
                  <a:pt x="274034" y="0"/>
                </a:lnTo>
                <a:cubicBezTo>
                  <a:pt x="254413" y="2858"/>
                  <a:pt x="234410" y="4667"/>
                  <a:pt x="214122" y="5334"/>
                </a:cubicBezTo>
                <a:lnTo>
                  <a:pt x="0" y="224885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9" name="Freeform: Shape 138">
            <a:extLst>
              <a:ext uri="{FF2B5EF4-FFF2-40B4-BE49-F238E27FC236}">
                <a16:creationId xmlns:a16="http://schemas.microsoft.com/office/drawing/2014/main" id="{F04A25E3-6FB3-82BF-58E7-C6778F4D1A6E}"/>
              </a:ext>
            </a:extLst>
          </p:cNvPr>
          <p:cNvSpPr/>
          <p:nvPr/>
        </p:nvSpPr>
        <p:spPr>
          <a:xfrm rot="16200000">
            <a:off x="541515" y="187688"/>
            <a:ext cx="208701" cy="194003"/>
          </a:xfrm>
          <a:custGeom>
            <a:avLst/>
            <a:gdLst>
              <a:gd name="connsiteX0" fmla="*/ 264700 w 430053"/>
              <a:gd name="connsiteY0" fmla="*/ 118777 h 399764"/>
              <a:gd name="connsiteX1" fmla="*/ 0 w 430053"/>
              <a:gd name="connsiteY1" fmla="*/ 390239 h 399764"/>
              <a:gd name="connsiteX2" fmla="*/ 47625 w 430053"/>
              <a:gd name="connsiteY2" fmla="*/ 399764 h 399764"/>
              <a:gd name="connsiteX3" fmla="*/ 430054 w 430053"/>
              <a:gd name="connsiteY3" fmla="*/ 3810 h 399764"/>
              <a:gd name="connsiteX4" fmla="*/ 426530 w 430053"/>
              <a:gd name="connsiteY4" fmla="*/ 0 h 399764"/>
              <a:gd name="connsiteX5" fmla="*/ 264700 w 430053"/>
              <a:gd name="connsiteY5" fmla="*/ 118777 h 399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0053" h="399764">
                <a:moveTo>
                  <a:pt x="264700" y="118777"/>
                </a:moveTo>
                <a:lnTo>
                  <a:pt x="0" y="390239"/>
                </a:lnTo>
                <a:lnTo>
                  <a:pt x="47625" y="399764"/>
                </a:lnTo>
                <a:lnTo>
                  <a:pt x="430054" y="3810"/>
                </a:lnTo>
                <a:cubicBezTo>
                  <a:pt x="428911" y="2572"/>
                  <a:pt x="427672" y="1238"/>
                  <a:pt x="426530" y="0"/>
                </a:cubicBezTo>
                <a:cubicBezTo>
                  <a:pt x="380714" y="49054"/>
                  <a:pt x="325946" y="89535"/>
                  <a:pt x="264700" y="118777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65EC49F6-2E3F-A246-2088-EC7F04948739}"/>
              </a:ext>
            </a:extLst>
          </p:cNvPr>
          <p:cNvGrpSpPr/>
          <p:nvPr/>
        </p:nvGrpSpPr>
        <p:grpSpPr>
          <a:xfrm>
            <a:off x="109551" y="111558"/>
            <a:ext cx="522331" cy="522470"/>
            <a:chOff x="109551" y="432771"/>
            <a:chExt cx="522331" cy="522470"/>
          </a:xfrm>
        </p:grpSpPr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88538077-D24A-0DB3-32DB-F25347F18915}"/>
                </a:ext>
              </a:extLst>
            </p:cNvPr>
            <p:cNvSpPr/>
            <p:nvPr/>
          </p:nvSpPr>
          <p:spPr>
            <a:xfrm rot="16200000">
              <a:off x="109482" y="432840"/>
              <a:ext cx="522470" cy="522331"/>
            </a:xfrm>
            <a:custGeom>
              <a:avLst/>
              <a:gdLst>
                <a:gd name="connsiteX0" fmla="*/ 921544 w 1076610"/>
                <a:gd name="connsiteY0" fmla="*/ 160782 h 1076324"/>
                <a:gd name="connsiteX1" fmla="*/ 745236 w 1076610"/>
                <a:gd name="connsiteY1" fmla="*/ 41434 h 1076324"/>
                <a:gd name="connsiteX2" fmla="*/ 538067 w 1076610"/>
                <a:gd name="connsiteY2" fmla="*/ 0 h 1076324"/>
                <a:gd name="connsiteX3" fmla="*/ 315087 w 1076610"/>
                <a:gd name="connsiteY3" fmla="*/ 48387 h 1076324"/>
                <a:gd name="connsiteX4" fmla="*/ 157353 w 1076610"/>
                <a:gd name="connsiteY4" fmla="*/ 157829 h 1076324"/>
                <a:gd name="connsiteX5" fmla="*/ 157258 w 1076610"/>
                <a:gd name="connsiteY5" fmla="*/ 157829 h 1076324"/>
                <a:gd name="connsiteX6" fmla="*/ 41338 w 1076610"/>
                <a:gd name="connsiteY6" fmla="*/ 330898 h 1076324"/>
                <a:gd name="connsiteX7" fmla="*/ 3810 w 1076610"/>
                <a:gd name="connsiteY7" fmla="*/ 474155 h 1076324"/>
                <a:gd name="connsiteX8" fmla="*/ 0 w 1076610"/>
                <a:gd name="connsiteY8" fmla="*/ 535305 h 1076324"/>
                <a:gd name="connsiteX9" fmla="*/ 0 w 1076610"/>
                <a:gd name="connsiteY9" fmla="*/ 538067 h 1076324"/>
                <a:gd name="connsiteX10" fmla="*/ 4763 w 1076610"/>
                <a:gd name="connsiteY10" fmla="*/ 608457 h 1076324"/>
                <a:gd name="connsiteX11" fmla="*/ 8382 w 1076610"/>
                <a:gd name="connsiteY11" fmla="*/ 631508 h 1076324"/>
                <a:gd name="connsiteX12" fmla="*/ 18764 w 1076610"/>
                <a:gd name="connsiteY12" fmla="*/ 677989 h 1076324"/>
                <a:gd name="connsiteX13" fmla="*/ 48959 w 1076610"/>
                <a:gd name="connsiteY13" fmla="*/ 761810 h 1076324"/>
                <a:gd name="connsiteX14" fmla="*/ 67723 w 1076610"/>
                <a:gd name="connsiteY14" fmla="*/ 798957 h 1076324"/>
                <a:gd name="connsiteX15" fmla="*/ 69342 w 1076610"/>
                <a:gd name="connsiteY15" fmla="*/ 802005 h 1076324"/>
                <a:gd name="connsiteX16" fmla="*/ 109252 w 1076610"/>
                <a:gd name="connsiteY16" fmla="*/ 862489 h 1076324"/>
                <a:gd name="connsiteX17" fmla="*/ 133826 w 1076610"/>
                <a:gd name="connsiteY17" fmla="*/ 892683 h 1076324"/>
                <a:gd name="connsiteX18" fmla="*/ 188119 w 1076610"/>
                <a:gd name="connsiteY18" fmla="*/ 946404 h 1076324"/>
                <a:gd name="connsiteX19" fmla="*/ 218408 w 1076610"/>
                <a:gd name="connsiteY19" fmla="*/ 970502 h 1076324"/>
                <a:gd name="connsiteX20" fmla="*/ 285179 w 1076610"/>
                <a:gd name="connsiteY20" fmla="*/ 1012888 h 1076324"/>
                <a:gd name="connsiteX21" fmla="*/ 322136 w 1076610"/>
                <a:gd name="connsiteY21" fmla="*/ 1030796 h 1076324"/>
                <a:gd name="connsiteX22" fmla="*/ 402527 w 1076610"/>
                <a:gd name="connsiteY22" fmla="*/ 1058704 h 1076324"/>
                <a:gd name="connsiteX23" fmla="*/ 447675 w 1076610"/>
                <a:gd name="connsiteY23" fmla="*/ 1068515 h 1076324"/>
                <a:gd name="connsiteX24" fmla="*/ 451961 w 1076610"/>
                <a:gd name="connsiteY24" fmla="*/ 1069372 h 1076324"/>
                <a:gd name="connsiteX25" fmla="*/ 538353 w 1076610"/>
                <a:gd name="connsiteY25" fmla="*/ 1076325 h 1076324"/>
                <a:gd name="connsiteX26" fmla="*/ 557213 w 1076610"/>
                <a:gd name="connsiteY26" fmla="*/ 1075849 h 1076324"/>
                <a:gd name="connsiteX27" fmla="*/ 617125 w 1076610"/>
                <a:gd name="connsiteY27" fmla="*/ 1070515 h 1076324"/>
                <a:gd name="connsiteX28" fmla="*/ 648557 w 1076610"/>
                <a:gd name="connsiteY28" fmla="*/ 1064990 h 1076324"/>
                <a:gd name="connsiteX29" fmla="*/ 769715 w 1076610"/>
                <a:gd name="connsiteY29" fmla="*/ 1023937 h 1076324"/>
                <a:gd name="connsiteX30" fmla="*/ 931545 w 1076610"/>
                <a:gd name="connsiteY30" fmla="*/ 905161 h 1076324"/>
                <a:gd name="connsiteX31" fmla="*/ 1007364 w 1076610"/>
                <a:gd name="connsiteY31" fmla="*/ 802005 h 1076324"/>
                <a:gd name="connsiteX32" fmla="*/ 1071848 w 1076610"/>
                <a:gd name="connsiteY32" fmla="*/ 608552 h 1076324"/>
                <a:gd name="connsiteX33" fmla="*/ 1076611 w 1076610"/>
                <a:gd name="connsiteY33" fmla="*/ 538162 h 1076324"/>
                <a:gd name="connsiteX34" fmla="*/ 921925 w 1076610"/>
                <a:gd name="connsiteY34" fmla="*/ 160687 h 1076324"/>
                <a:gd name="connsiteX35" fmla="*/ 845534 w 1076610"/>
                <a:gd name="connsiteY35" fmla="*/ 786479 h 1076324"/>
                <a:gd name="connsiteX36" fmla="*/ 685514 w 1076610"/>
                <a:gd name="connsiteY36" fmla="*/ 904970 h 1076324"/>
                <a:gd name="connsiteX37" fmla="*/ 579977 w 1076610"/>
                <a:gd name="connsiteY37" fmla="*/ 931259 h 1076324"/>
                <a:gd name="connsiteX38" fmla="*/ 538163 w 1076610"/>
                <a:gd name="connsiteY38" fmla="*/ 933545 h 1076324"/>
                <a:gd name="connsiteX39" fmla="*/ 524637 w 1076610"/>
                <a:gd name="connsiteY39" fmla="*/ 933260 h 1076324"/>
                <a:gd name="connsiteX40" fmla="*/ 430339 w 1076610"/>
                <a:gd name="connsiteY40" fmla="*/ 918496 h 1076324"/>
                <a:gd name="connsiteX41" fmla="*/ 407384 w 1076610"/>
                <a:gd name="connsiteY41" fmla="*/ 911352 h 1076324"/>
                <a:gd name="connsiteX42" fmla="*/ 390525 w 1076610"/>
                <a:gd name="connsiteY42" fmla="*/ 904780 h 1076324"/>
                <a:gd name="connsiteX43" fmla="*/ 230600 w 1076610"/>
                <a:gd name="connsiteY43" fmla="*/ 786575 h 1076324"/>
                <a:gd name="connsiteX44" fmla="*/ 173069 w 1076610"/>
                <a:gd name="connsiteY44" fmla="*/ 689991 h 1076324"/>
                <a:gd name="connsiteX45" fmla="*/ 161163 w 1076610"/>
                <a:gd name="connsiteY45" fmla="*/ 657416 h 1076324"/>
                <a:gd name="connsiteX46" fmla="*/ 143065 w 1076610"/>
                <a:gd name="connsiteY46" fmla="*/ 549593 h 1076324"/>
                <a:gd name="connsiteX47" fmla="*/ 142780 w 1076610"/>
                <a:gd name="connsiteY47" fmla="*/ 538258 h 1076324"/>
                <a:gd name="connsiteX48" fmla="*/ 143161 w 1076610"/>
                <a:gd name="connsiteY48" fmla="*/ 524256 h 1076324"/>
                <a:gd name="connsiteX49" fmla="*/ 145732 w 1076610"/>
                <a:gd name="connsiteY49" fmla="*/ 491871 h 1076324"/>
                <a:gd name="connsiteX50" fmla="*/ 212503 w 1076610"/>
                <a:gd name="connsiteY50" fmla="*/ 314135 h 1076324"/>
                <a:gd name="connsiteX51" fmla="*/ 441770 w 1076610"/>
                <a:gd name="connsiteY51" fmla="*/ 154876 h 1076324"/>
                <a:gd name="connsiteX52" fmla="*/ 538067 w 1076610"/>
                <a:gd name="connsiteY52" fmla="*/ 142970 h 1076324"/>
                <a:gd name="connsiteX53" fmla="*/ 631984 w 1076610"/>
                <a:gd name="connsiteY53" fmla="*/ 154305 h 1076324"/>
                <a:gd name="connsiteX54" fmla="*/ 859155 w 1076610"/>
                <a:gd name="connsiteY54" fmla="*/ 307943 h 1076324"/>
                <a:gd name="connsiteX55" fmla="*/ 932974 w 1076610"/>
                <a:gd name="connsiteY55" fmla="*/ 524256 h 1076324"/>
                <a:gd name="connsiteX56" fmla="*/ 933355 w 1076610"/>
                <a:gd name="connsiteY56" fmla="*/ 538258 h 1076324"/>
                <a:gd name="connsiteX57" fmla="*/ 845534 w 1076610"/>
                <a:gd name="connsiteY57" fmla="*/ 786575 h 1076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1076610" h="1076324">
                  <a:moveTo>
                    <a:pt x="921544" y="160782"/>
                  </a:moveTo>
                  <a:cubicBezTo>
                    <a:pt x="871633" y="110109"/>
                    <a:pt x="811911" y="69247"/>
                    <a:pt x="745236" y="41434"/>
                  </a:cubicBezTo>
                  <a:cubicBezTo>
                    <a:pt x="681419" y="14764"/>
                    <a:pt x="611505" y="0"/>
                    <a:pt x="538067" y="0"/>
                  </a:cubicBezTo>
                  <a:cubicBezTo>
                    <a:pt x="458534" y="0"/>
                    <a:pt x="383000" y="17431"/>
                    <a:pt x="315087" y="48387"/>
                  </a:cubicBezTo>
                  <a:cubicBezTo>
                    <a:pt x="256032" y="75343"/>
                    <a:pt x="202692" y="112490"/>
                    <a:pt x="157353" y="157829"/>
                  </a:cubicBezTo>
                  <a:lnTo>
                    <a:pt x="157258" y="157829"/>
                  </a:lnTo>
                  <a:cubicBezTo>
                    <a:pt x="108109" y="207169"/>
                    <a:pt x="68580" y="265843"/>
                    <a:pt x="41338" y="330898"/>
                  </a:cubicBezTo>
                  <a:cubicBezTo>
                    <a:pt x="22574" y="375857"/>
                    <a:pt x="9811" y="423958"/>
                    <a:pt x="3810" y="474155"/>
                  </a:cubicBezTo>
                  <a:cubicBezTo>
                    <a:pt x="1429" y="494252"/>
                    <a:pt x="95" y="514636"/>
                    <a:pt x="0" y="535305"/>
                  </a:cubicBezTo>
                  <a:cubicBezTo>
                    <a:pt x="0" y="536258"/>
                    <a:pt x="0" y="537210"/>
                    <a:pt x="0" y="538067"/>
                  </a:cubicBezTo>
                  <a:cubicBezTo>
                    <a:pt x="0" y="561975"/>
                    <a:pt x="1714" y="585407"/>
                    <a:pt x="4763" y="608457"/>
                  </a:cubicBezTo>
                  <a:cubicBezTo>
                    <a:pt x="5810" y="616172"/>
                    <a:pt x="7048" y="623887"/>
                    <a:pt x="8382" y="631508"/>
                  </a:cubicBezTo>
                  <a:cubicBezTo>
                    <a:pt x="11144" y="647224"/>
                    <a:pt x="14669" y="662750"/>
                    <a:pt x="18764" y="677989"/>
                  </a:cubicBezTo>
                  <a:cubicBezTo>
                    <a:pt x="26575" y="706946"/>
                    <a:pt x="36671" y="734949"/>
                    <a:pt x="48959" y="761810"/>
                  </a:cubicBezTo>
                  <a:cubicBezTo>
                    <a:pt x="54769" y="774478"/>
                    <a:pt x="60960" y="786860"/>
                    <a:pt x="67723" y="798957"/>
                  </a:cubicBezTo>
                  <a:cubicBezTo>
                    <a:pt x="68294" y="799910"/>
                    <a:pt x="68771" y="800957"/>
                    <a:pt x="69342" y="802005"/>
                  </a:cubicBezTo>
                  <a:cubicBezTo>
                    <a:pt x="81248" y="823151"/>
                    <a:pt x="94679" y="843248"/>
                    <a:pt x="109252" y="862489"/>
                  </a:cubicBezTo>
                  <a:cubicBezTo>
                    <a:pt x="117062" y="872871"/>
                    <a:pt x="125254" y="882872"/>
                    <a:pt x="133826" y="892683"/>
                  </a:cubicBezTo>
                  <a:cubicBezTo>
                    <a:pt x="150590" y="911828"/>
                    <a:pt x="168783" y="929831"/>
                    <a:pt x="188119" y="946404"/>
                  </a:cubicBezTo>
                  <a:cubicBezTo>
                    <a:pt x="197929" y="954786"/>
                    <a:pt x="208026" y="962787"/>
                    <a:pt x="218408" y="970502"/>
                  </a:cubicBezTo>
                  <a:cubicBezTo>
                    <a:pt x="239554" y="986219"/>
                    <a:pt x="261842" y="1000411"/>
                    <a:pt x="285179" y="1012888"/>
                  </a:cubicBezTo>
                  <a:cubicBezTo>
                    <a:pt x="297180" y="1019366"/>
                    <a:pt x="309563" y="1025271"/>
                    <a:pt x="322136" y="1030796"/>
                  </a:cubicBezTo>
                  <a:cubicBezTo>
                    <a:pt x="347948" y="1042130"/>
                    <a:pt x="374713" y="1051465"/>
                    <a:pt x="402527" y="1058704"/>
                  </a:cubicBezTo>
                  <a:cubicBezTo>
                    <a:pt x="417386" y="1062609"/>
                    <a:pt x="432340" y="1065943"/>
                    <a:pt x="447675" y="1068515"/>
                  </a:cubicBezTo>
                  <a:cubicBezTo>
                    <a:pt x="449104" y="1068800"/>
                    <a:pt x="450532" y="1069086"/>
                    <a:pt x="451961" y="1069372"/>
                  </a:cubicBezTo>
                  <a:cubicBezTo>
                    <a:pt x="480155" y="1073944"/>
                    <a:pt x="508921" y="1076325"/>
                    <a:pt x="538353" y="1076325"/>
                  </a:cubicBezTo>
                  <a:cubicBezTo>
                    <a:pt x="544639" y="1076325"/>
                    <a:pt x="550926" y="1076039"/>
                    <a:pt x="557213" y="1075849"/>
                  </a:cubicBezTo>
                  <a:cubicBezTo>
                    <a:pt x="577501" y="1075182"/>
                    <a:pt x="597503" y="1073372"/>
                    <a:pt x="617125" y="1070515"/>
                  </a:cubicBezTo>
                  <a:cubicBezTo>
                    <a:pt x="627697" y="1068991"/>
                    <a:pt x="638270" y="1067181"/>
                    <a:pt x="648557" y="1064990"/>
                  </a:cubicBezTo>
                  <a:cubicBezTo>
                    <a:pt x="691039" y="1056132"/>
                    <a:pt x="731520" y="1042130"/>
                    <a:pt x="769715" y="1023937"/>
                  </a:cubicBezTo>
                  <a:cubicBezTo>
                    <a:pt x="830961" y="994696"/>
                    <a:pt x="885730" y="954214"/>
                    <a:pt x="931545" y="905161"/>
                  </a:cubicBezTo>
                  <a:cubicBezTo>
                    <a:pt x="960692" y="874014"/>
                    <a:pt x="986219" y="839438"/>
                    <a:pt x="1007364" y="802005"/>
                  </a:cubicBezTo>
                  <a:cubicBezTo>
                    <a:pt x="1040416" y="743426"/>
                    <a:pt x="1062704" y="678085"/>
                    <a:pt x="1071848" y="608552"/>
                  </a:cubicBezTo>
                  <a:cubicBezTo>
                    <a:pt x="1074896" y="585502"/>
                    <a:pt x="1076611" y="562070"/>
                    <a:pt x="1076611" y="538162"/>
                  </a:cubicBezTo>
                  <a:cubicBezTo>
                    <a:pt x="1076611" y="391097"/>
                    <a:pt x="1017556" y="257842"/>
                    <a:pt x="921925" y="160687"/>
                  </a:cubicBezTo>
                  <a:close/>
                  <a:moveTo>
                    <a:pt x="845534" y="786479"/>
                  </a:moveTo>
                  <a:cubicBezTo>
                    <a:pt x="803434" y="838486"/>
                    <a:pt x="748474" y="879539"/>
                    <a:pt x="685514" y="904970"/>
                  </a:cubicBezTo>
                  <a:cubicBezTo>
                    <a:pt x="652272" y="918305"/>
                    <a:pt x="616839" y="927259"/>
                    <a:pt x="579977" y="931259"/>
                  </a:cubicBezTo>
                  <a:cubicBezTo>
                    <a:pt x="566261" y="932688"/>
                    <a:pt x="552260" y="933545"/>
                    <a:pt x="538163" y="933545"/>
                  </a:cubicBezTo>
                  <a:cubicBezTo>
                    <a:pt x="533686" y="933545"/>
                    <a:pt x="529114" y="933450"/>
                    <a:pt x="524637" y="933260"/>
                  </a:cubicBezTo>
                  <a:cubicBezTo>
                    <a:pt x="492062" y="932117"/>
                    <a:pt x="460534" y="927068"/>
                    <a:pt x="430339" y="918496"/>
                  </a:cubicBezTo>
                  <a:cubicBezTo>
                    <a:pt x="422624" y="916305"/>
                    <a:pt x="414909" y="913924"/>
                    <a:pt x="407384" y="911352"/>
                  </a:cubicBezTo>
                  <a:cubicBezTo>
                    <a:pt x="401669" y="909352"/>
                    <a:pt x="396049" y="906971"/>
                    <a:pt x="390525" y="904780"/>
                  </a:cubicBezTo>
                  <a:cubicBezTo>
                    <a:pt x="327565" y="879443"/>
                    <a:pt x="272605" y="838581"/>
                    <a:pt x="230600" y="786575"/>
                  </a:cubicBezTo>
                  <a:cubicBezTo>
                    <a:pt x="207073" y="757523"/>
                    <a:pt x="187643" y="725043"/>
                    <a:pt x="173069" y="689991"/>
                  </a:cubicBezTo>
                  <a:cubicBezTo>
                    <a:pt x="168593" y="679323"/>
                    <a:pt x="164687" y="668464"/>
                    <a:pt x="161163" y="657416"/>
                  </a:cubicBezTo>
                  <a:cubicBezTo>
                    <a:pt x="150304" y="623221"/>
                    <a:pt x="144113" y="587026"/>
                    <a:pt x="143065" y="549593"/>
                  </a:cubicBezTo>
                  <a:cubicBezTo>
                    <a:pt x="142970" y="545783"/>
                    <a:pt x="142780" y="542068"/>
                    <a:pt x="142780" y="538258"/>
                  </a:cubicBezTo>
                  <a:cubicBezTo>
                    <a:pt x="142780" y="533591"/>
                    <a:pt x="142970" y="528923"/>
                    <a:pt x="143161" y="524256"/>
                  </a:cubicBezTo>
                  <a:cubicBezTo>
                    <a:pt x="143542" y="513302"/>
                    <a:pt x="144494" y="502539"/>
                    <a:pt x="145732" y="491871"/>
                  </a:cubicBezTo>
                  <a:cubicBezTo>
                    <a:pt x="153353" y="426434"/>
                    <a:pt x="176879" y="365760"/>
                    <a:pt x="212503" y="314135"/>
                  </a:cubicBezTo>
                  <a:cubicBezTo>
                    <a:pt x="266319" y="236220"/>
                    <a:pt x="347281" y="178498"/>
                    <a:pt x="441770" y="154876"/>
                  </a:cubicBezTo>
                  <a:cubicBezTo>
                    <a:pt x="472630" y="147161"/>
                    <a:pt x="504825" y="142970"/>
                    <a:pt x="538067" y="142970"/>
                  </a:cubicBezTo>
                  <a:cubicBezTo>
                    <a:pt x="571310" y="142970"/>
                    <a:pt x="601885" y="146971"/>
                    <a:pt x="631984" y="154305"/>
                  </a:cubicBezTo>
                  <a:cubicBezTo>
                    <a:pt x="724948" y="176974"/>
                    <a:pt x="804958" y="232505"/>
                    <a:pt x="859155" y="307943"/>
                  </a:cubicBezTo>
                  <a:cubicBezTo>
                    <a:pt x="903256" y="369284"/>
                    <a:pt x="930116" y="443674"/>
                    <a:pt x="932974" y="524256"/>
                  </a:cubicBezTo>
                  <a:cubicBezTo>
                    <a:pt x="933164" y="528923"/>
                    <a:pt x="933355" y="533591"/>
                    <a:pt x="933355" y="538258"/>
                  </a:cubicBezTo>
                  <a:cubicBezTo>
                    <a:pt x="933355" y="632365"/>
                    <a:pt x="900398" y="718661"/>
                    <a:pt x="845534" y="786575"/>
                  </a:cubicBezTo>
                  <a:close/>
                </a:path>
              </a:pathLst>
            </a:custGeom>
            <a:solidFill>
              <a:srgbClr val="E500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B389D330-2346-25DC-8A24-08B2E73945E0}"/>
                </a:ext>
              </a:extLst>
            </p:cNvPr>
            <p:cNvSpPr/>
            <p:nvPr/>
          </p:nvSpPr>
          <p:spPr>
            <a:xfrm rot="16200000">
              <a:off x="173711" y="507700"/>
              <a:ext cx="383336" cy="372890"/>
            </a:xfrm>
            <a:custGeom>
              <a:avLst/>
              <a:gdLst>
                <a:gd name="connsiteX0" fmla="*/ 647414 w 789908"/>
                <a:gd name="connsiteY0" fmla="*/ 528638 h 768381"/>
                <a:gd name="connsiteX1" fmla="*/ 789909 w 789908"/>
                <a:gd name="connsiteY1" fmla="*/ 381286 h 768381"/>
                <a:gd name="connsiteX2" fmla="*/ 716090 w 789908"/>
                <a:gd name="connsiteY2" fmla="*/ 164973 h 768381"/>
                <a:gd name="connsiteX3" fmla="*/ 633032 w 789908"/>
                <a:gd name="connsiteY3" fmla="*/ 190500 h 768381"/>
                <a:gd name="connsiteX4" fmla="*/ 485394 w 789908"/>
                <a:gd name="connsiteY4" fmla="*/ 42863 h 768381"/>
                <a:gd name="connsiteX5" fmla="*/ 488823 w 789908"/>
                <a:gd name="connsiteY5" fmla="*/ 11335 h 768381"/>
                <a:gd name="connsiteX6" fmla="*/ 394907 w 789908"/>
                <a:gd name="connsiteY6" fmla="*/ 0 h 768381"/>
                <a:gd name="connsiteX7" fmla="*/ 298609 w 789908"/>
                <a:gd name="connsiteY7" fmla="*/ 11906 h 768381"/>
                <a:gd name="connsiteX8" fmla="*/ 304419 w 789908"/>
                <a:gd name="connsiteY8" fmla="*/ 52388 h 768381"/>
                <a:gd name="connsiteX9" fmla="*/ 156782 w 789908"/>
                <a:gd name="connsiteY9" fmla="*/ 200025 h 768381"/>
                <a:gd name="connsiteX10" fmla="*/ 69342 w 789908"/>
                <a:gd name="connsiteY10" fmla="*/ 171164 h 768381"/>
                <a:gd name="connsiteX11" fmla="*/ 0 w 789908"/>
                <a:gd name="connsiteY11" fmla="*/ 381286 h 768381"/>
                <a:gd name="connsiteX12" fmla="*/ 142494 w 789908"/>
                <a:gd name="connsiteY12" fmla="*/ 528638 h 768381"/>
                <a:gd name="connsiteX13" fmla="*/ 87440 w 789908"/>
                <a:gd name="connsiteY13" fmla="*/ 643604 h 768381"/>
                <a:gd name="connsiteX14" fmla="*/ 264224 w 789908"/>
                <a:gd name="connsiteY14" fmla="*/ 768382 h 768381"/>
                <a:gd name="connsiteX15" fmla="*/ 404432 w 789908"/>
                <a:gd name="connsiteY15" fmla="*/ 666750 h 768381"/>
                <a:gd name="connsiteX16" fmla="*/ 542354 w 789908"/>
                <a:gd name="connsiteY16" fmla="*/ 762000 h 768381"/>
                <a:gd name="connsiteX17" fmla="*/ 702374 w 789908"/>
                <a:gd name="connsiteY17" fmla="*/ 643509 h 768381"/>
                <a:gd name="connsiteX18" fmla="*/ 647319 w 789908"/>
                <a:gd name="connsiteY18" fmla="*/ 528542 h 768381"/>
                <a:gd name="connsiteX19" fmla="*/ 556451 w 789908"/>
                <a:gd name="connsiteY19" fmla="*/ 367951 h 768381"/>
                <a:gd name="connsiteX20" fmla="*/ 510731 w 789908"/>
                <a:gd name="connsiteY20" fmla="*/ 526161 h 768381"/>
                <a:gd name="connsiteX21" fmla="*/ 483394 w 789908"/>
                <a:gd name="connsiteY21" fmla="*/ 547402 h 768381"/>
                <a:gd name="connsiteX22" fmla="*/ 318802 w 789908"/>
                <a:gd name="connsiteY22" fmla="*/ 552736 h 768381"/>
                <a:gd name="connsiteX23" fmla="*/ 290132 w 789908"/>
                <a:gd name="connsiteY23" fmla="*/ 533305 h 768381"/>
                <a:gd name="connsiteX24" fmla="*/ 234220 w 789908"/>
                <a:gd name="connsiteY24" fmla="*/ 378428 h 768381"/>
                <a:gd name="connsiteX25" fmla="*/ 243840 w 789908"/>
                <a:gd name="connsiteY25" fmla="*/ 345186 h 768381"/>
                <a:gd name="connsiteX26" fmla="*/ 373856 w 789908"/>
                <a:gd name="connsiteY26" fmla="*/ 244126 h 768381"/>
                <a:gd name="connsiteX27" fmla="*/ 408432 w 789908"/>
                <a:gd name="connsiteY27" fmla="*/ 242983 h 768381"/>
                <a:gd name="connsiteX28" fmla="*/ 544735 w 789908"/>
                <a:gd name="connsiteY28" fmla="*/ 335375 h 768381"/>
                <a:gd name="connsiteX29" fmla="*/ 556451 w 789908"/>
                <a:gd name="connsiteY29" fmla="*/ 367951 h 768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789908" h="768381">
                  <a:moveTo>
                    <a:pt x="647414" y="528638"/>
                  </a:moveTo>
                  <a:cubicBezTo>
                    <a:pt x="647414" y="448818"/>
                    <a:pt x="710756" y="383953"/>
                    <a:pt x="789909" y="381286"/>
                  </a:cubicBezTo>
                  <a:cubicBezTo>
                    <a:pt x="787051" y="300704"/>
                    <a:pt x="760190" y="226314"/>
                    <a:pt x="716090" y="164973"/>
                  </a:cubicBezTo>
                  <a:cubicBezTo>
                    <a:pt x="692468" y="181070"/>
                    <a:pt x="663893" y="190500"/>
                    <a:pt x="633032" y="190500"/>
                  </a:cubicBezTo>
                  <a:cubicBezTo>
                    <a:pt x="551498" y="190500"/>
                    <a:pt x="485394" y="124397"/>
                    <a:pt x="485394" y="42863"/>
                  </a:cubicBezTo>
                  <a:cubicBezTo>
                    <a:pt x="485394" y="32004"/>
                    <a:pt x="486633" y="21527"/>
                    <a:pt x="488823" y="11335"/>
                  </a:cubicBezTo>
                  <a:cubicBezTo>
                    <a:pt x="458724" y="4001"/>
                    <a:pt x="427292" y="0"/>
                    <a:pt x="394907" y="0"/>
                  </a:cubicBezTo>
                  <a:cubicBezTo>
                    <a:pt x="362521" y="0"/>
                    <a:pt x="329470" y="4191"/>
                    <a:pt x="298609" y="11906"/>
                  </a:cubicBezTo>
                  <a:cubicBezTo>
                    <a:pt x="302324" y="24765"/>
                    <a:pt x="304419" y="38386"/>
                    <a:pt x="304419" y="52388"/>
                  </a:cubicBezTo>
                  <a:cubicBezTo>
                    <a:pt x="304419" y="133922"/>
                    <a:pt x="238316" y="200025"/>
                    <a:pt x="156782" y="200025"/>
                  </a:cubicBezTo>
                  <a:cubicBezTo>
                    <a:pt x="124016" y="200025"/>
                    <a:pt x="93821" y="189262"/>
                    <a:pt x="69342" y="171164"/>
                  </a:cubicBezTo>
                  <a:cubicBezTo>
                    <a:pt x="27908" y="231267"/>
                    <a:pt x="2667" y="303371"/>
                    <a:pt x="0" y="381286"/>
                  </a:cubicBezTo>
                  <a:cubicBezTo>
                    <a:pt x="79153" y="384048"/>
                    <a:pt x="142494" y="448818"/>
                    <a:pt x="142494" y="528638"/>
                  </a:cubicBezTo>
                  <a:cubicBezTo>
                    <a:pt x="142494" y="575120"/>
                    <a:pt x="120968" y="616553"/>
                    <a:pt x="87440" y="643604"/>
                  </a:cubicBezTo>
                  <a:cubicBezTo>
                    <a:pt x="133160" y="700183"/>
                    <a:pt x="194215" y="743807"/>
                    <a:pt x="264224" y="768382"/>
                  </a:cubicBezTo>
                  <a:cubicBezTo>
                    <a:pt x="283559" y="709422"/>
                    <a:pt x="338995" y="666750"/>
                    <a:pt x="404432" y="666750"/>
                  </a:cubicBezTo>
                  <a:cubicBezTo>
                    <a:pt x="469868" y="666750"/>
                    <a:pt x="521208" y="706374"/>
                    <a:pt x="542354" y="762000"/>
                  </a:cubicBezTo>
                  <a:cubicBezTo>
                    <a:pt x="605409" y="736664"/>
                    <a:pt x="660368" y="695516"/>
                    <a:pt x="702374" y="643509"/>
                  </a:cubicBezTo>
                  <a:cubicBezTo>
                    <a:pt x="668846" y="616458"/>
                    <a:pt x="647319" y="575024"/>
                    <a:pt x="647319" y="528542"/>
                  </a:cubicBezTo>
                  <a:close/>
                  <a:moveTo>
                    <a:pt x="556451" y="367951"/>
                  </a:moveTo>
                  <a:lnTo>
                    <a:pt x="510731" y="526161"/>
                  </a:lnTo>
                  <a:cubicBezTo>
                    <a:pt x="507206" y="538448"/>
                    <a:pt x="496158" y="547021"/>
                    <a:pt x="483394" y="547402"/>
                  </a:cubicBezTo>
                  <a:lnTo>
                    <a:pt x="318802" y="552736"/>
                  </a:lnTo>
                  <a:cubicBezTo>
                    <a:pt x="306038" y="553117"/>
                    <a:pt x="294513" y="545306"/>
                    <a:pt x="290132" y="533305"/>
                  </a:cubicBezTo>
                  <a:lnTo>
                    <a:pt x="234220" y="378428"/>
                  </a:lnTo>
                  <a:cubicBezTo>
                    <a:pt x="229838" y="366427"/>
                    <a:pt x="233744" y="352996"/>
                    <a:pt x="243840" y="345186"/>
                  </a:cubicBezTo>
                  <a:lnTo>
                    <a:pt x="373856" y="244126"/>
                  </a:lnTo>
                  <a:cubicBezTo>
                    <a:pt x="383953" y="236315"/>
                    <a:pt x="397859" y="235839"/>
                    <a:pt x="408432" y="242983"/>
                  </a:cubicBezTo>
                  <a:lnTo>
                    <a:pt x="544735" y="335375"/>
                  </a:lnTo>
                  <a:cubicBezTo>
                    <a:pt x="555308" y="342519"/>
                    <a:pt x="560070" y="355664"/>
                    <a:pt x="556451" y="367951"/>
                  </a:cubicBezTo>
                  <a:close/>
                </a:path>
              </a:pathLst>
            </a:custGeom>
            <a:solidFill>
              <a:srgbClr val="E500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143" name="Freeform: Shape 142">
            <a:extLst>
              <a:ext uri="{FF2B5EF4-FFF2-40B4-BE49-F238E27FC236}">
                <a16:creationId xmlns:a16="http://schemas.microsoft.com/office/drawing/2014/main" id="{EF2A4275-3907-6868-E79B-58EC989A13CF}"/>
              </a:ext>
            </a:extLst>
          </p:cNvPr>
          <p:cNvSpPr/>
          <p:nvPr/>
        </p:nvSpPr>
        <p:spPr>
          <a:xfrm rot="16200000">
            <a:off x="66494" y="64061"/>
            <a:ext cx="104605" cy="104652"/>
          </a:xfrm>
          <a:custGeom>
            <a:avLst/>
            <a:gdLst>
              <a:gd name="connsiteX0" fmla="*/ 215551 w 215550"/>
              <a:gd name="connsiteY0" fmla="*/ 107918 h 215646"/>
              <a:gd name="connsiteX1" fmla="*/ 207454 w 215550"/>
              <a:gd name="connsiteY1" fmla="*/ 118491 h 215646"/>
              <a:gd name="connsiteX2" fmla="*/ 107728 w 215550"/>
              <a:gd name="connsiteY2" fmla="*/ 215646 h 215646"/>
              <a:gd name="connsiteX3" fmla="*/ 107728 w 215550"/>
              <a:gd name="connsiteY3" fmla="*/ 215646 h 215646"/>
              <a:gd name="connsiteX4" fmla="*/ 97155 w 215550"/>
              <a:gd name="connsiteY4" fmla="*/ 207550 h 215646"/>
              <a:gd name="connsiteX5" fmla="*/ 0 w 215550"/>
              <a:gd name="connsiteY5" fmla="*/ 107823 h 215646"/>
              <a:gd name="connsiteX6" fmla="*/ 0 w 215550"/>
              <a:gd name="connsiteY6" fmla="*/ 107823 h 215646"/>
              <a:gd name="connsiteX7" fmla="*/ 26194 w 215550"/>
              <a:gd name="connsiteY7" fmla="*/ 78200 h 215646"/>
              <a:gd name="connsiteX8" fmla="*/ 78200 w 215550"/>
              <a:gd name="connsiteY8" fmla="*/ 26194 h 215646"/>
              <a:gd name="connsiteX9" fmla="*/ 107823 w 215550"/>
              <a:gd name="connsiteY9" fmla="*/ 0 h 215646"/>
              <a:gd name="connsiteX10" fmla="*/ 107823 w 215550"/>
              <a:gd name="connsiteY10" fmla="*/ 0 h 215646"/>
              <a:gd name="connsiteX11" fmla="*/ 215551 w 215550"/>
              <a:gd name="connsiteY11" fmla="*/ 107728 h 215646"/>
              <a:gd name="connsiteX12" fmla="*/ 215551 w 215550"/>
              <a:gd name="connsiteY12" fmla="*/ 107728 h 215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15550" h="215646">
                <a:moveTo>
                  <a:pt x="215551" y="107918"/>
                </a:moveTo>
                <a:lnTo>
                  <a:pt x="207454" y="118491"/>
                </a:lnTo>
                <a:cubicBezTo>
                  <a:pt x="179260" y="155639"/>
                  <a:pt x="145637" y="188405"/>
                  <a:pt x="107728" y="215646"/>
                </a:cubicBezTo>
                <a:lnTo>
                  <a:pt x="107728" y="215646"/>
                </a:lnTo>
                <a:lnTo>
                  <a:pt x="97155" y="207550"/>
                </a:lnTo>
                <a:cubicBezTo>
                  <a:pt x="60007" y="179356"/>
                  <a:pt x="27241" y="145733"/>
                  <a:pt x="0" y="107823"/>
                </a:cubicBezTo>
                <a:lnTo>
                  <a:pt x="0" y="107823"/>
                </a:lnTo>
                <a:lnTo>
                  <a:pt x="26194" y="78200"/>
                </a:lnTo>
                <a:cubicBezTo>
                  <a:pt x="42481" y="59817"/>
                  <a:pt x="59817" y="42482"/>
                  <a:pt x="78200" y="26194"/>
                </a:cubicBezTo>
                <a:lnTo>
                  <a:pt x="107823" y="0"/>
                </a:lnTo>
                <a:lnTo>
                  <a:pt x="107823" y="0"/>
                </a:lnTo>
                <a:cubicBezTo>
                  <a:pt x="151638" y="27051"/>
                  <a:pt x="188595" y="63913"/>
                  <a:pt x="215551" y="107728"/>
                </a:cubicBezTo>
                <a:lnTo>
                  <a:pt x="215551" y="107728"/>
                </a:lnTo>
                <a:close/>
              </a:path>
            </a:pathLst>
          </a:custGeom>
          <a:solidFill>
            <a:srgbClr val="53BCB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4" name="Freeform: Shape 143">
            <a:extLst>
              <a:ext uri="{FF2B5EF4-FFF2-40B4-BE49-F238E27FC236}">
                <a16:creationId xmlns:a16="http://schemas.microsoft.com/office/drawing/2014/main" id="{66404372-C081-31F1-83D0-6EE4E512C601}"/>
              </a:ext>
            </a:extLst>
          </p:cNvPr>
          <p:cNvSpPr/>
          <p:nvPr/>
        </p:nvSpPr>
        <p:spPr>
          <a:xfrm rot="16200000">
            <a:off x="775223" y="407576"/>
            <a:ext cx="295834" cy="295834"/>
          </a:xfrm>
          <a:custGeom>
            <a:avLst/>
            <a:gdLst>
              <a:gd name="connsiteX0" fmla="*/ 304800 w 609600"/>
              <a:gd name="connsiteY0" fmla="*/ 0 h 609600"/>
              <a:gd name="connsiteX1" fmla="*/ 0 w 609600"/>
              <a:gd name="connsiteY1" fmla="*/ 304800 h 609600"/>
              <a:gd name="connsiteX2" fmla="*/ 304800 w 609600"/>
              <a:gd name="connsiteY2" fmla="*/ 609600 h 609600"/>
              <a:gd name="connsiteX3" fmla="*/ 609600 w 609600"/>
              <a:gd name="connsiteY3" fmla="*/ 304800 h 609600"/>
              <a:gd name="connsiteX4" fmla="*/ 304800 w 609600"/>
              <a:gd name="connsiteY4" fmla="*/ 0 h 609600"/>
              <a:gd name="connsiteX5" fmla="*/ 304800 w 609600"/>
              <a:gd name="connsiteY5" fmla="*/ 523875 h 609600"/>
              <a:gd name="connsiteX6" fmla="*/ 85725 w 609600"/>
              <a:gd name="connsiteY6" fmla="*/ 304800 h 609600"/>
              <a:gd name="connsiteX7" fmla="*/ 304800 w 609600"/>
              <a:gd name="connsiteY7" fmla="*/ 85725 h 609600"/>
              <a:gd name="connsiteX8" fmla="*/ 523875 w 609600"/>
              <a:gd name="connsiteY8" fmla="*/ 304800 h 609600"/>
              <a:gd name="connsiteX9" fmla="*/ 304800 w 609600"/>
              <a:gd name="connsiteY9" fmla="*/ 523875 h 60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09600" h="609600">
                <a:moveTo>
                  <a:pt x="304800" y="0"/>
                </a:moveTo>
                <a:cubicBezTo>
                  <a:pt x="136493" y="0"/>
                  <a:pt x="0" y="136493"/>
                  <a:pt x="0" y="304800"/>
                </a:cubicBezTo>
                <a:cubicBezTo>
                  <a:pt x="0" y="473107"/>
                  <a:pt x="136493" y="609600"/>
                  <a:pt x="304800" y="609600"/>
                </a:cubicBezTo>
                <a:cubicBezTo>
                  <a:pt x="473107" y="609600"/>
                  <a:pt x="609600" y="473107"/>
                  <a:pt x="609600" y="304800"/>
                </a:cubicBezTo>
                <a:cubicBezTo>
                  <a:pt x="609600" y="136493"/>
                  <a:pt x="473107" y="0"/>
                  <a:pt x="304800" y="0"/>
                </a:cubicBezTo>
                <a:close/>
                <a:moveTo>
                  <a:pt x="304800" y="523875"/>
                </a:moveTo>
                <a:cubicBezTo>
                  <a:pt x="183833" y="523875"/>
                  <a:pt x="85725" y="425767"/>
                  <a:pt x="85725" y="304800"/>
                </a:cubicBezTo>
                <a:cubicBezTo>
                  <a:pt x="85725" y="183832"/>
                  <a:pt x="183833" y="85725"/>
                  <a:pt x="304800" y="85725"/>
                </a:cubicBezTo>
                <a:cubicBezTo>
                  <a:pt x="425768" y="85725"/>
                  <a:pt x="523875" y="183832"/>
                  <a:pt x="523875" y="304800"/>
                </a:cubicBezTo>
                <a:cubicBezTo>
                  <a:pt x="523875" y="425767"/>
                  <a:pt x="425768" y="523875"/>
                  <a:pt x="304800" y="523875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5" name="Freeform: Shape 144">
            <a:extLst>
              <a:ext uri="{FF2B5EF4-FFF2-40B4-BE49-F238E27FC236}">
                <a16:creationId xmlns:a16="http://schemas.microsoft.com/office/drawing/2014/main" id="{6B372751-7BEF-BC3D-1AAC-ECEEEC2CDB19}"/>
              </a:ext>
            </a:extLst>
          </p:cNvPr>
          <p:cNvSpPr/>
          <p:nvPr/>
        </p:nvSpPr>
        <p:spPr>
          <a:xfrm rot="16200000">
            <a:off x="881538" y="513890"/>
            <a:ext cx="83204" cy="83204"/>
          </a:xfrm>
          <a:custGeom>
            <a:avLst/>
            <a:gdLst>
              <a:gd name="connsiteX0" fmla="*/ 171450 w 171450"/>
              <a:gd name="connsiteY0" fmla="*/ 85725 h 171450"/>
              <a:gd name="connsiteX1" fmla="*/ 85725 w 171450"/>
              <a:gd name="connsiteY1" fmla="*/ 171450 h 171450"/>
              <a:gd name="connsiteX2" fmla="*/ 0 w 171450"/>
              <a:gd name="connsiteY2" fmla="*/ 85725 h 171450"/>
              <a:gd name="connsiteX3" fmla="*/ 85725 w 171450"/>
              <a:gd name="connsiteY3" fmla="*/ 0 h 171450"/>
              <a:gd name="connsiteX4" fmla="*/ 171450 w 171450"/>
              <a:gd name="connsiteY4" fmla="*/ 85725 h 171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450" h="171450">
                <a:moveTo>
                  <a:pt x="171450" y="85725"/>
                </a:moveTo>
                <a:cubicBezTo>
                  <a:pt x="171450" y="133070"/>
                  <a:pt x="133069" y="171450"/>
                  <a:pt x="85725" y="171450"/>
                </a:cubicBezTo>
                <a:cubicBezTo>
                  <a:pt x="38380" y="171450"/>
                  <a:pt x="0" y="133070"/>
                  <a:pt x="0" y="85725"/>
                </a:cubicBezTo>
                <a:cubicBezTo>
                  <a:pt x="0" y="38380"/>
                  <a:pt x="38380" y="0"/>
                  <a:pt x="85725" y="0"/>
                </a:cubicBezTo>
                <a:cubicBezTo>
                  <a:pt x="133069" y="0"/>
                  <a:pt x="171450" y="38380"/>
                  <a:pt x="171450" y="85725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6" name="Freeform: Shape 145">
            <a:extLst>
              <a:ext uri="{FF2B5EF4-FFF2-40B4-BE49-F238E27FC236}">
                <a16:creationId xmlns:a16="http://schemas.microsoft.com/office/drawing/2014/main" id="{C3129E58-AFF0-98D2-62A9-C5334352FF52}"/>
              </a:ext>
            </a:extLst>
          </p:cNvPr>
          <p:cNvSpPr/>
          <p:nvPr/>
        </p:nvSpPr>
        <p:spPr>
          <a:xfrm rot="16200000">
            <a:off x="775131" y="403045"/>
            <a:ext cx="304016" cy="303831"/>
          </a:xfrm>
          <a:custGeom>
            <a:avLst/>
            <a:gdLst>
              <a:gd name="connsiteX0" fmla="*/ 540734 w 626459"/>
              <a:gd name="connsiteY0" fmla="*/ 0 h 626078"/>
              <a:gd name="connsiteX1" fmla="*/ 190 w 626459"/>
              <a:gd name="connsiteY1" fmla="*/ 540544 h 626078"/>
              <a:gd name="connsiteX2" fmla="*/ 0 w 626459"/>
              <a:gd name="connsiteY2" fmla="*/ 540448 h 626078"/>
              <a:gd name="connsiteX3" fmla="*/ 0 w 626459"/>
              <a:gd name="connsiteY3" fmla="*/ 626078 h 626078"/>
              <a:gd name="connsiteX4" fmla="*/ 80867 w 626459"/>
              <a:gd name="connsiteY4" fmla="*/ 621411 h 626078"/>
              <a:gd name="connsiteX5" fmla="*/ 81058 w 626459"/>
              <a:gd name="connsiteY5" fmla="*/ 621601 h 626078"/>
              <a:gd name="connsiteX6" fmla="*/ 621697 w 626459"/>
              <a:gd name="connsiteY6" fmla="*/ 80963 h 626078"/>
              <a:gd name="connsiteX7" fmla="*/ 626459 w 626459"/>
              <a:gd name="connsiteY7" fmla="*/ 0 h 626078"/>
              <a:gd name="connsiteX8" fmla="*/ 540734 w 626459"/>
              <a:gd name="connsiteY8" fmla="*/ 0 h 626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6459" h="626078">
                <a:moveTo>
                  <a:pt x="540734" y="0"/>
                </a:moveTo>
                <a:lnTo>
                  <a:pt x="190" y="540544"/>
                </a:lnTo>
                <a:lnTo>
                  <a:pt x="0" y="540448"/>
                </a:lnTo>
                <a:lnTo>
                  <a:pt x="0" y="626078"/>
                </a:lnTo>
                <a:lnTo>
                  <a:pt x="80867" y="621411"/>
                </a:lnTo>
                <a:lnTo>
                  <a:pt x="81058" y="621601"/>
                </a:lnTo>
                <a:lnTo>
                  <a:pt x="621697" y="80963"/>
                </a:lnTo>
                <a:lnTo>
                  <a:pt x="626459" y="0"/>
                </a:lnTo>
                <a:lnTo>
                  <a:pt x="540734" y="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7" name="Freeform: Shape 146">
            <a:extLst>
              <a:ext uri="{FF2B5EF4-FFF2-40B4-BE49-F238E27FC236}">
                <a16:creationId xmlns:a16="http://schemas.microsoft.com/office/drawing/2014/main" id="{FCBFE14F-0265-47F4-5C45-1D455F58C91B}"/>
              </a:ext>
            </a:extLst>
          </p:cNvPr>
          <p:cNvSpPr/>
          <p:nvPr/>
        </p:nvSpPr>
        <p:spPr>
          <a:xfrm rot="16200000">
            <a:off x="972" y="619"/>
            <a:ext cx="742081" cy="742081"/>
          </a:xfrm>
          <a:custGeom>
            <a:avLst/>
            <a:gdLst>
              <a:gd name="connsiteX0" fmla="*/ 1529144 w 1529143"/>
              <a:gd name="connsiteY0" fmla="*/ 1529144 h 1529143"/>
              <a:gd name="connsiteX1" fmla="*/ 0 w 1529143"/>
              <a:gd name="connsiteY1" fmla="*/ 1529144 h 1529143"/>
              <a:gd name="connsiteX2" fmla="*/ 0 w 1529143"/>
              <a:gd name="connsiteY2" fmla="*/ 0 h 1529143"/>
              <a:gd name="connsiteX3" fmla="*/ 1529144 w 1529143"/>
              <a:gd name="connsiteY3" fmla="*/ 0 h 1529143"/>
              <a:gd name="connsiteX4" fmla="*/ 1529144 w 1529143"/>
              <a:gd name="connsiteY4" fmla="*/ 1529144 h 1529143"/>
              <a:gd name="connsiteX5" fmla="*/ 9525 w 1529143"/>
              <a:gd name="connsiteY5" fmla="*/ 1519619 h 1529143"/>
              <a:gd name="connsiteX6" fmla="*/ 1519619 w 1529143"/>
              <a:gd name="connsiteY6" fmla="*/ 1519619 h 1529143"/>
              <a:gd name="connsiteX7" fmla="*/ 1519619 w 1529143"/>
              <a:gd name="connsiteY7" fmla="*/ 9525 h 1529143"/>
              <a:gd name="connsiteX8" fmla="*/ 9525 w 1529143"/>
              <a:gd name="connsiteY8" fmla="*/ 9525 h 1529143"/>
              <a:gd name="connsiteX9" fmla="*/ 9525 w 1529143"/>
              <a:gd name="connsiteY9" fmla="*/ 1519619 h 1529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29143" h="1529143">
                <a:moveTo>
                  <a:pt x="1529144" y="1529144"/>
                </a:moveTo>
                <a:lnTo>
                  <a:pt x="0" y="1529144"/>
                </a:lnTo>
                <a:lnTo>
                  <a:pt x="0" y="0"/>
                </a:lnTo>
                <a:lnTo>
                  <a:pt x="1529144" y="0"/>
                </a:lnTo>
                <a:lnTo>
                  <a:pt x="1529144" y="1529144"/>
                </a:lnTo>
                <a:close/>
                <a:moveTo>
                  <a:pt x="9525" y="1519619"/>
                </a:moveTo>
                <a:lnTo>
                  <a:pt x="1519619" y="1519619"/>
                </a:lnTo>
                <a:lnTo>
                  <a:pt x="1519619" y="9525"/>
                </a:lnTo>
                <a:lnTo>
                  <a:pt x="9525" y="9525"/>
                </a:lnTo>
                <a:lnTo>
                  <a:pt x="9525" y="1519619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8" name="Freeform: Shape 147">
            <a:extLst>
              <a:ext uri="{FF2B5EF4-FFF2-40B4-BE49-F238E27FC236}">
                <a16:creationId xmlns:a16="http://schemas.microsoft.com/office/drawing/2014/main" id="{67075A7E-A4E3-F887-F54E-01D2E1CF7CBB}"/>
              </a:ext>
            </a:extLst>
          </p:cNvPr>
          <p:cNvSpPr/>
          <p:nvPr/>
        </p:nvSpPr>
        <p:spPr>
          <a:xfrm rot="16200000">
            <a:off x="737690" y="372215"/>
            <a:ext cx="373351" cy="367620"/>
          </a:xfrm>
          <a:custGeom>
            <a:avLst/>
            <a:gdLst>
              <a:gd name="connsiteX0" fmla="*/ 637794 w 769334"/>
              <a:gd name="connsiteY0" fmla="*/ 757523 h 757523"/>
              <a:gd name="connsiteX1" fmla="*/ 0 w 769334"/>
              <a:gd name="connsiteY1" fmla="*/ 757523 h 757523"/>
              <a:gd name="connsiteX2" fmla="*/ 0 w 769334"/>
              <a:gd name="connsiteY2" fmla="*/ 0 h 757523"/>
              <a:gd name="connsiteX3" fmla="*/ 769334 w 769334"/>
              <a:gd name="connsiteY3" fmla="*/ 0 h 757523"/>
              <a:gd name="connsiteX4" fmla="*/ 769334 w 769334"/>
              <a:gd name="connsiteY4" fmla="*/ 625983 h 757523"/>
              <a:gd name="connsiteX5" fmla="*/ 637794 w 769334"/>
              <a:gd name="connsiteY5" fmla="*/ 757523 h 757523"/>
              <a:gd name="connsiteX6" fmla="*/ 9525 w 769334"/>
              <a:gd name="connsiteY6" fmla="*/ 747998 h 757523"/>
              <a:gd name="connsiteX7" fmla="*/ 637794 w 769334"/>
              <a:gd name="connsiteY7" fmla="*/ 747998 h 757523"/>
              <a:gd name="connsiteX8" fmla="*/ 759809 w 769334"/>
              <a:gd name="connsiteY8" fmla="*/ 625983 h 757523"/>
              <a:gd name="connsiteX9" fmla="*/ 759809 w 769334"/>
              <a:gd name="connsiteY9" fmla="*/ 9525 h 757523"/>
              <a:gd name="connsiteX10" fmla="*/ 9525 w 769334"/>
              <a:gd name="connsiteY10" fmla="*/ 9525 h 757523"/>
              <a:gd name="connsiteX11" fmla="*/ 9525 w 769334"/>
              <a:gd name="connsiteY11" fmla="*/ 747998 h 757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69334" h="757523">
                <a:moveTo>
                  <a:pt x="637794" y="757523"/>
                </a:moveTo>
                <a:lnTo>
                  <a:pt x="0" y="757523"/>
                </a:lnTo>
                <a:lnTo>
                  <a:pt x="0" y="0"/>
                </a:lnTo>
                <a:lnTo>
                  <a:pt x="769334" y="0"/>
                </a:lnTo>
                <a:lnTo>
                  <a:pt x="769334" y="625983"/>
                </a:lnTo>
                <a:cubicBezTo>
                  <a:pt x="769334" y="698563"/>
                  <a:pt x="710279" y="757523"/>
                  <a:pt x="637794" y="757523"/>
                </a:cubicBezTo>
                <a:close/>
                <a:moveTo>
                  <a:pt x="9525" y="747998"/>
                </a:moveTo>
                <a:lnTo>
                  <a:pt x="637794" y="747998"/>
                </a:lnTo>
                <a:cubicBezTo>
                  <a:pt x="705041" y="747998"/>
                  <a:pt x="759809" y="693230"/>
                  <a:pt x="759809" y="625983"/>
                </a:cubicBezTo>
                <a:lnTo>
                  <a:pt x="759809" y="9525"/>
                </a:lnTo>
                <a:lnTo>
                  <a:pt x="9525" y="9525"/>
                </a:lnTo>
                <a:lnTo>
                  <a:pt x="9525" y="747998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9" name="Freeform: Shape 148">
            <a:extLst>
              <a:ext uri="{FF2B5EF4-FFF2-40B4-BE49-F238E27FC236}">
                <a16:creationId xmlns:a16="http://schemas.microsoft.com/office/drawing/2014/main" id="{0D7B7F51-DC9D-7457-56D5-48512EF9359A}"/>
              </a:ext>
            </a:extLst>
          </p:cNvPr>
          <p:cNvSpPr/>
          <p:nvPr/>
        </p:nvSpPr>
        <p:spPr>
          <a:xfrm rot="16200000">
            <a:off x="-274063" y="1036224"/>
            <a:ext cx="1358987" cy="767319"/>
          </a:xfrm>
          <a:custGeom>
            <a:avLst/>
            <a:gdLst>
              <a:gd name="connsiteX0" fmla="*/ 504825 w 2800349"/>
              <a:gd name="connsiteY0" fmla="*/ 1104900 h 1581150"/>
              <a:gd name="connsiteX1" fmla="*/ 504825 w 2800349"/>
              <a:gd name="connsiteY1" fmla="*/ 257175 h 1581150"/>
              <a:gd name="connsiteX2" fmla="*/ 514350 w 2800349"/>
              <a:gd name="connsiteY2" fmla="*/ 257175 h 1581150"/>
              <a:gd name="connsiteX3" fmla="*/ 257175 w 2800349"/>
              <a:gd name="connsiteY3" fmla="*/ 0 h 1581150"/>
              <a:gd name="connsiteX4" fmla="*/ 0 w 2800349"/>
              <a:gd name="connsiteY4" fmla="*/ 257175 h 1581150"/>
              <a:gd name="connsiteX5" fmla="*/ 9525 w 2800349"/>
              <a:gd name="connsiteY5" fmla="*/ 257175 h 1581150"/>
              <a:gd name="connsiteX6" fmla="*/ 9525 w 2800349"/>
              <a:gd name="connsiteY6" fmla="*/ 1104900 h 1581150"/>
              <a:gd name="connsiteX7" fmla="*/ 9525 w 2800349"/>
              <a:gd name="connsiteY7" fmla="*/ 1171575 h 1581150"/>
              <a:gd name="connsiteX8" fmla="*/ 9525 w 2800349"/>
              <a:gd name="connsiteY8" fmla="*/ 1581150 h 1581150"/>
              <a:gd name="connsiteX9" fmla="*/ 2800350 w 2800349"/>
              <a:gd name="connsiteY9" fmla="*/ 1581150 h 1581150"/>
              <a:gd name="connsiteX10" fmla="*/ 2800350 w 2800349"/>
              <a:gd name="connsiteY10" fmla="*/ 1104900 h 1581150"/>
              <a:gd name="connsiteX11" fmla="*/ 504825 w 2800349"/>
              <a:gd name="connsiteY11" fmla="*/ 1104900 h 1581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800349" h="1581150">
                <a:moveTo>
                  <a:pt x="504825" y="1104900"/>
                </a:moveTo>
                <a:lnTo>
                  <a:pt x="504825" y="257175"/>
                </a:lnTo>
                <a:lnTo>
                  <a:pt x="514350" y="257175"/>
                </a:lnTo>
                <a:lnTo>
                  <a:pt x="257175" y="0"/>
                </a:lnTo>
                <a:lnTo>
                  <a:pt x="0" y="257175"/>
                </a:lnTo>
                <a:lnTo>
                  <a:pt x="9525" y="257175"/>
                </a:lnTo>
                <a:lnTo>
                  <a:pt x="9525" y="1104900"/>
                </a:lnTo>
                <a:lnTo>
                  <a:pt x="9525" y="1171575"/>
                </a:lnTo>
                <a:lnTo>
                  <a:pt x="9525" y="1581150"/>
                </a:lnTo>
                <a:lnTo>
                  <a:pt x="2800350" y="1581150"/>
                </a:lnTo>
                <a:lnTo>
                  <a:pt x="2800350" y="1104900"/>
                </a:lnTo>
                <a:lnTo>
                  <a:pt x="504825" y="110490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grpSp>
        <p:nvGrpSpPr>
          <p:cNvPr id="249" name="Group 248">
            <a:extLst>
              <a:ext uri="{FF2B5EF4-FFF2-40B4-BE49-F238E27FC236}">
                <a16:creationId xmlns:a16="http://schemas.microsoft.com/office/drawing/2014/main" id="{D41D8E7B-2165-062B-D3FD-259F9C4EF64D}"/>
              </a:ext>
            </a:extLst>
          </p:cNvPr>
          <p:cNvGrpSpPr/>
          <p:nvPr/>
        </p:nvGrpSpPr>
        <p:grpSpPr>
          <a:xfrm>
            <a:off x="4281192" y="900138"/>
            <a:ext cx="3629617" cy="595062"/>
            <a:chOff x="4195584" y="900138"/>
            <a:chExt cx="3629617" cy="595062"/>
          </a:xfrm>
        </p:grpSpPr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B0077EA2-92F9-AD2F-5E8E-7C474A1DD23B}"/>
                </a:ext>
              </a:extLst>
            </p:cNvPr>
            <p:cNvSpPr/>
            <p:nvPr/>
          </p:nvSpPr>
          <p:spPr>
            <a:xfrm>
              <a:off x="4387130" y="900138"/>
              <a:ext cx="3246525" cy="595062"/>
            </a:xfrm>
            <a:prstGeom prst="rect">
              <a:avLst/>
            </a:prstGeom>
            <a:solidFill>
              <a:srgbClr val="E500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52" name="Isosceles Triangle 151">
              <a:extLst>
                <a:ext uri="{FF2B5EF4-FFF2-40B4-BE49-F238E27FC236}">
                  <a16:creationId xmlns:a16="http://schemas.microsoft.com/office/drawing/2014/main" id="{ECA6F44D-C5D5-DAA6-57DF-FCE71A960EB4}"/>
                </a:ext>
              </a:extLst>
            </p:cNvPr>
            <p:cNvSpPr/>
            <p:nvPr/>
          </p:nvSpPr>
          <p:spPr>
            <a:xfrm rot="5400000" flipH="1">
              <a:off x="7558064" y="1085951"/>
              <a:ext cx="338256" cy="196019"/>
            </a:xfrm>
            <a:prstGeom prst="triangle">
              <a:avLst>
                <a:gd name="adj" fmla="val 47959"/>
              </a:avLst>
            </a:prstGeom>
            <a:solidFill>
              <a:srgbClr val="E500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53" name="Isosceles Triangle 152">
              <a:extLst>
                <a:ext uri="{FF2B5EF4-FFF2-40B4-BE49-F238E27FC236}">
                  <a16:creationId xmlns:a16="http://schemas.microsoft.com/office/drawing/2014/main" id="{B8812F06-C7D6-1A66-7C43-972718CF64B0}"/>
                </a:ext>
              </a:extLst>
            </p:cNvPr>
            <p:cNvSpPr/>
            <p:nvPr/>
          </p:nvSpPr>
          <p:spPr>
            <a:xfrm rot="16200000">
              <a:off x="4124466" y="1085951"/>
              <a:ext cx="338256" cy="196019"/>
            </a:xfrm>
            <a:prstGeom prst="triangle">
              <a:avLst>
                <a:gd name="adj" fmla="val 47959"/>
              </a:avLst>
            </a:prstGeom>
            <a:solidFill>
              <a:srgbClr val="E500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154" name="TextBox 153">
            <a:extLst>
              <a:ext uri="{FF2B5EF4-FFF2-40B4-BE49-F238E27FC236}">
                <a16:creationId xmlns:a16="http://schemas.microsoft.com/office/drawing/2014/main" id="{5BA23407-C868-0F69-73B9-8C1C95F6DE6E}"/>
              </a:ext>
            </a:extLst>
          </p:cNvPr>
          <p:cNvSpPr txBox="1"/>
          <p:nvPr/>
        </p:nvSpPr>
        <p:spPr>
          <a:xfrm>
            <a:off x="4710044" y="949298"/>
            <a:ext cx="27719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sr-Latn-RS" sz="3200" b="1" dirty="0">
                <a:solidFill>
                  <a:schemeClr val="bg1"/>
                </a:solidFill>
                <a:latin typeface="Overpass SemiBold" pitchFamily="2" charset="0"/>
              </a:rPr>
              <a:t>Web </a:t>
            </a:r>
            <a:r>
              <a:rPr lang="sr-Latn-RS" sz="3200" b="1" dirty="0" err="1">
                <a:solidFill>
                  <a:schemeClr val="bg1"/>
                </a:solidFill>
                <a:latin typeface="Overpass SemiBold" pitchFamily="2" charset="0"/>
              </a:rPr>
              <a:t>Scraping</a:t>
            </a:r>
            <a:endParaRPr lang="en-IN" sz="3200" b="1" dirty="0">
              <a:solidFill>
                <a:schemeClr val="bg1"/>
              </a:solidFill>
              <a:latin typeface="Overpass SemiBold" pitchFamily="2" charset="0"/>
            </a:endParaRPr>
          </a:p>
        </p:txBody>
      </p:sp>
      <p:grpSp>
        <p:nvGrpSpPr>
          <p:cNvPr id="302" name="Group 301">
            <a:extLst>
              <a:ext uri="{FF2B5EF4-FFF2-40B4-BE49-F238E27FC236}">
                <a16:creationId xmlns:a16="http://schemas.microsoft.com/office/drawing/2014/main" id="{E997BA6A-4423-C972-9FC9-52E217008C7D}"/>
              </a:ext>
            </a:extLst>
          </p:cNvPr>
          <p:cNvGrpSpPr/>
          <p:nvPr/>
        </p:nvGrpSpPr>
        <p:grpSpPr>
          <a:xfrm>
            <a:off x="1668321" y="2617980"/>
            <a:ext cx="2711489" cy="1098877"/>
            <a:chOff x="1668321" y="2617980"/>
            <a:chExt cx="2711489" cy="1098877"/>
          </a:xfrm>
        </p:grpSpPr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FCE4E89E-E753-DCD2-1B68-8A927AFEDB9C}"/>
                </a:ext>
              </a:extLst>
            </p:cNvPr>
            <p:cNvSpPr/>
            <p:nvPr/>
          </p:nvSpPr>
          <p:spPr>
            <a:xfrm>
              <a:off x="1668321" y="2617980"/>
              <a:ext cx="2711489" cy="1086056"/>
            </a:xfrm>
            <a:custGeom>
              <a:avLst/>
              <a:gdLst>
                <a:gd name="connsiteX0" fmla="*/ 0 w 2711489"/>
                <a:gd name="connsiteY0" fmla="*/ 0 h 1485020"/>
                <a:gd name="connsiteX1" fmla="*/ 1068880 w 2711489"/>
                <a:gd name="connsiteY1" fmla="*/ 0 h 1485020"/>
                <a:gd name="connsiteX2" fmla="*/ 1355744 w 2711489"/>
                <a:gd name="connsiteY2" fmla="*/ 286946 h 1485020"/>
                <a:gd name="connsiteX3" fmla="*/ 1642609 w 2711489"/>
                <a:gd name="connsiteY3" fmla="*/ 0 h 1485020"/>
                <a:gd name="connsiteX4" fmla="*/ 2711489 w 2711489"/>
                <a:gd name="connsiteY4" fmla="*/ 0 h 1485020"/>
                <a:gd name="connsiteX5" fmla="*/ 2711489 w 2711489"/>
                <a:gd name="connsiteY5" fmla="*/ 1485020 h 1485020"/>
                <a:gd name="connsiteX6" fmla="*/ 0 w 2711489"/>
                <a:gd name="connsiteY6" fmla="*/ 1485020 h 1485020"/>
                <a:gd name="connsiteX7" fmla="*/ 0 w 2711489"/>
                <a:gd name="connsiteY7" fmla="*/ 0 h 1485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11489" h="1485020">
                  <a:moveTo>
                    <a:pt x="0" y="0"/>
                  </a:moveTo>
                  <a:lnTo>
                    <a:pt x="1068880" y="0"/>
                  </a:lnTo>
                  <a:lnTo>
                    <a:pt x="1355744" y="286946"/>
                  </a:lnTo>
                  <a:lnTo>
                    <a:pt x="1642609" y="0"/>
                  </a:lnTo>
                  <a:lnTo>
                    <a:pt x="2711489" y="0"/>
                  </a:lnTo>
                  <a:lnTo>
                    <a:pt x="2711489" y="1485020"/>
                  </a:lnTo>
                  <a:lnTo>
                    <a:pt x="0" y="1485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F621E56E-0F8A-3B80-DCD1-A89C4B801D84}"/>
                </a:ext>
              </a:extLst>
            </p:cNvPr>
            <p:cNvSpPr txBox="1"/>
            <p:nvPr/>
          </p:nvSpPr>
          <p:spPr>
            <a:xfrm>
              <a:off x="1874164" y="2828152"/>
              <a:ext cx="2299802" cy="888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lnSpc>
                  <a:spcPct val="150000"/>
                </a:lnSpc>
                <a:defRPr sz="160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</a:lstStyle>
            <a:p>
              <a:pPr algn="ctr"/>
              <a:r>
                <a:rPr lang="sr-Latn-RS" sz="1800" dirty="0">
                  <a:solidFill>
                    <a:srgbClr val="5C0A2A"/>
                  </a:solidFill>
                  <a:latin typeface="Overpass SemiBold" pitchFamily="2" charset="0"/>
                </a:rPr>
                <a:t>Sakuplja podatke sa web stranice</a:t>
              </a:r>
              <a:endParaRPr lang="en-IN" sz="1800" dirty="0">
                <a:solidFill>
                  <a:srgbClr val="5C0A2A"/>
                </a:solidFill>
                <a:latin typeface="Overpass SemiBold" pitchFamily="2" charset="0"/>
              </a:endParaRPr>
            </a:p>
          </p:txBody>
        </p:sp>
      </p:grpSp>
      <p:grpSp>
        <p:nvGrpSpPr>
          <p:cNvPr id="303" name="Group 302">
            <a:extLst>
              <a:ext uri="{FF2B5EF4-FFF2-40B4-BE49-F238E27FC236}">
                <a16:creationId xmlns:a16="http://schemas.microsoft.com/office/drawing/2014/main" id="{C3E27D31-6D9A-2655-CD79-2C83ECF4AF85}"/>
              </a:ext>
            </a:extLst>
          </p:cNvPr>
          <p:cNvGrpSpPr/>
          <p:nvPr/>
        </p:nvGrpSpPr>
        <p:grpSpPr>
          <a:xfrm>
            <a:off x="4723576" y="2617980"/>
            <a:ext cx="2711489" cy="1098877"/>
            <a:chOff x="4723576" y="2617980"/>
            <a:chExt cx="2711489" cy="1098877"/>
          </a:xfrm>
        </p:grpSpPr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E8243990-261E-186F-F9DE-966A8765C0AC}"/>
                </a:ext>
              </a:extLst>
            </p:cNvPr>
            <p:cNvSpPr/>
            <p:nvPr/>
          </p:nvSpPr>
          <p:spPr>
            <a:xfrm>
              <a:off x="4723576" y="2617980"/>
              <a:ext cx="2711489" cy="1086056"/>
            </a:xfrm>
            <a:custGeom>
              <a:avLst/>
              <a:gdLst>
                <a:gd name="connsiteX0" fmla="*/ 0 w 2711489"/>
                <a:gd name="connsiteY0" fmla="*/ 0 h 1485020"/>
                <a:gd name="connsiteX1" fmla="*/ 1068880 w 2711489"/>
                <a:gd name="connsiteY1" fmla="*/ 0 h 1485020"/>
                <a:gd name="connsiteX2" fmla="*/ 1355744 w 2711489"/>
                <a:gd name="connsiteY2" fmla="*/ 286946 h 1485020"/>
                <a:gd name="connsiteX3" fmla="*/ 1642609 w 2711489"/>
                <a:gd name="connsiteY3" fmla="*/ 0 h 1485020"/>
                <a:gd name="connsiteX4" fmla="*/ 2711489 w 2711489"/>
                <a:gd name="connsiteY4" fmla="*/ 0 h 1485020"/>
                <a:gd name="connsiteX5" fmla="*/ 2711489 w 2711489"/>
                <a:gd name="connsiteY5" fmla="*/ 1485020 h 1485020"/>
                <a:gd name="connsiteX6" fmla="*/ 0 w 2711489"/>
                <a:gd name="connsiteY6" fmla="*/ 1485020 h 1485020"/>
                <a:gd name="connsiteX7" fmla="*/ 0 w 2711489"/>
                <a:gd name="connsiteY7" fmla="*/ 0 h 1485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11489" h="1485020">
                  <a:moveTo>
                    <a:pt x="0" y="0"/>
                  </a:moveTo>
                  <a:lnTo>
                    <a:pt x="1068880" y="0"/>
                  </a:lnTo>
                  <a:lnTo>
                    <a:pt x="1355744" y="286946"/>
                  </a:lnTo>
                  <a:lnTo>
                    <a:pt x="1642609" y="0"/>
                  </a:lnTo>
                  <a:lnTo>
                    <a:pt x="2711489" y="0"/>
                  </a:lnTo>
                  <a:lnTo>
                    <a:pt x="2711489" y="1485020"/>
                  </a:lnTo>
                  <a:lnTo>
                    <a:pt x="0" y="1485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207" name="TextBox 206">
              <a:extLst>
                <a:ext uri="{FF2B5EF4-FFF2-40B4-BE49-F238E27FC236}">
                  <a16:creationId xmlns:a16="http://schemas.microsoft.com/office/drawing/2014/main" id="{94B8B059-930A-FB74-11DD-4D58B66CA47F}"/>
                </a:ext>
              </a:extLst>
            </p:cNvPr>
            <p:cNvSpPr txBox="1"/>
            <p:nvPr/>
          </p:nvSpPr>
          <p:spPr>
            <a:xfrm>
              <a:off x="5084327" y="2828152"/>
              <a:ext cx="1989986" cy="888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lnSpc>
                  <a:spcPct val="150000"/>
                </a:lnSpc>
                <a:defRPr sz="160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</a:lstStyle>
            <a:p>
              <a:pPr algn="ctr"/>
              <a:r>
                <a:rPr lang="sr-Latn-RS" sz="1800" dirty="0">
                  <a:solidFill>
                    <a:srgbClr val="5C0A2A"/>
                  </a:solidFill>
                  <a:latin typeface="Overpass SemiBold" pitchFamily="2" charset="0"/>
                </a:rPr>
                <a:t>Jednostavan program</a:t>
              </a:r>
              <a:endParaRPr lang="en-IN" sz="1800" dirty="0">
                <a:solidFill>
                  <a:srgbClr val="5C0A2A"/>
                </a:solidFill>
                <a:latin typeface="Overpass SemiBold" pitchFamily="2" charset="0"/>
              </a:endParaRPr>
            </a:p>
          </p:txBody>
        </p:sp>
      </p:grpSp>
      <p:grpSp>
        <p:nvGrpSpPr>
          <p:cNvPr id="304" name="Group 303">
            <a:extLst>
              <a:ext uri="{FF2B5EF4-FFF2-40B4-BE49-F238E27FC236}">
                <a16:creationId xmlns:a16="http://schemas.microsoft.com/office/drawing/2014/main" id="{25248328-9575-3BFC-1673-4D864BA64F6C}"/>
              </a:ext>
            </a:extLst>
          </p:cNvPr>
          <p:cNvGrpSpPr/>
          <p:nvPr/>
        </p:nvGrpSpPr>
        <p:grpSpPr>
          <a:xfrm>
            <a:off x="7812190" y="2617980"/>
            <a:ext cx="2711489" cy="1098877"/>
            <a:chOff x="7812190" y="2617980"/>
            <a:chExt cx="2711489" cy="1098877"/>
          </a:xfrm>
        </p:grpSpPr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8DC81354-F9EB-B5B7-84B6-C9DA43EF979E}"/>
                </a:ext>
              </a:extLst>
            </p:cNvPr>
            <p:cNvSpPr/>
            <p:nvPr/>
          </p:nvSpPr>
          <p:spPr>
            <a:xfrm>
              <a:off x="7812190" y="2617980"/>
              <a:ext cx="2711489" cy="1086056"/>
            </a:xfrm>
            <a:custGeom>
              <a:avLst/>
              <a:gdLst>
                <a:gd name="connsiteX0" fmla="*/ 0 w 2711489"/>
                <a:gd name="connsiteY0" fmla="*/ 0 h 1485020"/>
                <a:gd name="connsiteX1" fmla="*/ 1068880 w 2711489"/>
                <a:gd name="connsiteY1" fmla="*/ 0 h 1485020"/>
                <a:gd name="connsiteX2" fmla="*/ 1355744 w 2711489"/>
                <a:gd name="connsiteY2" fmla="*/ 286946 h 1485020"/>
                <a:gd name="connsiteX3" fmla="*/ 1642609 w 2711489"/>
                <a:gd name="connsiteY3" fmla="*/ 0 h 1485020"/>
                <a:gd name="connsiteX4" fmla="*/ 2711489 w 2711489"/>
                <a:gd name="connsiteY4" fmla="*/ 0 h 1485020"/>
                <a:gd name="connsiteX5" fmla="*/ 2711489 w 2711489"/>
                <a:gd name="connsiteY5" fmla="*/ 1485020 h 1485020"/>
                <a:gd name="connsiteX6" fmla="*/ 0 w 2711489"/>
                <a:gd name="connsiteY6" fmla="*/ 1485020 h 1485020"/>
                <a:gd name="connsiteX7" fmla="*/ 0 w 2711489"/>
                <a:gd name="connsiteY7" fmla="*/ 0 h 1485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11489" h="1485020">
                  <a:moveTo>
                    <a:pt x="0" y="0"/>
                  </a:moveTo>
                  <a:lnTo>
                    <a:pt x="1068880" y="0"/>
                  </a:lnTo>
                  <a:lnTo>
                    <a:pt x="1355744" y="286946"/>
                  </a:lnTo>
                  <a:lnTo>
                    <a:pt x="1642609" y="0"/>
                  </a:lnTo>
                  <a:lnTo>
                    <a:pt x="2711489" y="0"/>
                  </a:lnTo>
                  <a:lnTo>
                    <a:pt x="2711489" y="1485020"/>
                  </a:lnTo>
                  <a:lnTo>
                    <a:pt x="0" y="1485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219" name="TextBox 218">
              <a:extLst>
                <a:ext uri="{FF2B5EF4-FFF2-40B4-BE49-F238E27FC236}">
                  <a16:creationId xmlns:a16="http://schemas.microsoft.com/office/drawing/2014/main" id="{562729A8-7940-5A55-0F94-733FD55A9CEE}"/>
                </a:ext>
              </a:extLst>
            </p:cNvPr>
            <p:cNvSpPr txBox="1"/>
            <p:nvPr/>
          </p:nvSpPr>
          <p:spPr>
            <a:xfrm>
              <a:off x="8172941" y="2828152"/>
              <a:ext cx="1989986" cy="888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lnSpc>
                  <a:spcPct val="150000"/>
                </a:lnSpc>
                <a:defRPr>
                  <a:solidFill>
                    <a:schemeClr val="bg1"/>
                  </a:solidFill>
                  <a:latin typeface="Overpass SemiBold" pitchFamily="2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</a:lstStyle>
            <a:p>
              <a:r>
                <a:rPr lang="sr-Latn-RS" dirty="0">
                  <a:solidFill>
                    <a:srgbClr val="5C0A2A"/>
                  </a:solidFill>
                </a:rPr>
                <a:t>Prolazak kroz DOM stablo</a:t>
              </a:r>
              <a:endParaRPr lang="en-IN" dirty="0">
                <a:solidFill>
                  <a:srgbClr val="5C0A2A"/>
                </a:solidFill>
              </a:endParaRPr>
            </a:p>
          </p:txBody>
        </p:sp>
      </p:grpSp>
      <p:grpSp>
        <p:nvGrpSpPr>
          <p:cNvPr id="245" name="Group 244">
            <a:extLst>
              <a:ext uri="{FF2B5EF4-FFF2-40B4-BE49-F238E27FC236}">
                <a16:creationId xmlns:a16="http://schemas.microsoft.com/office/drawing/2014/main" id="{811DE9D5-68AA-21B3-8C59-C7D0C1A2BD90}"/>
              </a:ext>
            </a:extLst>
          </p:cNvPr>
          <p:cNvGrpSpPr/>
          <p:nvPr/>
        </p:nvGrpSpPr>
        <p:grpSpPr>
          <a:xfrm>
            <a:off x="10170585" y="668106"/>
            <a:ext cx="1584939" cy="600307"/>
            <a:chOff x="12794591" y="-861325"/>
            <a:chExt cx="1584939" cy="600307"/>
          </a:xfrm>
        </p:grpSpPr>
        <p:sp>
          <p:nvSpPr>
            <p:cNvPr id="246" name="TextBox 245">
              <a:extLst>
                <a:ext uri="{FF2B5EF4-FFF2-40B4-BE49-F238E27FC236}">
                  <a16:creationId xmlns:a16="http://schemas.microsoft.com/office/drawing/2014/main" id="{BC938D4E-2B0B-225A-65AF-D34B54293357}"/>
                </a:ext>
              </a:extLst>
            </p:cNvPr>
            <p:cNvSpPr txBox="1"/>
            <p:nvPr/>
          </p:nvSpPr>
          <p:spPr>
            <a:xfrm>
              <a:off x="12965983" y="-711102"/>
              <a:ext cx="141354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000" dirty="0">
                  <a:solidFill>
                    <a:schemeClr val="bg1"/>
                  </a:solidFill>
                  <a:latin typeface="Overpass ExtraBold" pitchFamily="2" charset="0"/>
                </a:rPr>
                <a:t>FIFA WORLD CUP</a:t>
              </a:r>
            </a:p>
          </p:txBody>
        </p:sp>
        <p:pic>
          <p:nvPicPr>
            <p:cNvPr id="247" name="Picture 246" descr="A picture containing text, guitar&#10;&#10;Description automatically generated">
              <a:extLst>
                <a:ext uri="{FF2B5EF4-FFF2-40B4-BE49-F238E27FC236}">
                  <a16:creationId xmlns:a16="http://schemas.microsoft.com/office/drawing/2014/main" id="{61F02408-AC89-3A44-766A-5FD0406EFAE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94591" y="-861325"/>
              <a:ext cx="279463" cy="600307"/>
            </a:xfrm>
            <a:prstGeom prst="rect">
              <a:avLst/>
            </a:prstGeom>
          </p:spPr>
        </p:pic>
        <p:pic>
          <p:nvPicPr>
            <p:cNvPr id="248" name="Picture 247" descr="A black and white sign&#10;&#10;Description automatically generated with low confidence">
              <a:extLst>
                <a:ext uri="{FF2B5EF4-FFF2-40B4-BE49-F238E27FC236}">
                  <a16:creationId xmlns:a16="http://schemas.microsoft.com/office/drawing/2014/main" id="{187ACA59-4147-DC24-EC09-87C319BCD2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267565" y="-512609"/>
              <a:ext cx="810385" cy="134420"/>
            </a:xfrm>
            <a:prstGeom prst="rect">
              <a:avLst/>
            </a:prstGeom>
          </p:spPr>
        </p:pic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C6B74D72-2206-A892-A256-5F8C3A1207A1}"/>
              </a:ext>
            </a:extLst>
          </p:cNvPr>
          <p:cNvGrpSpPr/>
          <p:nvPr/>
        </p:nvGrpSpPr>
        <p:grpSpPr>
          <a:xfrm>
            <a:off x="2726097" y="1894278"/>
            <a:ext cx="595936" cy="585647"/>
            <a:chOff x="2175954" y="718677"/>
            <a:chExt cx="1460177" cy="1434966"/>
          </a:xfrm>
          <a:solidFill>
            <a:schemeClr val="bg1"/>
          </a:solidFill>
        </p:grpSpPr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D9AD3A8A-0A73-61AC-59A9-BA0EA3425B76}"/>
                </a:ext>
              </a:extLst>
            </p:cNvPr>
            <p:cNvSpPr/>
            <p:nvPr/>
          </p:nvSpPr>
          <p:spPr>
            <a:xfrm>
              <a:off x="2175954" y="718677"/>
              <a:ext cx="904238" cy="1434966"/>
            </a:xfrm>
            <a:custGeom>
              <a:avLst/>
              <a:gdLst>
                <a:gd name="connsiteX0" fmla="*/ 748360 w 904238"/>
                <a:gd name="connsiteY0" fmla="*/ 1136507 h 1434966"/>
                <a:gd name="connsiteX1" fmla="*/ 711303 w 904238"/>
                <a:gd name="connsiteY1" fmla="*/ 1081725 h 1434966"/>
                <a:gd name="connsiteX2" fmla="*/ 707122 w 904238"/>
                <a:gd name="connsiteY2" fmla="*/ 1072791 h 1434966"/>
                <a:gd name="connsiteX3" fmla="*/ 683466 w 904238"/>
                <a:gd name="connsiteY3" fmla="*/ 1064358 h 1434966"/>
                <a:gd name="connsiteX4" fmla="*/ 668242 w 904238"/>
                <a:gd name="connsiteY4" fmla="*/ 1084155 h 1434966"/>
                <a:gd name="connsiteX5" fmla="*/ 695115 w 904238"/>
                <a:gd name="connsiteY5" fmla="*/ 1148085 h 1434966"/>
                <a:gd name="connsiteX6" fmla="*/ 766656 w 904238"/>
                <a:gd name="connsiteY6" fmla="*/ 1217446 h 1434966"/>
                <a:gd name="connsiteX7" fmla="*/ 811897 w 904238"/>
                <a:gd name="connsiteY7" fmla="*/ 1302567 h 1434966"/>
                <a:gd name="connsiteX8" fmla="*/ 751362 w 904238"/>
                <a:gd name="connsiteY8" fmla="*/ 1286450 h 1434966"/>
                <a:gd name="connsiteX9" fmla="*/ 572366 w 904238"/>
                <a:gd name="connsiteY9" fmla="*/ 1154410 h 1434966"/>
                <a:gd name="connsiteX10" fmla="*/ 310072 w 904238"/>
                <a:gd name="connsiteY10" fmla="*/ 892330 h 1434966"/>
                <a:gd name="connsiteX11" fmla="*/ 297136 w 904238"/>
                <a:gd name="connsiteY11" fmla="*/ 881288 h 1434966"/>
                <a:gd name="connsiteX12" fmla="*/ 271192 w 904238"/>
                <a:gd name="connsiteY12" fmla="*/ 885040 h 1434966"/>
                <a:gd name="connsiteX13" fmla="*/ 268440 w 904238"/>
                <a:gd name="connsiteY13" fmla="*/ 911127 h 1434966"/>
                <a:gd name="connsiteX14" fmla="*/ 277660 w 904238"/>
                <a:gd name="connsiteY14" fmla="*/ 921918 h 1434966"/>
                <a:gd name="connsiteX15" fmla="*/ 544064 w 904238"/>
                <a:gd name="connsiteY15" fmla="*/ 1187929 h 1434966"/>
                <a:gd name="connsiteX16" fmla="*/ 791242 w 904238"/>
                <a:gd name="connsiteY16" fmla="*/ 1346306 h 1434966"/>
                <a:gd name="connsiteX17" fmla="*/ 716699 w 904238"/>
                <a:gd name="connsiteY17" fmla="*/ 1372500 h 1434966"/>
                <a:gd name="connsiteX18" fmla="*/ 671459 w 904238"/>
                <a:gd name="connsiteY18" fmla="*/ 1355704 h 1434966"/>
                <a:gd name="connsiteX19" fmla="*/ 531163 w 904238"/>
                <a:gd name="connsiteY19" fmla="*/ 1256754 h 1434966"/>
                <a:gd name="connsiteX20" fmla="*/ 242783 w 904238"/>
                <a:gd name="connsiteY20" fmla="*/ 970375 h 1434966"/>
                <a:gd name="connsiteX21" fmla="*/ 62072 w 904238"/>
                <a:gd name="connsiteY21" fmla="*/ 790092 h 1434966"/>
                <a:gd name="connsiteX22" fmla="*/ 61535 w 904238"/>
                <a:gd name="connsiteY22" fmla="*/ 771546 h 1434966"/>
                <a:gd name="connsiteX23" fmla="*/ 85728 w 904238"/>
                <a:gd name="connsiteY23" fmla="*/ 747425 h 1434966"/>
                <a:gd name="connsiteX24" fmla="*/ 103274 w 904238"/>
                <a:gd name="connsiteY24" fmla="*/ 747353 h 1434966"/>
                <a:gd name="connsiteX25" fmla="*/ 215053 w 904238"/>
                <a:gd name="connsiteY25" fmla="*/ 859418 h 1434966"/>
                <a:gd name="connsiteX26" fmla="*/ 254039 w 904238"/>
                <a:gd name="connsiteY26" fmla="*/ 868209 h 1434966"/>
                <a:gd name="connsiteX27" fmla="*/ 245963 w 904238"/>
                <a:gd name="connsiteY27" fmla="*/ 828186 h 1434966"/>
                <a:gd name="connsiteX28" fmla="*/ 125787 w 904238"/>
                <a:gd name="connsiteY28" fmla="*/ 708474 h 1434966"/>
                <a:gd name="connsiteX29" fmla="*/ 152874 w 904238"/>
                <a:gd name="connsiteY29" fmla="*/ 684067 h 1434966"/>
                <a:gd name="connsiteX30" fmla="*/ 273622 w 904238"/>
                <a:gd name="connsiteY30" fmla="*/ 603413 h 1434966"/>
                <a:gd name="connsiteX31" fmla="*/ 290024 w 904238"/>
                <a:gd name="connsiteY31" fmla="*/ 608309 h 1434966"/>
                <a:gd name="connsiteX32" fmla="*/ 383221 w 904238"/>
                <a:gd name="connsiteY32" fmla="*/ 753571 h 1434966"/>
                <a:gd name="connsiteX33" fmla="*/ 484172 w 904238"/>
                <a:gd name="connsiteY33" fmla="*/ 798740 h 1434966"/>
                <a:gd name="connsiteX34" fmla="*/ 559430 w 904238"/>
                <a:gd name="connsiteY34" fmla="*/ 780051 h 1434966"/>
                <a:gd name="connsiteX35" fmla="*/ 572080 w 904238"/>
                <a:gd name="connsiteY35" fmla="*/ 785483 h 1434966"/>
                <a:gd name="connsiteX36" fmla="*/ 583551 w 904238"/>
                <a:gd name="connsiteY36" fmla="*/ 822111 h 1434966"/>
                <a:gd name="connsiteX37" fmla="*/ 567041 w 904238"/>
                <a:gd name="connsiteY37" fmla="*/ 851128 h 1434966"/>
                <a:gd name="connsiteX38" fmla="*/ 546637 w 904238"/>
                <a:gd name="connsiteY38" fmla="*/ 876821 h 1434966"/>
                <a:gd name="connsiteX39" fmla="*/ 574510 w 904238"/>
                <a:gd name="connsiteY39" fmla="*/ 894188 h 1434966"/>
                <a:gd name="connsiteX40" fmla="*/ 599703 w 904238"/>
                <a:gd name="connsiteY40" fmla="*/ 889578 h 1434966"/>
                <a:gd name="connsiteX41" fmla="*/ 606493 w 904238"/>
                <a:gd name="connsiteY41" fmla="*/ 894939 h 1434966"/>
                <a:gd name="connsiteX42" fmla="*/ 601704 w 904238"/>
                <a:gd name="connsiteY42" fmla="*/ 900871 h 1434966"/>
                <a:gd name="connsiteX43" fmla="*/ 582229 w 904238"/>
                <a:gd name="connsiteY43" fmla="*/ 905016 h 1434966"/>
                <a:gd name="connsiteX44" fmla="*/ 564861 w 904238"/>
                <a:gd name="connsiteY44" fmla="*/ 931674 h 1434966"/>
                <a:gd name="connsiteX45" fmla="*/ 592770 w 904238"/>
                <a:gd name="connsiteY45" fmla="*/ 947433 h 1434966"/>
                <a:gd name="connsiteX46" fmla="*/ 616534 w 904238"/>
                <a:gd name="connsiteY46" fmla="*/ 942895 h 1434966"/>
                <a:gd name="connsiteX47" fmla="*/ 623217 w 904238"/>
                <a:gd name="connsiteY47" fmla="*/ 948327 h 1434966"/>
                <a:gd name="connsiteX48" fmla="*/ 617892 w 904238"/>
                <a:gd name="connsiteY48" fmla="*/ 954151 h 1434966"/>
                <a:gd name="connsiteX49" fmla="*/ 598274 w 904238"/>
                <a:gd name="connsiteY49" fmla="*/ 957689 h 1434966"/>
                <a:gd name="connsiteX50" fmla="*/ 579656 w 904238"/>
                <a:gd name="connsiteY50" fmla="*/ 982561 h 1434966"/>
                <a:gd name="connsiteX51" fmla="*/ 605885 w 904238"/>
                <a:gd name="connsiteY51" fmla="*/ 1000571 h 1434966"/>
                <a:gd name="connsiteX52" fmla="*/ 629720 w 904238"/>
                <a:gd name="connsiteY52" fmla="*/ 996461 h 1434966"/>
                <a:gd name="connsiteX53" fmla="*/ 640762 w 904238"/>
                <a:gd name="connsiteY53" fmla="*/ 1003001 h 1434966"/>
                <a:gd name="connsiteX54" fmla="*/ 650875 w 904238"/>
                <a:gd name="connsiteY54" fmla="*/ 1034090 h 1434966"/>
                <a:gd name="connsiteX55" fmla="*/ 677748 w 904238"/>
                <a:gd name="connsiteY55" fmla="*/ 1046240 h 1434966"/>
                <a:gd name="connsiteX56" fmla="*/ 691577 w 904238"/>
                <a:gd name="connsiteY56" fmla="*/ 1020046 h 1434966"/>
                <a:gd name="connsiteX57" fmla="*/ 683930 w 904238"/>
                <a:gd name="connsiteY57" fmla="*/ 994139 h 1434966"/>
                <a:gd name="connsiteX58" fmla="*/ 685895 w 904238"/>
                <a:gd name="connsiteY58" fmla="*/ 984955 h 1434966"/>
                <a:gd name="connsiteX59" fmla="*/ 697831 w 904238"/>
                <a:gd name="connsiteY59" fmla="*/ 960262 h 1434966"/>
                <a:gd name="connsiteX60" fmla="*/ 674282 w 904238"/>
                <a:gd name="connsiteY60" fmla="*/ 943788 h 1434966"/>
                <a:gd name="connsiteX61" fmla="*/ 666599 w 904238"/>
                <a:gd name="connsiteY61" fmla="*/ 939786 h 1434966"/>
                <a:gd name="connsiteX62" fmla="*/ 669815 w 904238"/>
                <a:gd name="connsiteY62" fmla="*/ 931960 h 1434966"/>
                <a:gd name="connsiteX63" fmla="*/ 681965 w 904238"/>
                <a:gd name="connsiteY63" fmla="*/ 906302 h 1434966"/>
                <a:gd name="connsiteX64" fmla="*/ 657915 w 904238"/>
                <a:gd name="connsiteY64" fmla="*/ 891079 h 1434966"/>
                <a:gd name="connsiteX65" fmla="*/ 649732 w 904238"/>
                <a:gd name="connsiteY65" fmla="*/ 886005 h 1434966"/>
                <a:gd name="connsiteX66" fmla="*/ 655378 w 904238"/>
                <a:gd name="connsiteY66" fmla="*/ 879644 h 1434966"/>
                <a:gd name="connsiteX67" fmla="*/ 669636 w 904238"/>
                <a:gd name="connsiteY67" fmla="*/ 853701 h 1434966"/>
                <a:gd name="connsiteX68" fmla="*/ 644693 w 904238"/>
                <a:gd name="connsiteY68" fmla="*/ 837799 h 1434966"/>
                <a:gd name="connsiteX69" fmla="*/ 631114 w 904238"/>
                <a:gd name="connsiteY69" fmla="*/ 828293 h 1434966"/>
                <a:gd name="connsiteX70" fmla="*/ 607243 w 904238"/>
                <a:gd name="connsiteY70" fmla="*/ 752356 h 1434966"/>
                <a:gd name="connsiteX71" fmla="*/ 608351 w 904238"/>
                <a:gd name="connsiteY71" fmla="*/ 733453 h 1434966"/>
                <a:gd name="connsiteX72" fmla="*/ 688540 w 904238"/>
                <a:gd name="connsiteY72" fmla="*/ 542128 h 1434966"/>
                <a:gd name="connsiteX73" fmla="*/ 714841 w 904238"/>
                <a:gd name="connsiteY73" fmla="*/ 479199 h 1434966"/>
                <a:gd name="connsiteX74" fmla="*/ 703048 w 904238"/>
                <a:gd name="connsiteY74" fmla="*/ 448538 h 1434966"/>
                <a:gd name="connsiteX75" fmla="*/ 674389 w 904238"/>
                <a:gd name="connsiteY75" fmla="*/ 462475 h 1434966"/>
                <a:gd name="connsiteX76" fmla="*/ 670458 w 904238"/>
                <a:gd name="connsiteY76" fmla="*/ 471587 h 1434966"/>
                <a:gd name="connsiteX77" fmla="*/ 571508 w 904238"/>
                <a:gd name="connsiteY77" fmla="*/ 708974 h 1434966"/>
                <a:gd name="connsiteX78" fmla="*/ 544099 w 904238"/>
                <a:gd name="connsiteY78" fmla="*/ 739170 h 1434966"/>
                <a:gd name="connsiteX79" fmla="*/ 408843 w 904238"/>
                <a:gd name="connsiteY79" fmla="*/ 717015 h 1434966"/>
                <a:gd name="connsiteX80" fmla="*/ 333835 w 904238"/>
                <a:gd name="connsiteY80" fmla="*/ 600090 h 1434966"/>
                <a:gd name="connsiteX81" fmla="*/ 332942 w 904238"/>
                <a:gd name="connsiteY81" fmla="*/ 585117 h 1434966"/>
                <a:gd name="connsiteX82" fmla="*/ 402446 w 904238"/>
                <a:gd name="connsiteY82" fmla="*/ 269757 h 1434966"/>
                <a:gd name="connsiteX83" fmla="*/ 415204 w 904238"/>
                <a:gd name="connsiteY83" fmla="*/ 262002 h 1434966"/>
                <a:gd name="connsiteX84" fmla="*/ 439575 w 904238"/>
                <a:gd name="connsiteY84" fmla="*/ 269757 h 1434966"/>
                <a:gd name="connsiteX85" fmla="*/ 714805 w 904238"/>
                <a:gd name="connsiteY85" fmla="*/ 329398 h 1434966"/>
                <a:gd name="connsiteX86" fmla="*/ 724060 w 904238"/>
                <a:gd name="connsiteY86" fmla="*/ 344978 h 1434966"/>
                <a:gd name="connsiteX87" fmla="*/ 703370 w 904238"/>
                <a:gd name="connsiteY87" fmla="*/ 394829 h 1434966"/>
                <a:gd name="connsiteX88" fmla="*/ 715663 w 904238"/>
                <a:gd name="connsiteY88" fmla="*/ 421558 h 1434966"/>
                <a:gd name="connsiteX89" fmla="*/ 742464 w 904238"/>
                <a:gd name="connsiteY89" fmla="*/ 412232 h 1434966"/>
                <a:gd name="connsiteX90" fmla="*/ 747788 w 904238"/>
                <a:gd name="connsiteY90" fmla="*/ 400653 h 1434966"/>
                <a:gd name="connsiteX91" fmla="*/ 899161 w 904238"/>
                <a:gd name="connsiteY91" fmla="*/ 38873 h 1434966"/>
                <a:gd name="connsiteX92" fmla="*/ 903843 w 904238"/>
                <a:gd name="connsiteY92" fmla="*/ 25508 h 1434966"/>
                <a:gd name="connsiteX93" fmla="*/ 891621 w 904238"/>
                <a:gd name="connsiteY93" fmla="*/ 2209 h 1434966"/>
                <a:gd name="connsiteX94" fmla="*/ 865177 w 904238"/>
                <a:gd name="connsiteY94" fmla="*/ 9249 h 1434966"/>
                <a:gd name="connsiteX95" fmla="*/ 858781 w 904238"/>
                <a:gd name="connsiteY95" fmla="*/ 21863 h 1434966"/>
                <a:gd name="connsiteX96" fmla="*/ 798675 w 904238"/>
                <a:gd name="connsiteY96" fmla="*/ 166161 h 1434966"/>
                <a:gd name="connsiteX97" fmla="*/ 783166 w 904238"/>
                <a:gd name="connsiteY97" fmla="*/ 174630 h 1434966"/>
                <a:gd name="connsiteX98" fmla="*/ 455584 w 904238"/>
                <a:gd name="connsiteY98" fmla="*/ 95263 h 1434966"/>
                <a:gd name="connsiteX99" fmla="*/ 445007 w 904238"/>
                <a:gd name="connsiteY99" fmla="*/ 77324 h 1434966"/>
                <a:gd name="connsiteX100" fmla="*/ 456013 w 904238"/>
                <a:gd name="connsiteY100" fmla="*/ 28760 h 1434966"/>
                <a:gd name="connsiteX101" fmla="*/ 439110 w 904238"/>
                <a:gd name="connsiteY101" fmla="*/ 601 h 1434966"/>
                <a:gd name="connsiteX102" fmla="*/ 413417 w 904238"/>
                <a:gd name="connsiteY102" fmla="*/ 19362 h 1434966"/>
                <a:gd name="connsiteX103" fmla="*/ 410558 w 904238"/>
                <a:gd name="connsiteY103" fmla="*/ 31834 h 1434966"/>
                <a:gd name="connsiteX104" fmla="*/ 304247 w 904238"/>
                <a:gd name="connsiteY104" fmla="*/ 512468 h 1434966"/>
                <a:gd name="connsiteX105" fmla="*/ 279304 w 904238"/>
                <a:gd name="connsiteY105" fmla="*/ 548274 h 1434966"/>
                <a:gd name="connsiteX106" fmla="*/ 207727 w 904238"/>
                <a:gd name="connsiteY106" fmla="*/ 594658 h 1434966"/>
                <a:gd name="connsiteX107" fmla="*/ 34484 w 904238"/>
                <a:gd name="connsiteY107" fmla="*/ 736847 h 1434966"/>
                <a:gd name="connsiteX108" fmla="*/ 0 w 904238"/>
                <a:gd name="connsiteY108" fmla="*/ 774548 h 1434966"/>
                <a:gd name="connsiteX109" fmla="*/ 0 w 904238"/>
                <a:gd name="connsiteY109" fmla="*/ 788806 h 1434966"/>
                <a:gd name="connsiteX110" fmla="*/ 15259 w 904238"/>
                <a:gd name="connsiteY110" fmla="*/ 810426 h 1434966"/>
                <a:gd name="connsiteX111" fmla="*/ 15509 w 904238"/>
                <a:gd name="connsiteY111" fmla="*/ 838227 h 1434966"/>
                <a:gd name="connsiteX112" fmla="*/ 2323 w 904238"/>
                <a:gd name="connsiteY112" fmla="*/ 871532 h 1434966"/>
                <a:gd name="connsiteX113" fmla="*/ 43096 w 904238"/>
                <a:gd name="connsiteY113" fmla="*/ 878179 h 1434966"/>
                <a:gd name="connsiteX114" fmla="*/ 60142 w 904238"/>
                <a:gd name="connsiteY114" fmla="*/ 860955 h 1434966"/>
                <a:gd name="connsiteX115" fmla="*/ 71541 w 904238"/>
                <a:gd name="connsiteY115" fmla="*/ 861098 h 1434966"/>
                <a:gd name="connsiteX116" fmla="*/ 153195 w 904238"/>
                <a:gd name="connsiteY116" fmla="*/ 942359 h 1434966"/>
                <a:gd name="connsiteX117" fmla="*/ 125251 w 904238"/>
                <a:gd name="connsiteY117" fmla="*/ 968052 h 1434966"/>
                <a:gd name="connsiteX118" fmla="*/ 124679 w 904238"/>
                <a:gd name="connsiteY118" fmla="*/ 997641 h 1434966"/>
                <a:gd name="connsiteX119" fmla="*/ 155268 w 904238"/>
                <a:gd name="connsiteY119" fmla="*/ 998999 h 1434966"/>
                <a:gd name="connsiteX120" fmla="*/ 172528 w 904238"/>
                <a:gd name="connsiteY120" fmla="*/ 982060 h 1434966"/>
                <a:gd name="connsiteX121" fmla="*/ 192182 w 904238"/>
                <a:gd name="connsiteY121" fmla="*/ 981489 h 1434966"/>
                <a:gd name="connsiteX122" fmla="*/ 247393 w 904238"/>
                <a:gd name="connsiteY122" fmla="*/ 1037164 h 1434966"/>
                <a:gd name="connsiteX123" fmla="*/ 248036 w 904238"/>
                <a:gd name="connsiteY123" fmla="*/ 1078223 h 1434966"/>
                <a:gd name="connsiteX124" fmla="*/ 242997 w 904238"/>
                <a:gd name="connsiteY124" fmla="*/ 1083262 h 1434966"/>
                <a:gd name="connsiteX125" fmla="*/ 242032 w 904238"/>
                <a:gd name="connsiteY125" fmla="*/ 1115244 h 1434966"/>
                <a:gd name="connsiteX126" fmla="*/ 273836 w 904238"/>
                <a:gd name="connsiteY126" fmla="*/ 1114244 h 1434966"/>
                <a:gd name="connsiteX127" fmla="*/ 294062 w 904238"/>
                <a:gd name="connsiteY127" fmla="*/ 1094161 h 1434966"/>
                <a:gd name="connsiteX128" fmla="*/ 304426 w 904238"/>
                <a:gd name="connsiteY128" fmla="*/ 1094018 h 1434966"/>
                <a:gd name="connsiteX129" fmla="*/ 385437 w 904238"/>
                <a:gd name="connsiteY129" fmla="*/ 1175172 h 1434966"/>
                <a:gd name="connsiteX130" fmla="*/ 361173 w 904238"/>
                <a:gd name="connsiteY130" fmla="*/ 1198721 h 1434966"/>
                <a:gd name="connsiteX131" fmla="*/ 358385 w 904238"/>
                <a:gd name="connsiteY131" fmla="*/ 1231633 h 1434966"/>
                <a:gd name="connsiteX132" fmla="*/ 392333 w 904238"/>
                <a:gd name="connsiteY132" fmla="*/ 1229489 h 1434966"/>
                <a:gd name="connsiteX133" fmla="*/ 409379 w 904238"/>
                <a:gd name="connsiteY133" fmla="*/ 1212265 h 1434966"/>
                <a:gd name="connsiteX134" fmla="*/ 422887 w 904238"/>
                <a:gd name="connsiteY134" fmla="*/ 1212372 h 1434966"/>
                <a:gd name="connsiteX135" fmla="*/ 474202 w 904238"/>
                <a:gd name="connsiteY135" fmla="*/ 1263901 h 1434966"/>
                <a:gd name="connsiteX136" fmla="*/ 499431 w 904238"/>
                <a:gd name="connsiteY136" fmla="*/ 1289738 h 1434966"/>
                <a:gd name="connsiteX137" fmla="*/ 476846 w 904238"/>
                <a:gd name="connsiteY137" fmla="*/ 1316539 h 1434966"/>
                <a:gd name="connsiteX138" fmla="*/ 475310 w 904238"/>
                <a:gd name="connsiteY138" fmla="*/ 1348522 h 1434966"/>
                <a:gd name="connsiteX139" fmla="*/ 507150 w 904238"/>
                <a:gd name="connsiteY139" fmla="*/ 1348021 h 1434966"/>
                <a:gd name="connsiteX140" fmla="*/ 523230 w 904238"/>
                <a:gd name="connsiteY140" fmla="*/ 1331905 h 1434966"/>
                <a:gd name="connsiteX141" fmla="*/ 551318 w 904238"/>
                <a:gd name="connsiteY141" fmla="*/ 1330333 h 1434966"/>
                <a:gd name="connsiteX142" fmla="*/ 606743 w 904238"/>
                <a:gd name="connsiteY142" fmla="*/ 1370249 h 1434966"/>
                <a:gd name="connsiteX143" fmla="*/ 625718 w 904238"/>
                <a:gd name="connsiteY143" fmla="*/ 1382327 h 1434966"/>
                <a:gd name="connsiteX144" fmla="*/ 617249 w 904238"/>
                <a:gd name="connsiteY144" fmla="*/ 1402553 h 1434966"/>
                <a:gd name="connsiteX145" fmla="*/ 624789 w 904238"/>
                <a:gd name="connsiteY145" fmla="*/ 1431534 h 1434966"/>
                <a:gd name="connsiteX146" fmla="*/ 653913 w 904238"/>
                <a:gd name="connsiteY146" fmla="*/ 1425923 h 1434966"/>
                <a:gd name="connsiteX147" fmla="*/ 661846 w 904238"/>
                <a:gd name="connsiteY147" fmla="*/ 1414131 h 1434966"/>
                <a:gd name="connsiteX148" fmla="*/ 680821 w 904238"/>
                <a:gd name="connsiteY148" fmla="*/ 1407234 h 1434966"/>
                <a:gd name="connsiteX149" fmla="*/ 720451 w 904238"/>
                <a:gd name="connsiteY149" fmla="*/ 1418062 h 1434966"/>
                <a:gd name="connsiteX150" fmla="*/ 810932 w 904238"/>
                <a:gd name="connsiteY150" fmla="*/ 1390439 h 1434966"/>
                <a:gd name="connsiteX151" fmla="*/ 837018 w 904238"/>
                <a:gd name="connsiteY151" fmla="*/ 1364102 h 1434966"/>
                <a:gd name="connsiteX152" fmla="*/ 853313 w 904238"/>
                <a:gd name="connsiteY152" fmla="*/ 1334764 h 1434966"/>
                <a:gd name="connsiteX153" fmla="*/ 842307 w 904238"/>
                <a:gd name="connsiteY153" fmla="*/ 1253253 h 1434966"/>
                <a:gd name="connsiteX154" fmla="*/ 748360 w 904238"/>
                <a:gd name="connsiteY154" fmla="*/ 1136399 h 1434966"/>
                <a:gd name="connsiteX155" fmla="*/ 417348 w 904238"/>
                <a:gd name="connsiteY155" fmla="*/ 202146 h 1434966"/>
                <a:gd name="connsiteX156" fmla="*/ 430320 w 904238"/>
                <a:gd name="connsiteY156" fmla="*/ 143898 h 1434966"/>
                <a:gd name="connsiteX157" fmla="*/ 441719 w 904238"/>
                <a:gd name="connsiteY157" fmla="*/ 136430 h 1434966"/>
                <a:gd name="connsiteX158" fmla="*/ 767514 w 904238"/>
                <a:gd name="connsiteY158" fmla="*/ 215547 h 1434966"/>
                <a:gd name="connsiteX159" fmla="*/ 773089 w 904238"/>
                <a:gd name="connsiteY159" fmla="*/ 226875 h 1434966"/>
                <a:gd name="connsiteX160" fmla="*/ 749504 w 904238"/>
                <a:gd name="connsiteY160" fmla="*/ 283157 h 1434966"/>
                <a:gd name="connsiteX161" fmla="*/ 741356 w 904238"/>
                <a:gd name="connsiteY161" fmla="*/ 290233 h 1434966"/>
                <a:gd name="connsiteX162" fmla="*/ 576011 w 904238"/>
                <a:gd name="connsiteY162" fmla="*/ 257321 h 1434966"/>
                <a:gd name="connsiteX163" fmla="*/ 427139 w 904238"/>
                <a:gd name="connsiteY163" fmla="*/ 220407 h 1434966"/>
                <a:gd name="connsiteX164" fmla="*/ 417348 w 904238"/>
                <a:gd name="connsiteY164" fmla="*/ 202110 h 1434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</a:cxnLst>
              <a:rect l="l" t="t" r="r" b="b"/>
              <a:pathLst>
                <a:path w="904238" h="1434966">
                  <a:moveTo>
                    <a:pt x="748360" y="1136507"/>
                  </a:moveTo>
                  <a:cubicBezTo>
                    <a:pt x="730850" y="1121105"/>
                    <a:pt x="715055" y="1105917"/>
                    <a:pt x="711303" y="1081725"/>
                  </a:cubicBezTo>
                  <a:cubicBezTo>
                    <a:pt x="710803" y="1078580"/>
                    <a:pt x="709052" y="1075364"/>
                    <a:pt x="707122" y="1072791"/>
                  </a:cubicBezTo>
                  <a:cubicBezTo>
                    <a:pt x="701190" y="1064894"/>
                    <a:pt x="693328" y="1061320"/>
                    <a:pt x="683466" y="1064358"/>
                  </a:cubicBezTo>
                  <a:cubicBezTo>
                    <a:pt x="673746" y="1067360"/>
                    <a:pt x="666206" y="1075078"/>
                    <a:pt x="668242" y="1084155"/>
                  </a:cubicBezTo>
                  <a:cubicBezTo>
                    <a:pt x="673317" y="1106811"/>
                    <a:pt x="674925" y="1131504"/>
                    <a:pt x="695115" y="1148085"/>
                  </a:cubicBezTo>
                  <a:cubicBezTo>
                    <a:pt x="720880" y="1169240"/>
                    <a:pt x="745323" y="1191788"/>
                    <a:pt x="766656" y="1217446"/>
                  </a:cubicBezTo>
                  <a:cubicBezTo>
                    <a:pt x="787311" y="1242318"/>
                    <a:pt x="806143" y="1268261"/>
                    <a:pt x="811897" y="1302567"/>
                  </a:cubicBezTo>
                  <a:cubicBezTo>
                    <a:pt x="789777" y="1302102"/>
                    <a:pt x="770230" y="1295134"/>
                    <a:pt x="751362" y="1286450"/>
                  </a:cubicBezTo>
                  <a:cubicBezTo>
                    <a:pt x="682608" y="1254861"/>
                    <a:pt x="625432" y="1207262"/>
                    <a:pt x="572366" y="1154410"/>
                  </a:cubicBezTo>
                  <a:cubicBezTo>
                    <a:pt x="484780" y="1067217"/>
                    <a:pt x="397515" y="979666"/>
                    <a:pt x="310072" y="892330"/>
                  </a:cubicBezTo>
                  <a:cubicBezTo>
                    <a:pt x="306069" y="888328"/>
                    <a:pt x="301960" y="884147"/>
                    <a:pt x="297136" y="881288"/>
                  </a:cubicBezTo>
                  <a:cubicBezTo>
                    <a:pt x="287845" y="875785"/>
                    <a:pt x="278518" y="877464"/>
                    <a:pt x="271192" y="885040"/>
                  </a:cubicBezTo>
                  <a:cubicBezTo>
                    <a:pt x="263866" y="892652"/>
                    <a:pt x="262616" y="901907"/>
                    <a:pt x="268440" y="911127"/>
                  </a:cubicBezTo>
                  <a:cubicBezTo>
                    <a:pt x="270942" y="915093"/>
                    <a:pt x="274301" y="918559"/>
                    <a:pt x="277660" y="921918"/>
                  </a:cubicBezTo>
                  <a:cubicBezTo>
                    <a:pt x="366354" y="1010720"/>
                    <a:pt x="454262" y="1100271"/>
                    <a:pt x="544064" y="1187929"/>
                  </a:cubicBezTo>
                  <a:cubicBezTo>
                    <a:pt x="615319" y="1257505"/>
                    <a:pt x="691756" y="1320255"/>
                    <a:pt x="791242" y="1346306"/>
                  </a:cubicBezTo>
                  <a:cubicBezTo>
                    <a:pt x="766478" y="1377074"/>
                    <a:pt x="753113" y="1382184"/>
                    <a:pt x="716699" y="1372500"/>
                  </a:cubicBezTo>
                  <a:cubicBezTo>
                    <a:pt x="701190" y="1368390"/>
                    <a:pt x="686003" y="1362816"/>
                    <a:pt x="671459" y="1355704"/>
                  </a:cubicBezTo>
                  <a:cubicBezTo>
                    <a:pt x="619357" y="1330261"/>
                    <a:pt x="572902" y="1296420"/>
                    <a:pt x="531163" y="1256754"/>
                  </a:cubicBezTo>
                  <a:cubicBezTo>
                    <a:pt x="432928" y="1163451"/>
                    <a:pt x="338910" y="1065823"/>
                    <a:pt x="242783" y="970375"/>
                  </a:cubicBezTo>
                  <a:cubicBezTo>
                    <a:pt x="182391" y="910412"/>
                    <a:pt x="122499" y="849984"/>
                    <a:pt x="62072" y="790092"/>
                  </a:cubicBezTo>
                  <a:cubicBezTo>
                    <a:pt x="55067" y="783124"/>
                    <a:pt x="52387" y="778836"/>
                    <a:pt x="61535" y="771546"/>
                  </a:cubicBezTo>
                  <a:cubicBezTo>
                    <a:pt x="70398" y="764470"/>
                    <a:pt x="78367" y="756073"/>
                    <a:pt x="85728" y="747425"/>
                  </a:cubicBezTo>
                  <a:cubicBezTo>
                    <a:pt x="92232" y="739778"/>
                    <a:pt x="96270" y="740171"/>
                    <a:pt x="103274" y="747353"/>
                  </a:cubicBezTo>
                  <a:cubicBezTo>
                    <a:pt x="140224" y="785018"/>
                    <a:pt x="177745" y="822147"/>
                    <a:pt x="215053" y="859418"/>
                  </a:cubicBezTo>
                  <a:cubicBezTo>
                    <a:pt x="231669" y="876035"/>
                    <a:pt x="242962" y="878572"/>
                    <a:pt x="254039" y="868209"/>
                  </a:cubicBezTo>
                  <a:cubicBezTo>
                    <a:pt x="265367" y="857596"/>
                    <a:pt x="262902" y="845088"/>
                    <a:pt x="245963" y="828186"/>
                  </a:cubicBezTo>
                  <a:cubicBezTo>
                    <a:pt x="205940" y="788270"/>
                    <a:pt x="165881" y="748390"/>
                    <a:pt x="125787" y="708474"/>
                  </a:cubicBezTo>
                  <a:cubicBezTo>
                    <a:pt x="134185" y="698540"/>
                    <a:pt x="142868" y="690678"/>
                    <a:pt x="152874" y="684067"/>
                  </a:cubicBezTo>
                  <a:cubicBezTo>
                    <a:pt x="193254" y="657409"/>
                    <a:pt x="233742" y="630822"/>
                    <a:pt x="273622" y="603413"/>
                  </a:cubicBezTo>
                  <a:cubicBezTo>
                    <a:pt x="282985" y="596981"/>
                    <a:pt x="285951" y="598232"/>
                    <a:pt x="290024" y="608309"/>
                  </a:cubicBezTo>
                  <a:cubicBezTo>
                    <a:pt x="312001" y="662483"/>
                    <a:pt x="342555" y="711297"/>
                    <a:pt x="383221" y="753571"/>
                  </a:cubicBezTo>
                  <a:cubicBezTo>
                    <a:pt x="410808" y="782266"/>
                    <a:pt x="443756" y="798919"/>
                    <a:pt x="484172" y="798740"/>
                  </a:cubicBezTo>
                  <a:cubicBezTo>
                    <a:pt x="510759" y="798633"/>
                    <a:pt x="535845" y="791915"/>
                    <a:pt x="559430" y="780051"/>
                  </a:cubicBezTo>
                  <a:cubicBezTo>
                    <a:pt x="567006" y="776263"/>
                    <a:pt x="569936" y="777371"/>
                    <a:pt x="572080" y="785483"/>
                  </a:cubicBezTo>
                  <a:cubicBezTo>
                    <a:pt x="575368" y="797847"/>
                    <a:pt x="579656" y="809925"/>
                    <a:pt x="583551" y="822111"/>
                  </a:cubicBezTo>
                  <a:cubicBezTo>
                    <a:pt x="588554" y="837763"/>
                    <a:pt x="583050" y="847435"/>
                    <a:pt x="567041" y="851128"/>
                  </a:cubicBezTo>
                  <a:cubicBezTo>
                    <a:pt x="551747" y="854665"/>
                    <a:pt x="544493" y="863814"/>
                    <a:pt x="546637" y="876821"/>
                  </a:cubicBezTo>
                  <a:cubicBezTo>
                    <a:pt x="548745" y="889614"/>
                    <a:pt x="559037" y="896225"/>
                    <a:pt x="574510" y="894188"/>
                  </a:cubicBezTo>
                  <a:cubicBezTo>
                    <a:pt x="582979" y="893080"/>
                    <a:pt x="591377" y="891401"/>
                    <a:pt x="599703" y="889578"/>
                  </a:cubicBezTo>
                  <a:cubicBezTo>
                    <a:pt x="604599" y="888506"/>
                    <a:pt x="605170" y="892044"/>
                    <a:pt x="606493" y="894939"/>
                  </a:cubicBezTo>
                  <a:cubicBezTo>
                    <a:pt x="608815" y="900013"/>
                    <a:pt x="605027" y="900192"/>
                    <a:pt x="601704" y="900871"/>
                  </a:cubicBezTo>
                  <a:cubicBezTo>
                    <a:pt x="595200" y="902157"/>
                    <a:pt x="588589" y="903158"/>
                    <a:pt x="582229" y="905016"/>
                  </a:cubicBezTo>
                  <a:cubicBezTo>
                    <a:pt x="568649" y="908947"/>
                    <a:pt x="561967" y="919560"/>
                    <a:pt x="564861" y="931674"/>
                  </a:cubicBezTo>
                  <a:cubicBezTo>
                    <a:pt x="567649" y="943324"/>
                    <a:pt x="579120" y="949863"/>
                    <a:pt x="592770" y="947433"/>
                  </a:cubicBezTo>
                  <a:cubicBezTo>
                    <a:pt x="600704" y="946040"/>
                    <a:pt x="608637" y="944539"/>
                    <a:pt x="616534" y="942895"/>
                  </a:cubicBezTo>
                  <a:cubicBezTo>
                    <a:pt x="621180" y="941930"/>
                    <a:pt x="622109" y="945146"/>
                    <a:pt x="623217" y="948327"/>
                  </a:cubicBezTo>
                  <a:cubicBezTo>
                    <a:pt x="625075" y="953580"/>
                    <a:pt x="621144" y="953580"/>
                    <a:pt x="617892" y="954151"/>
                  </a:cubicBezTo>
                  <a:cubicBezTo>
                    <a:pt x="611353" y="955331"/>
                    <a:pt x="604706" y="956081"/>
                    <a:pt x="598274" y="957689"/>
                  </a:cubicBezTo>
                  <a:cubicBezTo>
                    <a:pt x="585445" y="960941"/>
                    <a:pt x="577869" y="971376"/>
                    <a:pt x="579656" y="982561"/>
                  </a:cubicBezTo>
                  <a:cubicBezTo>
                    <a:pt x="581621" y="994889"/>
                    <a:pt x="591841" y="1002108"/>
                    <a:pt x="605885" y="1000571"/>
                  </a:cubicBezTo>
                  <a:cubicBezTo>
                    <a:pt x="613890" y="999678"/>
                    <a:pt x="622002" y="998713"/>
                    <a:pt x="629720" y="996461"/>
                  </a:cubicBezTo>
                  <a:cubicBezTo>
                    <a:pt x="636653" y="994460"/>
                    <a:pt x="639011" y="997140"/>
                    <a:pt x="640762" y="1003001"/>
                  </a:cubicBezTo>
                  <a:cubicBezTo>
                    <a:pt x="643871" y="1013436"/>
                    <a:pt x="646659" y="1024049"/>
                    <a:pt x="650875" y="1034090"/>
                  </a:cubicBezTo>
                  <a:cubicBezTo>
                    <a:pt x="655735" y="1045668"/>
                    <a:pt x="666920" y="1050135"/>
                    <a:pt x="677748" y="1046240"/>
                  </a:cubicBezTo>
                  <a:cubicBezTo>
                    <a:pt x="688647" y="1042309"/>
                    <a:pt x="694400" y="1031946"/>
                    <a:pt x="691577" y="1020046"/>
                  </a:cubicBezTo>
                  <a:cubicBezTo>
                    <a:pt x="689469" y="1011291"/>
                    <a:pt x="686539" y="1002751"/>
                    <a:pt x="683930" y="994139"/>
                  </a:cubicBezTo>
                  <a:cubicBezTo>
                    <a:pt x="682858" y="990672"/>
                    <a:pt x="680249" y="987671"/>
                    <a:pt x="685895" y="984955"/>
                  </a:cubicBezTo>
                  <a:cubicBezTo>
                    <a:pt x="695973" y="980059"/>
                    <a:pt x="700761" y="971268"/>
                    <a:pt x="697831" y="960262"/>
                  </a:cubicBezTo>
                  <a:cubicBezTo>
                    <a:pt x="694794" y="948720"/>
                    <a:pt x="686146" y="943395"/>
                    <a:pt x="674282" y="943788"/>
                  </a:cubicBezTo>
                  <a:cubicBezTo>
                    <a:pt x="670780" y="943895"/>
                    <a:pt x="668064" y="944146"/>
                    <a:pt x="666599" y="939786"/>
                  </a:cubicBezTo>
                  <a:cubicBezTo>
                    <a:pt x="665205" y="935712"/>
                    <a:pt x="666241" y="933640"/>
                    <a:pt x="669815" y="931960"/>
                  </a:cubicBezTo>
                  <a:cubicBezTo>
                    <a:pt x="680893" y="926778"/>
                    <a:pt x="685074" y="917916"/>
                    <a:pt x="681965" y="906302"/>
                  </a:cubicBezTo>
                  <a:cubicBezTo>
                    <a:pt x="678713" y="894260"/>
                    <a:pt x="669600" y="890222"/>
                    <a:pt x="657915" y="891079"/>
                  </a:cubicBezTo>
                  <a:cubicBezTo>
                    <a:pt x="653734" y="891401"/>
                    <a:pt x="650518" y="891329"/>
                    <a:pt x="649732" y="886005"/>
                  </a:cubicBezTo>
                  <a:cubicBezTo>
                    <a:pt x="649017" y="881216"/>
                    <a:pt x="652162" y="880895"/>
                    <a:pt x="655378" y="879644"/>
                  </a:cubicBezTo>
                  <a:cubicBezTo>
                    <a:pt x="667170" y="874963"/>
                    <a:pt x="672817" y="865993"/>
                    <a:pt x="669636" y="853701"/>
                  </a:cubicBezTo>
                  <a:cubicBezTo>
                    <a:pt x="666456" y="841479"/>
                    <a:pt x="656986" y="835690"/>
                    <a:pt x="644693" y="837799"/>
                  </a:cubicBezTo>
                  <a:cubicBezTo>
                    <a:pt x="635795" y="839335"/>
                    <a:pt x="633330" y="835654"/>
                    <a:pt x="631114" y="828293"/>
                  </a:cubicBezTo>
                  <a:cubicBezTo>
                    <a:pt x="623502" y="802885"/>
                    <a:pt x="615605" y="777549"/>
                    <a:pt x="607243" y="752356"/>
                  </a:cubicBezTo>
                  <a:cubicBezTo>
                    <a:pt x="604956" y="745495"/>
                    <a:pt x="605635" y="739885"/>
                    <a:pt x="608351" y="733453"/>
                  </a:cubicBezTo>
                  <a:cubicBezTo>
                    <a:pt x="635223" y="669737"/>
                    <a:pt x="661846" y="605915"/>
                    <a:pt x="688540" y="542128"/>
                  </a:cubicBezTo>
                  <a:cubicBezTo>
                    <a:pt x="697331" y="521152"/>
                    <a:pt x="706515" y="500354"/>
                    <a:pt x="714841" y="479199"/>
                  </a:cubicBezTo>
                  <a:cubicBezTo>
                    <a:pt x="720344" y="465155"/>
                    <a:pt x="715305" y="453398"/>
                    <a:pt x="703048" y="448538"/>
                  </a:cubicBezTo>
                  <a:cubicBezTo>
                    <a:pt x="691613" y="444000"/>
                    <a:pt x="681000" y="449146"/>
                    <a:pt x="674389" y="462475"/>
                  </a:cubicBezTo>
                  <a:cubicBezTo>
                    <a:pt x="672924" y="465441"/>
                    <a:pt x="671709" y="468550"/>
                    <a:pt x="670458" y="471587"/>
                  </a:cubicBezTo>
                  <a:cubicBezTo>
                    <a:pt x="637332" y="550669"/>
                    <a:pt x="603848" y="629571"/>
                    <a:pt x="571508" y="708974"/>
                  </a:cubicBezTo>
                  <a:cubicBezTo>
                    <a:pt x="565719" y="723232"/>
                    <a:pt x="557500" y="732523"/>
                    <a:pt x="544099" y="739170"/>
                  </a:cubicBezTo>
                  <a:cubicBezTo>
                    <a:pt x="498073" y="762076"/>
                    <a:pt x="448294" y="762719"/>
                    <a:pt x="408843" y="717015"/>
                  </a:cubicBezTo>
                  <a:cubicBezTo>
                    <a:pt x="378182" y="681494"/>
                    <a:pt x="353168" y="642722"/>
                    <a:pt x="333835" y="600090"/>
                  </a:cubicBezTo>
                  <a:cubicBezTo>
                    <a:pt x="331513" y="594980"/>
                    <a:pt x="331727" y="590477"/>
                    <a:pt x="332942" y="585117"/>
                  </a:cubicBezTo>
                  <a:cubicBezTo>
                    <a:pt x="356277" y="480021"/>
                    <a:pt x="379397" y="374889"/>
                    <a:pt x="402446" y="269757"/>
                  </a:cubicBezTo>
                  <a:cubicBezTo>
                    <a:pt x="404090" y="262181"/>
                    <a:pt x="406199" y="258000"/>
                    <a:pt x="415204" y="262002"/>
                  </a:cubicBezTo>
                  <a:cubicBezTo>
                    <a:pt x="422958" y="265433"/>
                    <a:pt x="431356" y="267469"/>
                    <a:pt x="439575" y="269757"/>
                  </a:cubicBezTo>
                  <a:cubicBezTo>
                    <a:pt x="530163" y="294914"/>
                    <a:pt x="622466" y="312210"/>
                    <a:pt x="714805" y="329398"/>
                  </a:cubicBezTo>
                  <a:cubicBezTo>
                    <a:pt x="725633" y="331435"/>
                    <a:pt x="729778" y="333329"/>
                    <a:pt x="724060" y="344978"/>
                  </a:cubicBezTo>
                  <a:cubicBezTo>
                    <a:pt x="716163" y="361131"/>
                    <a:pt x="709552" y="377926"/>
                    <a:pt x="703370" y="394829"/>
                  </a:cubicBezTo>
                  <a:cubicBezTo>
                    <a:pt x="699153" y="406335"/>
                    <a:pt x="704692" y="417091"/>
                    <a:pt x="715663" y="421558"/>
                  </a:cubicBezTo>
                  <a:cubicBezTo>
                    <a:pt x="727241" y="426275"/>
                    <a:pt x="736067" y="422202"/>
                    <a:pt x="742464" y="412232"/>
                  </a:cubicBezTo>
                  <a:cubicBezTo>
                    <a:pt x="744751" y="408694"/>
                    <a:pt x="746145" y="404549"/>
                    <a:pt x="747788" y="400653"/>
                  </a:cubicBezTo>
                  <a:cubicBezTo>
                    <a:pt x="798282" y="280084"/>
                    <a:pt x="848739" y="159479"/>
                    <a:pt x="899161" y="38873"/>
                  </a:cubicBezTo>
                  <a:cubicBezTo>
                    <a:pt x="900984" y="34514"/>
                    <a:pt x="903056" y="30118"/>
                    <a:pt x="903843" y="25508"/>
                  </a:cubicBezTo>
                  <a:cubicBezTo>
                    <a:pt x="905629" y="14895"/>
                    <a:pt x="901341" y="6462"/>
                    <a:pt x="891621" y="2209"/>
                  </a:cubicBezTo>
                  <a:cubicBezTo>
                    <a:pt x="881473" y="-2258"/>
                    <a:pt x="871931" y="29"/>
                    <a:pt x="865177" y="9249"/>
                  </a:cubicBezTo>
                  <a:cubicBezTo>
                    <a:pt x="862426" y="13001"/>
                    <a:pt x="860603" y="17540"/>
                    <a:pt x="858781" y="21863"/>
                  </a:cubicBezTo>
                  <a:cubicBezTo>
                    <a:pt x="838662" y="69927"/>
                    <a:pt x="818436" y="117955"/>
                    <a:pt x="798675" y="166161"/>
                  </a:cubicBezTo>
                  <a:cubicBezTo>
                    <a:pt x="795459" y="174023"/>
                    <a:pt x="792278" y="176881"/>
                    <a:pt x="783166" y="174630"/>
                  </a:cubicBezTo>
                  <a:cubicBezTo>
                    <a:pt x="674067" y="147829"/>
                    <a:pt x="564861" y="121278"/>
                    <a:pt x="455584" y="95263"/>
                  </a:cubicBezTo>
                  <a:cubicBezTo>
                    <a:pt x="444006" y="92511"/>
                    <a:pt x="442112" y="87902"/>
                    <a:pt x="445007" y="77324"/>
                  </a:cubicBezTo>
                  <a:cubicBezTo>
                    <a:pt x="449402" y="61351"/>
                    <a:pt x="452940" y="45091"/>
                    <a:pt x="456013" y="28760"/>
                  </a:cubicBezTo>
                  <a:cubicBezTo>
                    <a:pt x="458836" y="13752"/>
                    <a:pt x="451868" y="2960"/>
                    <a:pt x="439110" y="601"/>
                  </a:cubicBezTo>
                  <a:cubicBezTo>
                    <a:pt x="426710" y="-1686"/>
                    <a:pt x="417419" y="5032"/>
                    <a:pt x="413417" y="19362"/>
                  </a:cubicBezTo>
                  <a:cubicBezTo>
                    <a:pt x="412273" y="23472"/>
                    <a:pt x="411487" y="27688"/>
                    <a:pt x="410558" y="31834"/>
                  </a:cubicBezTo>
                  <a:cubicBezTo>
                    <a:pt x="375073" y="192033"/>
                    <a:pt x="339517" y="352197"/>
                    <a:pt x="304247" y="512468"/>
                  </a:cubicBezTo>
                  <a:cubicBezTo>
                    <a:pt x="300781" y="528156"/>
                    <a:pt x="296421" y="539912"/>
                    <a:pt x="279304" y="548274"/>
                  </a:cubicBezTo>
                  <a:cubicBezTo>
                    <a:pt x="253968" y="560674"/>
                    <a:pt x="232027" y="579900"/>
                    <a:pt x="207727" y="594658"/>
                  </a:cubicBezTo>
                  <a:cubicBezTo>
                    <a:pt x="143154" y="633824"/>
                    <a:pt x="84942" y="680565"/>
                    <a:pt x="34484" y="736847"/>
                  </a:cubicBezTo>
                  <a:cubicBezTo>
                    <a:pt x="23120" y="749533"/>
                    <a:pt x="9184" y="759861"/>
                    <a:pt x="0" y="774548"/>
                  </a:cubicBezTo>
                  <a:lnTo>
                    <a:pt x="0" y="788806"/>
                  </a:lnTo>
                  <a:cubicBezTo>
                    <a:pt x="3466" y="797132"/>
                    <a:pt x="8755" y="804100"/>
                    <a:pt x="15259" y="810426"/>
                  </a:cubicBezTo>
                  <a:cubicBezTo>
                    <a:pt x="30732" y="825541"/>
                    <a:pt x="31018" y="823290"/>
                    <a:pt x="15509" y="838227"/>
                  </a:cubicBezTo>
                  <a:cubicBezTo>
                    <a:pt x="5861" y="847518"/>
                    <a:pt x="-1501" y="857167"/>
                    <a:pt x="2323" y="871532"/>
                  </a:cubicBezTo>
                  <a:cubicBezTo>
                    <a:pt x="13186" y="891437"/>
                    <a:pt x="26873" y="893724"/>
                    <a:pt x="43096" y="878179"/>
                  </a:cubicBezTo>
                  <a:cubicBezTo>
                    <a:pt x="48921" y="872604"/>
                    <a:pt x="54782" y="866994"/>
                    <a:pt x="60142" y="860955"/>
                  </a:cubicBezTo>
                  <a:cubicBezTo>
                    <a:pt x="64394" y="856166"/>
                    <a:pt x="67253" y="856774"/>
                    <a:pt x="71541" y="861098"/>
                  </a:cubicBezTo>
                  <a:cubicBezTo>
                    <a:pt x="97985" y="887720"/>
                    <a:pt x="124715" y="914092"/>
                    <a:pt x="153195" y="942359"/>
                  </a:cubicBezTo>
                  <a:cubicBezTo>
                    <a:pt x="143333" y="951328"/>
                    <a:pt x="133613" y="959047"/>
                    <a:pt x="125251" y="968052"/>
                  </a:cubicBezTo>
                  <a:cubicBezTo>
                    <a:pt x="116746" y="977165"/>
                    <a:pt x="116460" y="987885"/>
                    <a:pt x="124679" y="997641"/>
                  </a:cubicBezTo>
                  <a:cubicBezTo>
                    <a:pt x="132541" y="1006968"/>
                    <a:pt x="144834" y="1007504"/>
                    <a:pt x="155268" y="998999"/>
                  </a:cubicBezTo>
                  <a:cubicBezTo>
                    <a:pt x="161522" y="993924"/>
                    <a:pt x="167382" y="988207"/>
                    <a:pt x="172528" y="982060"/>
                  </a:cubicBezTo>
                  <a:cubicBezTo>
                    <a:pt x="179246" y="973984"/>
                    <a:pt x="184070" y="972662"/>
                    <a:pt x="192182" y="981489"/>
                  </a:cubicBezTo>
                  <a:cubicBezTo>
                    <a:pt x="209871" y="1000714"/>
                    <a:pt x="228918" y="1018689"/>
                    <a:pt x="247393" y="1037164"/>
                  </a:cubicBezTo>
                  <a:cubicBezTo>
                    <a:pt x="261210" y="1050981"/>
                    <a:pt x="261425" y="1064667"/>
                    <a:pt x="248036" y="1078223"/>
                  </a:cubicBezTo>
                  <a:cubicBezTo>
                    <a:pt x="246356" y="1079902"/>
                    <a:pt x="244570" y="1081475"/>
                    <a:pt x="242997" y="1083262"/>
                  </a:cubicBezTo>
                  <a:cubicBezTo>
                    <a:pt x="233849" y="1093803"/>
                    <a:pt x="233456" y="1106775"/>
                    <a:pt x="242032" y="1115244"/>
                  </a:cubicBezTo>
                  <a:cubicBezTo>
                    <a:pt x="251073" y="1124214"/>
                    <a:pt x="262794" y="1124071"/>
                    <a:pt x="273836" y="1114244"/>
                  </a:cubicBezTo>
                  <a:cubicBezTo>
                    <a:pt x="280912" y="1107919"/>
                    <a:pt x="287594" y="1101093"/>
                    <a:pt x="294062" y="1094161"/>
                  </a:cubicBezTo>
                  <a:cubicBezTo>
                    <a:pt x="297815" y="1090158"/>
                    <a:pt x="300423" y="1089980"/>
                    <a:pt x="304426" y="1094018"/>
                  </a:cubicBezTo>
                  <a:cubicBezTo>
                    <a:pt x="331119" y="1120998"/>
                    <a:pt x="358028" y="1147763"/>
                    <a:pt x="385437" y="1175172"/>
                  </a:cubicBezTo>
                  <a:cubicBezTo>
                    <a:pt x="376824" y="1183498"/>
                    <a:pt x="368748" y="1190859"/>
                    <a:pt x="361173" y="1198721"/>
                  </a:cubicBezTo>
                  <a:cubicBezTo>
                    <a:pt x="350595" y="1209692"/>
                    <a:pt x="349702" y="1222628"/>
                    <a:pt x="358385" y="1231633"/>
                  </a:cubicBezTo>
                  <a:cubicBezTo>
                    <a:pt x="367748" y="1241389"/>
                    <a:pt x="380326" y="1240710"/>
                    <a:pt x="392333" y="1229489"/>
                  </a:cubicBezTo>
                  <a:cubicBezTo>
                    <a:pt x="398230" y="1223986"/>
                    <a:pt x="404197" y="1218447"/>
                    <a:pt x="409379" y="1212265"/>
                  </a:cubicBezTo>
                  <a:cubicBezTo>
                    <a:pt x="414418" y="1206261"/>
                    <a:pt x="417741" y="1207083"/>
                    <a:pt x="422887" y="1212372"/>
                  </a:cubicBezTo>
                  <a:cubicBezTo>
                    <a:pt x="439718" y="1229810"/>
                    <a:pt x="456978" y="1246856"/>
                    <a:pt x="474202" y="1263901"/>
                  </a:cubicBezTo>
                  <a:cubicBezTo>
                    <a:pt x="482993" y="1272585"/>
                    <a:pt x="497823" y="1280018"/>
                    <a:pt x="499431" y="1289738"/>
                  </a:cubicBezTo>
                  <a:cubicBezTo>
                    <a:pt x="501146" y="1300065"/>
                    <a:pt x="484744" y="1307355"/>
                    <a:pt x="476846" y="1316539"/>
                  </a:cubicBezTo>
                  <a:cubicBezTo>
                    <a:pt x="467555" y="1327331"/>
                    <a:pt x="466841" y="1339802"/>
                    <a:pt x="475310" y="1348522"/>
                  </a:cubicBezTo>
                  <a:cubicBezTo>
                    <a:pt x="483958" y="1357455"/>
                    <a:pt x="496393" y="1357420"/>
                    <a:pt x="507150" y="1348021"/>
                  </a:cubicBezTo>
                  <a:cubicBezTo>
                    <a:pt x="512867" y="1343019"/>
                    <a:pt x="518906" y="1338016"/>
                    <a:pt x="523230" y="1331905"/>
                  </a:cubicBezTo>
                  <a:cubicBezTo>
                    <a:pt x="532378" y="1318898"/>
                    <a:pt x="540347" y="1320684"/>
                    <a:pt x="551318" y="1330333"/>
                  </a:cubicBezTo>
                  <a:cubicBezTo>
                    <a:pt x="568435" y="1345341"/>
                    <a:pt x="587410" y="1358134"/>
                    <a:pt x="606743" y="1370249"/>
                  </a:cubicBezTo>
                  <a:cubicBezTo>
                    <a:pt x="613175" y="1374287"/>
                    <a:pt x="621966" y="1376609"/>
                    <a:pt x="625718" y="1382327"/>
                  </a:cubicBezTo>
                  <a:cubicBezTo>
                    <a:pt x="631114" y="1390510"/>
                    <a:pt x="619786" y="1395442"/>
                    <a:pt x="617249" y="1402553"/>
                  </a:cubicBezTo>
                  <a:cubicBezTo>
                    <a:pt x="613068" y="1414238"/>
                    <a:pt x="614247" y="1424173"/>
                    <a:pt x="624789" y="1431534"/>
                  </a:cubicBezTo>
                  <a:cubicBezTo>
                    <a:pt x="633723" y="1437787"/>
                    <a:pt x="646301" y="1435250"/>
                    <a:pt x="653913" y="1425923"/>
                  </a:cubicBezTo>
                  <a:cubicBezTo>
                    <a:pt x="656915" y="1422279"/>
                    <a:pt x="659702" y="1418312"/>
                    <a:pt x="661846" y="1414131"/>
                  </a:cubicBezTo>
                  <a:cubicBezTo>
                    <a:pt x="666134" y="1405698"/>
                    <a:pt x="670958" y="1402589"/>
                    <a:pt x="680821" y="1407234"/>
                  </a:cubicBezTo>
                  <a:cubicBezTo>
                    <a:pt x="693221" y="1413095"/>
                    <a:pt x="706800" y="1416382"/>
                    <a:pt x="720451" y="1418062"/>
                  </a:cubicBezTo>
                  <a:cubicBezTo>
                    <a:pt x="754578" y="1422279"/>
                    <a:pt x="786918" y="1420563"/>
                    <a:pt x="810932" y="1390439"/>
                  </a:cubicBezTo>
                  <a:cubicBezTo>
                    <a:pt x="818579" y="1380826"/>
                    <a:pt x="828156" y="1372750"/>
                    <a:pt x="837018" y="1364102"/>
                  </a:cubicBezTo>
                  <a:cubicBezTo>
                    <a:pt x="845416" y="1355919"/>
                    <a:pt x="850562" y="1346199"/>
                    <a:pt x="853313" y="1334764"/>
                  </a:cubicBezTo>
                  <a:cubicBezTo>
                    <a:pt x="860175" y="1306104"/>
                    <a:pt x="854386" y="1279196"/>
                    <a:pt x="842307" y="1253253"/>
                  </a:cubicBezTo>
                  <a:cubicBezTo>
                    <a:pt x="820616" y="1206618"/>
                    <a:pt x="786311" y="1169776"/>
                    <a:pt x="748360" y="1136399"/>
                  </a:cubicBezTo>
                  <a:close/>
                  <a:moveTo>
                    <a:pt x="417348" y="202146"/>
                  </a:moveTo>
                  <a:cubicBezTo>
                    <a:pt x="422315" y="182885"/>
                    <a:pt x="426639" y="163445"/>
                    <a:pt x="430320" y="143898"/>
                  </a:cubicBezTo>
                  <a:cubicBezTo>
                    <a:pt x="431749" y="136287"/>
                    <a:pt x="434572" y="134679"/>
                    <a:pt x="441719" y="136430"/>
                  </a:cubicBezTo>
                  <a:cubicBezTo>
                    <a:pt x="550282" y="162945"/>
                    <a:pt x="658880" y="189389"/>
                    <a:pt x="767514" y="215547"/>
                  </a:cubicBezTo>
                  <a:cubicBezTo>
                    <a:pt x="775126" y="217369"/>
                    <a:pt x="776305" y="219692"/>
                    <a:pt x="773089" y="226875"/>
                  </a:cubicBezTo>
                  <a:cubicBezTo>
                    <a:pt x="764762" y="245421"/>
                    <a:pt x="757330" y="264361"/>
                    <a:pt x="749504" y="283157"/>
                  </a:cubicBezTo>
                  <a:cubicBezTo>
                    <a:pt x="747610" y="287731"/>
                    <a:pt x="745787" y="292555"/>
                    <a:pt x="741356" y="290233"/>
                  </a:cubicBezTo>
                  <a:cubicBezTo>
                    <a:pt x="684752" y="279012"/>
                    <a:pt x="630221" y="268827"/>
                    <a:pt x="576011" y="257321"/>
                  </a:cubicBezTo>
                  <a:cubicBezTo>
                    <a:pt x="526018" y="246707"/>
                    <a:pt x="476096" y="235487"/>
                    <a:pt x="427139" y="220407"/>
                  </a:cubicBezTo>
                  <a:cubicBezTo>
                    <a:pt x="416097" y="217012"/>
                    <a:pt x="414775" y="212080"/>
                    <a:pt x="417348" y="202110"/>
                  </a:cubicBezTo>
                  <a:close/>
                </a:path>
              </a:pathLst>
            </a:custGeom>
            <a:grpFill/>
            <a:ln w="35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DCEF76C0-A5F9-3CEB-2EE8-5D86CA917E16}"/>
                </a:ext>
              </a:extLst>
            </p:cNvPr>
            <p:cNvSpPr/>
            <p:nvPr/>
          </p:nvSpPr>
          <p:spPr>
            <a:xfrm>
              <a:off x="2871378" y="1120295"/>
              <a:ext cx="764753" cy="764668"/>
            </a:xfrm>
            <a:custGeom>
              <a:avLst/>
              <a:gdLst>
                <a:gd name="connsiteX0" fmla="*/ 381305 w 764753"/>
                <a:gd name="connsiteY0" fmla="*/ 0 h 764668"/>
                <a:gd name="connsiteX1" fmla="*/ 13 w 764753"/>
                <a:gd name="connsiteY1" fmla="*/ 382900 h 764668"/>
                <a:gd name="connsiteX2" fmla="*/ 381055 w 764753"/>
                <a:gd name="connsiteY2" fmla="*/ 764656 h 764668"/>
                <a:gd name="connsiteX3" fmla="*/ 764740 w 764753"/>
                <a:gd name="connsiteY3" fmla="*/ 382471 h 764668"/>
                <a:gd name="connsiteX4" fmla="*/ 381340 w 764753"/>
                <a:gd name="connsiteY4" fmla="*/ 0 h 764668"/>
                <a:gd name="connsiteX5" fmla="*/ 623373 w 764753"/>
                <a:gd name="connsiteY5" fmla="*/ 145084 h 764668"/>
                <a:gd name="connsiteX6" fmla="*/ 558443 w 764753"/>
                <a:gd name="connsiteY6" fmla="*/ 138831 h 764668"/>
                <a:gd name="connsiteX7" fmla="*/ 549973 w 764753"/>
                <a:gd name="connsiteY7" fmla="*/ 130147 h 764668"/>
                <a:gd name="connsiteX8" fmla="*/ 521886 w 764753"/>
                <a:gd name="connsiteY8" fmla="*/ 74258 h 764668"/>
                <a:gd name="connsiteX9" fmla="*/ 623373 w 764753"/>
                <a:gd name="connsiteY9" fmla="*/ 145084 h 764668"/>
                <a:gd name="connsiteX10" fmla="*/ 268382 w 764753"/>
                <a:gd name="connsiteY10" fmla="*/ 128575 h 764668"/>
                <a:gd name="connsiteX11" fmla="*/ 284642 w 764753"/>
                <a:gd name="connsiteY11" fmla="*/ 68361 h 764668"/>
                <a:gd name="connsiteX12" fmla="*/ 297292 w 764753"/>
                <a:gd name="connsiteY12" fmla="*/ 54318 h 764668"/>
                <a:gd name="connsiteX13" fmla="*/ 384592 w 764753"/>
                <a:gd name="connsiteY13" fmla="*/ 43704 h 764668"/>
                <a:gd name="connsiteX14" fmla="*/ 459278 w 764753"/>
                <a:gd name="connsiteY14" fmla="*/ 52531 h 764668"/>
                <a:gd name="connsiteX15" fmla="*/ 472714 w 764753"/>
                <a:gd name="connsiteY15" fmla="*/ 64502 h 764668"/>
                <a:gd name="connsiteX16" fmla="*/ 509772 w 764753"/>
                <a:gd name="connsiteY16" fmla="*/ 148693 h 764668"/>
                <a:gd name="connsiteX17" fmla="*/ 509486 w 764753"/>
                <a:gd name="connsiteY17" fmla="*/ 163738 h 764668"/>
                <a:gd name="connsiteX18" fmla="*/ 471821 w 764753"/>
                <a:gd name="connsiteY18" fmla="*/ 217161 h 764668"/>
                <a:gd name="connsiteX19" fmla="*/ 456634 w 764753"/>
                <a:gd name="connsiteY19" fmla="*/ 223093 h 764668"/>
                <a:gd name="connsiteX20" fmla="*/ 299865 w 764753"/>
                <a:gd name="connsiteY20" fmla="*/ 224809 h 764668"/>
                <a:gd name="connsiteX21" fmla="*/ 286500 w 764753"/>
                <a:gd name="connsiteY21" fmla="*/ 220485 h 764668"/>
                <a:gd name="connsiteX22" fmla="*/ 283820 w 764753"/>
                <a:gd name="connsiteY22" fmla="*/ 217197 h 764668"/>
                <a:gd name="connsiteX23" fmla="*/ 251551 w 764753"/>
                <a:gd name="connsiteY23" fmla="*/ 176424 h 764668"/>
                <a:gd name="connsiteX24" fmla="*/ 268382 w 764753"/>
                <a:gd name="connsiteY24" fmla="*/ 128610 h 764668"/>
                <a:gd name="connsiteX25" fmla="*/ 514989 w 764753"/>
                <a:gd name="connsiteY25" fmla="*/ 415419 h 764668"/>
                <a:gd name="connsiteX26" fmla="*/ 510772 w 764753"/>
                <a:gd name="connsiteY26" fmla="*/ 428176 h 764668"/>
                <a:gd name="connsiteX27" fmla="*/ 394848 w 764753"/>
                <a:gd name="connsiteY27" fmla="*/ 516727 h 764668"/>
                <a:gd name="connsiteX28" fmla="*/ 373479 w 764753"/>
                <a:gd name="connsiteY28" fmla="*/ 518049 h 764668"/>
                <a:gd name="connsiteX29" fmla="*/ 257305 w 764753"/>
                <a:gd name="connsiteY29" fmla="*/ 436002 h 764668"/>
                <a:gd name="connsiteX30" fmla="*/ 251122 w 764753"/>
                <a:gd name="connsiteY30" fmla="*/ 418135 h 764668"/>
                <a:gd name="connsiteX31" fmla="*/ 295255 w 764753"/>
                <a:gd name="connsiteY31" fmla="*/ 276660 h 764668"/>
                <a:gd name="connsiteX32" fmla="*/ 308799 w 764753"/>
                <a:gd name="connsiteY32" fmla="*/ 267619 h 764668"/>
                <a:gd name="connsiteX33" fmla="*/ 378017 w 764753"/>
                <a:gd name="connsiteY33" fmla="*/ 259793 h 764668"/>
                <a:gd name="connsiteX34" fmla="*/ 455848 w 764753"/>
                <a:gd name="connsiteY34" fmla="*/ 267369 h 764668"/>
                <a:gd name="connsiteX35" fmla="*/ 464889 w 764753"/>
                <a:gd name="connsiteY35" fmla="*/ 273087 h 764668"/>
                <a:gd name="connsiteX36" fmla="*/ 515060 w 764753"/>
                <a:gd name="connsiteY36" fmla="*/ 415419 h 764668"/>
                <a:gd name="connsiteX37" fmla="*/ 237829 w 764753"/>
                <a:gd name="connsiteY37" fmla="*/ 76294 h 764668"/>
                <a:gd name="connsiteX38" fmla="*/ 210277 w 764753"/>
                <a:gd name="connsiteY38" fmla="*/ 152803 h 764668"/>
                <a:gd name="connsiteX39" fmla="*/ 200165 w 764753"/>
                <a:gd name="connsiteY39" fmla="*/ 161772 h 764668"/>
                <a:gd name="connsiteX40" fmla="*/ 114436 w 764753"/>
                <a:gd name="connsiteY40" fmla="*/ 176066 h 764668"/>
                <a:gd name="connsiteX41" fmla="*/ 237829 w 764753"/>
                <a:gd name="connsiteY41" fmla="*/ 76330 h 764668"/>
                <a:gd name="connsiteX42" fmla="*/ 106539 w 764753"/>
                <a:gd name="connsiteY42" fmla="*/ 491248 h 764668"/>
                <a:gd name="connsiteX43" fmla="*/ 95890 w 764753"/>
                <a:gd name="connsiteY43" fmla="*/ 562253 h 764668"/>
                <a:gd name="connsiteX44" fmla="*/ 47862 w 764753"/>
                <a:gd name="connsiteY44" fmla="*/ 432965 h 764668"/>
                <a:gd name="connsiteX45" fmla="*/ 101608 w 764753"/>
                <a:gd name="connsiteY45" fmla="*/ 477419 h 764668"/>
                <a:gd name="connsiteX46" fmla="*/ 106539 w 764753"/>
                <a:gd name="connsiteY46" fmla="*/ 491212 h 764668"/>
                <a:gd name="connsiteX47" fmla="*/ 51615 w 764753"/>
                <a:gd name="connsiteY47" fmla="*/ 382543 h 764668"/>
                <a:gd name="connsiteX48" fmla="*/ 44253 w 764753"/>
                <a:gd name="connsiteY48" fmla="*/ 368713 h 764668"/>
                <a:gd name="connsiteX49" fmla="*/ 80417 w 764753"/>
                <a:gd name="connsiteY49" fmla="*/ 228775 h 764668"/>
                <a:gd name="connsiteX50" fmla="*/ 94496 w 764753"/>
                <a:gd name="connsiteY50" fmla="*/ 220092 h 764668"/>
                <a:gd name="connsiteX51" fmla="*/ 205632 w 764753"/>
                <a:gd name="connsiteY51" fmla="*/ 205297 h 764668"/>
                <a:gd name="connsiteX52" fmla="*/ 220426 w 764753"/>
                <a:gd name="connsiteY52" fmla="*/ 209800 h 764668"/>
                <a:gd name="connsiteX53" fmla="*/ 253195 w 764753"/>
                <a:gd name="connsiteY53" fmla="*/ 250717 h 764668"/>
                <a:gd name="connsiteX54" fmla="*/ 236650 w 764753"/>
                <a:gd name="connsiteY54" fmla="*/ 296028 h 764668"/>
                <a:gd name="connsiteX55" fmla="*/ 207955 w 764753"/>
                <a:gd name="connsiteY55" fmla="*/ 410058 h 764668"/>
                <a:gd name="connsiteX56" fmla="*/ 198128 w 764753"/>
                <a:gd name="connsiteY56" fmla="*/ 423673 h 764668"/>
                <a:gd name="connsiteX57" fmla="*/ 144025 w 764753"/>
                <a:gd name="connsiteY57" fmla="*/ 445222 h 764668"/>
                <a:gd name="connsiteX58" fmla="*/ 127944 w 764753"/>
                <a:gd name="connsiteY58" fmla="*/ 441827 h 764668"/>
                <a:gd name="connsiteX59" fmla="*/ 51579 w 764753"/>
                <a:gd name="connsiteY59" fmla="*/ 382614 h 764668"/>
                <a:gd name="connsiteX60" fmla="*/ 246620 w 764753"/>
                <a:gd name="connsiteY60" fmla="*/ 692507 h 764668"/>
                <a:gd name="connsiteX61" fmla="*/ 134698 w 764753"/>
                <a:gd name="connsiteY61" fmla="*/ 613354 h 764668"/>
                <a:gd name="connsiteX62" fmla="*/ 131125 w 764753"/>
                <a:gd name="connsiteY62" fmla="*/ 598524 h 764668"/>
                <a:gd name="connsiteX63" fmla="*/ 150207 w 764753"/>
                <a:gd name="connsiteY63" fmla="*/ 499646 h 764668"/>
                <a:gd name="connsiteX64" fmla="*/ 160928 w 764753"/>
                <a:gd name="connsiteY64" fmla="*/ 485388 h 764668"/>
                <a:gd name="connsiteX65" fmla="*/ 212243 w 764753"/>
                <a:gd name="connsiteY65" fmla="*/ 464661 h 764668"/>
                <a:gd name="connsiteX66" fmla="*/ 227752 w 764753"/>
                <a:gd name="connsiteY66" fmla="*/ 468271 h 764668"/>
                <a:gd name="connsiteX67" fmla="*/ 351823 w 764753"/>
                <a:gd name="connsiteY67" fmla="*/ 556036 h 764668"/>
                <a:gd name="connsiteX68" fmla="*/ 362008 w 764753"/>
                <a:gd name="connsiteY68" fmla="*/ 571509 h 764668"/>
                <a:gd name="connsiteX69" fmla="*/ 360042 w 764753"/>
                <a:gd name="connsiteY69" fmla="*/ 601276 h 764668"/>
                <a:gd name="connsiteX70" fmla="*/ 327023 w 764753"/>
                <a:gd name="connsiteY70" fmla="*/ 651698 h 764668"/>
                <a:gd name="connsiteX71" fmla="*/ 264452 w 764753"/>
                <a:gd name="connsiteY71" fmla="*/ 690649 h 764668"/>
                <a:gd name="connsiteX72" fmla="*/ 246656 w 764753"/>
                <a:gd name="connsiteY72" fmla="*/ 692543 h 764668"/>
                <a:gd name="connsiteX73" fmla="*/ 310085 w 764753"/>
                <a:gd name="connsiteY73" fmla="*/ 712733 h 764668"/>
                <a:gd name="connsiteX74" fmla="*/ 375980 w 764753"/>
                <a:gd name="connsiteY74" fmla="*/ 676677 h 764668"/>
                <a:gd name="connsiteX75" fmla="*/ 386522 w 764753"/>
                <a:gd name="connsiteY75" fmla="*/ 678213 h 764668"/>
                <a:gd name="connsiteX76" fmla="*/ 447021 w 764753"/>
                <a:gd name="connsiteY76" fmla="*/ 714091 h 764668"/>
                <a:gd name="connsiteX77" fmla="*/ 310085 w 764753"/>
                <a:gd name="connsiteY77" fmla="*/ 712697 h 764668"/>
                <a:gd name="connsiteX78" fmla="*/ 627804 w 764753"/>
                <a:gd name="connsiteY78" fmla="*/ 615034 h 764668"/>
                <a:gd name="connsiteX79" fmla="*/ 510093 w 764753"/>
                <a:gd name="connsiteY79" fmla="*/ 695580 h 764668"/>
                <a:gd name="connsiteX80" fmla="*/ 493512 w 764753"/>
                <a:gd name="connsiteY80" fmla="*/ 693937 h 764668"/>
                <a:gd name="connsiteX81" fmla="*/ 411000 w 764753"/>
                <a:gd name="connsiteY81" fmla="*/ 641263 h 764668"/>
                <a:gd name="connsiteX82" fmla="*/ 403067 w 764753"/>
                <a:gd name="connsiteY82" fmla="*/ 627005 h 764668"/>
                <a:gd name="connsiteX83" fmla="*/ 404675 w 764753"/>
                <a:gd name="connsiteY83" fmla="*/ 599989 h 764668"/>
                <a:gd name="connsiteX84" fmla="*/ 438695 w 764753"/>
                <a:gd name="connsiteY84" fmla="*/ 541920 h 764668"/>
                <a:gd name="connsiteX85" fmla="*/ 535572 w 764753"/>
                <a:gd name="connsiteY85" fmla="*/ 465555 h 764668"/>
                <a:gd name="connsiteX86" fmla="*/ 556191 w 764753"/>
                <a:gd name="connsiteY86" fmla="*/ 460445 h 764668"/>
                <a:gd name="connsiteX87" fmla="*/ 604112 w 764753"/>
                <a:gd name="connsiteY87" fmla="*/ 480278 h 764668"/>
                <a:gd name="connsiteX88" fmla="*/ 613474 w 764753"/>
                <a:gd name="connsiteY88" fmla="*/ 530557 h 764668"/>
                <a:gd name="connsiteX89" fmla="*/ 631771 w 764753"/>
                <a:gd name="connsiteY89" fmla="*/ 597667 h 764668"/>
                <a:gd name="connsiteX90" fmla="*/ 627804 w 764753"/>
                <a:gd name="connsiteY90" fmla="*/ 614998 h 764668"/>
                <a:gd name="connsiteX91" fmla="*/ 629341 w 764753"/>
                <a:gd name="connsiteY91" fmla="*/ 432035 h 764668"/>
                <a:gd name="connsiteX92" fmla="*/ 613367 w 764753"/>
                <a:gd name="connsiteY92" fmla="*/ 435252 h 764668"/>
                <a:gd name="connsiteX93" fmla="*/ 610794 w 764753"/>
                <a:gd name="connsiteY93" fmla="*/ 434072 h 764668"/>
                <a:gd name="connsiteX94" fmla="*/ 564768 w 764753"/>
                <a:gd name="connsiteY94" fmla="*/ 416026 h 764668"/>
                <a:gd name="connsiteX95" fmla="*/ 552475 w 764753"/>
                <a:gd name="connsiteY95" fmla="*/ 370393 h 764668"/>
                <a:gd name="connsiteX96" fmla="*/ 507234 w 764753"/>
                <a:gd name="connsiteY96" fmla="*/ 258971 h 764668"/>
                <a:gd name="connsiteX97" fmla="*/ 507878 w 764753"/>
                <a:gd name="connsiteY97" fmla="*/ 241461 h 764668"/>
                <a:gd name="connsiteX98" fmla="*/ 543970 w 764753"/>
                <a:gd name="connsiteY98" fmla="*/ 190360 h 764668"/>
                <a:gd name="connsiteX99" fmla="*/ 560015 w 764753"/>
                <a:gd name="connsiteY99" fmla="*/ 183249 h 764668"/>
                <a:gd name="connsiteX100" fmla="*/ 650639 w 764753"/>
                <a:gd name="connsiteY100" fmla="*/ 190289 h 764668"/>
                <a:gd name="connsiteX101" fmla="*/ 665147 w 764753"/>
                <a:gd name="connsiteY101" fmla="*/ 195935 h 764668"/>
                <a:gd name="connsiteX102" fmla="*/ 719321 w 764753"/>
                <a:gd name="connsiteY102" fmla="*/ 353812 h 764668"/>
                <a:gd name="connsiteX103" fmla="*/ 710780 w 764753"/>
                <a:gd name="connsiteY103" fmla="*/ 368177 h 764668"/>
                <a:gd name="connsiteX104" fmla="*/ 629269 w 764753"/>
                <a:gd name="connsiteY104" fmla="*/ 432000 h 764668"/>
                <a:gd name="connsiteX105" fmla="*/ 666898 w 764753"/>
                <a:gd name="connsiteY105" fmla="*/ 564362 h 764668"/>
                <a:gd name="connsiteX106" fmla="*/ 651139 w 764753"/>
                <a:gd name="connsiteY106" fmla="*/ 480492 h 764668"/>
                <a:gd name="connsiteX107" fmla="*/ 656213 w 764753"/>
                <a:gd name="connsiteY107" fmla="*/ 466627 h 764668"/>
                <a:gd name="connsiteX108" fmla="*/ 719142 w 764753"/>
                <a:gd name="connsiteY108" fmla="*/ 414740 h 764668"/>
                <a:gd name="connsiteX109" fmla="*/ 666898 w 764753"/>
                <a:gd name="connsiteY109" fmla="*/ 564398 h 764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</a:cxnLst>
              <a:rect l="l" t="t" r="r" b="b"/>
              <a:pathLst>
                <a:path w="764753" h="764668">
                  <a:moveTo>
                    <a:pt x="381305" y="0"/>
                  </a:moveTo>
                  <a:cubicBezTo>
                    <a:pt x="162214" y="322"/>
                    <a:pt x="-1488" y="179140"/>
                    <a:pt x="13" y="382900"/>
                  </a:cubicBezTo>
                  <a:cubicBezTo>
                    <a:pt x="-1738" y="591806"/>
                    <a:pt x="169075" y="762941"/>
                    <a:pt x="381055" y="764656"/>
                  </a:cubicBezTo>
                  <a:cubicBezTo>
                    <a:pt x="591783" y="766371"/>
                    <a:pt x="762953" y="595844"/>
                    <a:pt x="764740" y="382471"/>
                  </a:cubicBezTo>
                  <a:cubicBezTo>
                    <a:pt x="766491" y="172743"/>
                    <a:pt x="594678" y="-321"/>
                    <a:pt x="381340" y="0"/>
                  </a:cubicBezTo>
                  <a:close/>
                  <a:moveTo>
                    <a:pt x="623373" y="145084"/>
                  </a:moveTo>
                  <a:cubicBezTo>
                    <a:pt x="599895" y="146442"/>
                    <a:pt x="579205" y="142368"/>
                    <a:pt x="558443" y="138831"/>
                  </a:cubicBezTo>
                  <a:cubicBezTo>
                    <a:pt x="553332" y="137973"/>
                    <a:pt x="552225" y="133613"/>
                    <a:pt x="549973" y="130147"/>
                  </a:cubicBezTo>
                  <a:cubicBezTo>
                    <a:pt x="539146" y="113530"/>
                    <a:pt x="531891" y="95091"/>
                    <a:pt x="521886" y="74258"/>
                  </a:cubicBezTo>
                  <a:cubicBezTo>
                    <a:pt x="561480" y="92411"/>
                    <a:pt x="593820" y="114960"/>
                    <a:pt x="623373" y="145084"/>
                  </a:cubicBezTo>
                  <a:close/>
                  <a:moveTo>
                    <a:pt x="268382" y="128575"/>
                  </a:moveTo>
                  <a:cubicBezTo>
                    <a:pt x="274493" y="108670"/>
                    <a:pt x="281033" y="88873"/>
                    <a:pt x="284642" y="68361"/>
                  </a:cubicBezTo>
                  <a:cubicBezTo>
                    <a:pt x="286071" y="60107"/>
                    <a:pt x="289144" y="56247"/>
                    <a:pt x="297292" y="54318"/>
                  </a:cubicBezTo>
                  <a:cubicBezTo>
                    <a:pt x="326023" y="47421"/>
                    <a:pt x="355075" y="43740"/>
                    <a:pt x="384592" y="43704"/>
                  </a:cubicBezTo>
                  <a:cubicBezTo>
                    <a:pt x="409750" y="44240"/>
                    <a:pt x="434657" y="46635"/>
                    <a:pt x="459278" y="52531"/>
                  </a:cubicBezTo>
                  <a:cubicBezTo>
                    <a:pt x="466747" y="54318"/>
                    <a:pt x="470535" y="57248"/>
                    <a:pt x="472714" y="64502"/>
                  </a:cubicBezTo>
                  <a:cubicBezTo>
                    <a:pt x="481648" y="94019"/>
                    <a:pt x="493977" y="122178"/>
                    <a:pt x="509772" y="148693"/>
                  </a:cubicBezTo>
                  <a:cubicBezTo>
                    <a:pt x="513059" y="154197"/>
                    <a:pt x="513631" y="158127"/>
                    <a:pt x="509486" y="163738"/>
                  </a:cubicBezTo>
                  <a:cubicBezTo>
                    <a:pt x="496478" y="181212"/>
                    <a:pt x="483935" y="199080"/>
                    <a:pt x="471821" y="217161"/>
                  </a:cubicBezTo>
                  <a:cubicBezTo>
                    <a:pt x="467747" y="223272"/>
                    <a:pt x="463817" y="224344"/>
                    <a:pt x="456634" y="223093"/>
                  </a:cubicBezTo>
                  <a:cubicBezTo>
                    <a:pt x="404318" y="213910"/>
                    <a:pt x="351966" y="212838"/>
                    <a:pt x="299865" y="224809"/>
                  </a:cubicBezTo>
                  <a:cubicBezTo>
                    <a:pt x="294183" y="226131"/>
                    <a:pt x="289716" y="225952"/>
                    <a:pt x="286500" y="220485"/>
                  </a:cubicBezTo>
                  <a:cubicBezTo>
                    <a:pt x="285785" y="219270"/>
                    <a:pt x="284713" y="218269"/>
                    <a:pt x="283820" y="217197"/>
                  </a:cubicBezTo>
                  <a:cubicBezTo>
                    <a:pt x="272563" y="203761"/>
                    <a:pt x="255875" y="191825"/>
                    <a:pt x="251551" y="176424"/>
                  </a:cubicBezTo>
                  <a:cubicBezTo>
                    <a:pt x="247192" y="160915"/>
                    <a:pt x="263308" y="145156"/>
                    <a:pt x="268382" y="128610"/>
                  </a:cubicBezTo>
                  <a:close/>
                  <a:moveTo>
                    <a:pt x="514989" y="415419"/>
                  </a:moveTo>
                  <a:cubicBezTo>
                    <a:pt x="515561" y="420672"/>
                    <a:pt x="514274" y="424352"/>
                    <a:pt x="510772" y="428176"/>
                  </a:cubicBezTo>
                  <a:cubicBezTo>
                    <a:pt x="477324" y="464518"/>
                    <a:pt x="438838" y="494143"/>
                    <a:pt x="394848" y="516727"/>
                  </a:cubicBezTo>
                  <a:cubicBezTo>
                    <a:pt x="387523" y="520479"/>
                    <a:pt x="381197" y="521015"/>
                    <a:pt x="373479" y="518049"/>
                  </a:cubicBezTo>
                  <a:cubicBezTo>
                    <a:pt x="327845" y="500396"/>
                    <a:pt x="288930" y="473488"/>
                    <a:pt x="257305" y="436002"/>
                  </a:cubicBezTo>
                  <a:cubicBezTo>
                    <a:pt x="252766" y="430606"/>
                    <a:pt x="250372" y="425460"/>
                    <a:pt x="251122" y="418135"/>
                  </a:cubicBezTo>
                  <a:cubicBezTo>
                    <a:pt x="256161" y="367927"/>
                    <a:pt x="271027" y="320900"/>
                    <a:pt x="295255" y="276660"/>
                  </a:cubicBezTo>
                  <a:cubicBezTo>
                    <a:pt x="298435" y="270871"/>
                    <a:pt x="303260" y="269227"/>
                    <a:pt x="308799" y="267619"/>
                  </a:cubicBezTo>
                  <a:cubicBezTo>
                    <a:pt x="332348" y="260722"/>
                    <a:pt x="356790" y="262116"/>
                    <a:pt x="378017" y="259793"/>
                  </a:cubicBezTo>
                  <a:cubicBezTo>
                    <a:pt x="405962" y="261080"/>
                    <a:pt x="431083" y="262366"/>
                    <a:pt x="455848" y="267369"/>
                  </a:cubicBezTo>
                  <a:cubicBezTo>
                    <a:pt x="459921" y="268191"/>
                    <a:pt x="462780" y="269477"/>
                    <a:pt x="464889" y="273087"/>
                  </a:cubicBezTo>
                  <a:cubicBezTo>
                    <a:pt x="490475" y="317398"/>
                    <a:pt x="509593" y="363960"/>
                    <a:pt x="515060" y="415419"/>
                  </a:cubicBezTo>
                  <a:close/>
                  <a:moveTo>
                    <a:pt x="237829" y="76294"/>
                  </a:moveTo>
                  <a:cubicBezTo>
                    <a:pt x="229932" y="103882"/>
                    <a:pt x="222642" y="129218"/>
                    <a:pt x="210277" y="152803"/>
                  </a:cubicBezTo>
                  <a:cubicBezTo>
                    <a:pt x="207919" y="157270"/>
                    <a:pt x="205167" y="160307"/>
                    <a:pt x="200165" y="161772"/>
                  </a:cubicBezTo>
                  <a:cubicBezTo>
                    <a:pt x="172827" y="169777"/>
                    <a:pt x="144847" y="173672"/>
                    <a:pt x="114436" y="176066"/>
                  </a:cubicBezTo>
                  <a:cubicBezTo>
                    <a:pt x="147741" y="132291"/>
                    <a:pt x="188050" y="100380"/>
                    <a:pt x="237829" y="76330"/>
                  </a:cubicBezTo>
                  <a:close/>
                  <a:moveTo>
                    <a:pt x="106539" y="491248"/>
                  </a:moveTo>
                  <a:cubicBezTo>
                    <a:pt x="105932" y="514440"/>
                    <a:pt x="101250" y="536953"/>
                    <a:pt x="95890" y="562253"/>
                  </a:cubicBezTo>
                  <a:cubicBezTo>
                    <a:pt x="70447" y="521801"/>
                    <a:pt x="55117" y="480385"/>
                    <a:pt x="47862" y="432965"/>
                  </a:cubicBezTo>
                  <a:cubicBezTo>
                    <a:pt x="68910" y="447294"/>
                    <a:pt x="85777" y="461695"/>
                    <a:pt x="101608" y="477419"/>
                  </a:cubicBezTo>
                  <a:cubicBezTo>
                    <a:pt x="105824" y="481635"/>
                    <a:pt x="106682" y="485673"/>
                    <a:pt x="106539" y="491212"/>
                  </a:cubicBezTo>
                  <a:close/>
                  <a:moveTo>
                    <a:pt x="51615" y="382543"/>
                  </a:moveTo>
                  <a:cubicBezTo>
                    <a:pt x="46504" y="379398"/>
                    <a:pt x="41609" y="376718"/>
                    <a:pt x="44253" y="368713"/>
                  </a:cubicBezTo>
                  <a:cubicBezTo>
                    <a:pt x="45790" y="319899"/>
                    <a:pt x="58440" y="273158"/>
                    <a:pt x="80417" y="228775"/>
                  </a:cubicBezTo>
                  <a:cubicBezTo>
                    <a:pt x="83597" y="222343"/>
                    <a:pt x="87242" y="220163"/>
                    <a:pt x="94496" y="220092"/>
                  </a:cubicBezTo>
                  <a:cubicBezTo>
                    <a:pt x="132125" y="219734"/>
                    <a:pt x="169361" y="216018"/>
                    <a:pt x="205632" y="205297"/>
                  </a:cubicBezTo>
                  <a:cubicBezTo>
                    <a:pt x="211671" y="203511"/>
                    <a:pt x="216102" y="204333"/>
                    <a:pt x="220426" y="209800"/>
                  </a:cubicBezTo>
                  <a:cubicBezTo>
                    <a:pt x="231290" y="223594"/>
                    <a:pt x="246691" y="235243"/>
                    <a:pt x="253195" y="250717"/>
                  </a:cubicBezTo>
                  <a:cubicBezTo>
                    <a:pt x="260092" y="267119"/>
                    <a:pt x="242224" y="280627"/>
                    <a:pt x="236650" y="296028"/>
                  </a:cubicBezTo>
                  <a:cubicBezTo>
                    <a:pt x="223178" y="333121"/>
                    <a:pt x="211028" y="370428"/>
                    <a:pt x="207955" y="410058"/>
                  </a:cubicBezTo>
                  <a:cubicBezTo>
                    <a:pt x="207419" y="416955"/>
                    <a:pt x="204989" y="421136"/>
                    <a:pt x="198128" y="423673"/>
                  </a:cubicBezTo>
                  <a:cubicBezTo>
                    <a:pt x="179903" y="430392"/>
                    <a:pt x="161785" y="437431"/>
                    <a:pt x="144025" y="445222"/>
                  </a:cubicBezTo>
                  <a:cubicBezTo>
                    <a:pt x="137021" y="448295"/>
                    <a:pt x="132983" y="446830"/>
                    <a:pt x="127944" y="441827"/>
                  </a:cubicBezTo>
                  <a:cubicBezTo>
                    <a:pt x="105038" y="418849"/>
                    <a:pt x="79202" y="399517"/>
                    <a:pt x="51579" y="382614"/>
                  </a:cubicBezTo>
                  <a:close/>
                  <a:moveTo>
                    <a:pt x="246620" y="692507"/>
                  </a:moveTo>
                  <a:cubicBezTo>
                    <a:pt x="204060" y="673460"/>
                    <a:pt x="166860" y="647052"/>
                    <a:pt x="134698" y="613354"/>
                  </a:cubicBezTo>
                  <a:cubicBezTo>
                    <a:pt x="130196" y="608637"/>
                    <a:pt x="129052" y="604992"/>
                    <a:pt x="131125" y="598524"/>
                  </a:cubicBezTo>
                  <a:cubicBezTo>
                    <a:pt x="141452" y="566363"/>
                    <a:pt x="148206" y="533415"/>
                    <a:pt x="150207" y="499646"/>
                  </a:cubicBezTo>
                  <a:cubicBezTo>
                    <a:pt x="150672" y="491820"/>
                    <a:pt x="153638" y="488068"/>
                    <a:pt x="160928" y="485388"/>
                  </a:cubicBezTo>
                  <a:cubicBezTo>
                    <a:pt x="178223" y="479027"/>
                    <a:pt x="195305" y="471951"/>
                    <a:pt x="212243" y="464661"/>
                  </a:cubicBezTo>
                  <a:cubicBezTo>
                    <a:pt x="218747" y="461874"/>
                    <a:pt x="222820" y="462482"/>
                    <a:pt x="227752" y="468271"/>
                  </a:cubicBezTo>
                  <a:cubicBezTo>
                    <a:pt x="261628" y="508008"/>
                    <a:pt x="303081" y="537310"/>
                    <a:pt x="351823" y="556036"/>
                  </a:cubicBezTo>
                  <a:cubicBezTo>
                    <a:pt x="359614" y="559037"/>
                    <a:pt x="363401" y="562646"/>
                    <a:pt x="362008" y="571509"/>
                  </a:cubicBezTo>
                  <a:cubicBezTo>
                    <a:pt x="360686" y="579906"/>
                    <a:pt x="360793" y="588554"/>
                    <a:pt x="360042" y="601276"/>
                  </a:cubicBezTo>
                  <a:cubicBezTo>
                    <a:pt x="367904" y="626719"/>
                    <a:pt x="353860" y="641621"/>
                    <a:pt x="327023" y="651698"/>
                  </a:cubicBezTo>
                  <a:cubicBezTo>
                    <a:pt x="304046" y="660346"/>
                    <a:pt x="283891" y="675462"/>
                    <a:pt x="264452" y="690649"/>
                  </a:cubicBezTo>
                  <a:cubicBezTo>
                    <a:pt x="258305" y="695437"/>
                    <a:pt x="253660" y="695652"/>
                    <a:pt x="246656" y="692543"/>
                  </a:cubicBezTo>
                  <a:close/>
                  <a:moveTo>
                    <a:pt x="310085" y="712733"/>
                  </a:moveTo>
                  <a:cubicBezTo>
                    <a:pt x="331776" y="697153"/>
                    <a:pt x="353682" y="686611"/>
                    <a:pt x="375980" y="676677"/>
                  </a:cubicBezTo>
                  <a:cubicBezTo>
                    <a:pt x="380340" y="674747"/>
                    <a:pt x="383199" y="676677"/>
                    <a:pt x="386522" y="678213"/>
                  </a:cubicBezTo>
                  <a:cubicBezTo>
                    <a:pt x="407070" y="687754"/>
                    <a:pt x="426652" y="699011"/>
                    <a:pt x="447021" y="714091"/>
                  </a:cubicBezTo>
                  <a:cubicBezTo>
                    <a:pt x="400351" y="723454"/>
                    <a:pt x="356219" y="722775"/>
                    <a:pt x="310085" y="712697"/>
                  </a:cubicBezTo>
                  <a:close/>
                  <a:moveTo>
                    <a:pt x="627804" y="615034"/>
                  </a:moveTo>
                  <a:cubicBezTo>
                    <a:pt x="594177" y="650161"/>
                    <a:pt x="555083" y="677070"/>
                    <a:pt x="510093" y="695580"/>
                  </a:cubicBezTo>
                  <a:cubicBezTo>
                    <a:pt x="503661" y="698225"/>
                    <a:pt x="499230" y="698689"/>
                    <a:pt x="493512" y="693937"/>
                  </a:cubicBezTo>
                  <a:cubicBezTo>
                    <a:pt x="468212" y="672960"/>
                    <a:pt x="440803" y="655164"/>
                    <a:pt x="411000" y="641263"/>
                  </a:cubicBezTo>
                  <a:cubicBezTo>
                    <a:pt x="404139" y="638083"/>
                    <a:pt x="402281" y="634009"/>
                    <a:pt x="403067" y="627005"/>
                  </a:cubicBezTo>
                  <a:cubicBezTo>
                    <a:pt x="404068" y="618036"/>
                    <a:pt x="404175" y="608995"/>
                    <a:pt x="404675" y="599989"/>
                  </a:cubicBezTo>
                  <a:cubicBezTo>
                    <a:pt x="396278" y="568972"/>
                    <a:pt x="413287" y="555178"/>
                    <a:pt x="438695" y="541920"/>
                  </a:cubicBezTo>
                  <a:cubicBezTo>
                    <a:pt x="475323" y="522766"/>
                    <a:pt x="507413" y="496180"/>
                    <a:pt x="535572" y="465555"/>
                  </a:cubicBezTo>
                  <a:cubicBezTo>
                    <a:pt x="541826" y="458765"/>
                    <a:pt x="546936" y="456335"/>
                    <a:pt x="556191" y="460445"/>
                  </a:cubicBezTo>
                  <a:cubicBezTo>
                    <a:pt x="572165" y="467592"/>
                    <a:pt x="593141" y="468878"/>
                    <a:pt x="604112" y="480278"/>
                  </a:cubicBezTo>
                  <a:cubicBezTo>
                    <a:pt x="615118" y="491713"/>
                    <a:pt x="609936" y="513511"/>
                    <a:pt x="613474" y="530557"/>
                  </a:cubicBezTo>
                  <a:cubicBezTo>
                    <a:pt x="618227" y="553355"/>
                    <a:pt x="623623" y="575904"/>
                    <a:pt x="631771" y="597667"/>
                  </a:cubicBezTo>
                  <a:cubicBezTo>
                    <a:pt x="634594" y="605171"/>
                    <a:pt x="633057" y="609495"/>
                    <a:pt x="627804" y="614998"/>
                  </a:cubicBezTo>
                  <a:close/>
                  <a:moveTo>
                    <a:pt x="629341" y="432035"/>
                  </a:moveTo>
                  <a:cubicBezTo>
                    <a:pt x="624195" y="437396"/>
                    <a:pt x="619549" y="438432"/>
                    <a:pt x="613367" y="435252"/>
                  </a:cubicBezTo>
                  <a:cubicBezTo>
                    <a:pt x="612545" y="434823"/>
                    <a:pt x="611688" y="434394"/>
                    <a:pt x="610794" y="434072"/>
                  </a:cubicBezTo>
                  <a:cubicBezTo>
                    <a:pt x="595285" y="428283"/>
                    <a:pt x="577847" y="425246"/>
                    <a:pt x="564768" y="416026"/>
                  </a:cubicBezTo>
                  <a:cubicBezTo>
                    <a:pt x="550509" y="405913"/>
                    <a:pt x="556906" y="385759"/>
                    <a:pt x="552475" y="370393"/>
                  </a:cubicBezTo>
                  <a:cubicBezTo>
                    <a:pt x="541290" y="331549"/>
                    <a:pt x="527889" y="293813"/>
                    <a:pt x="507234" y="258971"/>
                  </a:cubicBezTo>
                  <a:cubicBezTo>
                    <a:pt x="503339" y="252396"/>
                    <a:pt x="503089" y="247858"/>
                    <a:pt x="507878" y="241461"/>
                  </a:cubicBezTo>
                  <a:cubicBezTo>
                    <a:pt x="520456" y="224844"/>
                    <a:pt x="532356" y="207692"/>
                    <a:pt x="543970" y="190360"/>
                  </a:cubicBezTo>
                  <a:cubicBezTo>
                    <a:pt x="548151" y="184142"/>
                    <a:pt x="551832" y="181605"/>
                    <a:pt x="560015" y="183249"/>
                  </a:cubicBezTo>
                  <a:cubicBezTo>
                    <a:pt x="589889" y="189217"/>
                    <a:pt x="620192" y="191075"/>
                    <a:pt x="650639" y="190289"/>
                  </a:cubicBezTo>
                  <a:cubicBezTo>
                    <a:pt x="656285" y="190146"/>
                    <a:pt x="660930" y="189967"/>
                    <a:pt x="665147" y="195935"/>
                  </a:cubicBezTo>
                  <a:cubicBezTo>
                    <a:pt x="692484" y="234207"/>
                    <a:pt x="717284" y="304926"/>
                    <a:pt x="719321" y="353812"/>
                  </a:cubicBezTo>
                  <a:cubicBezTo>
                    <a:pt x="721965" y="360923"/>
                    <a:pt x="717070" y="364425"/>
                    <a:pt x="710780" y="368177"/>
                  </a:cubicBezTo>
                  <a:cubicBezTo>
                    <a:pt x="680977" y="386045"/>
                    <a:pt x="653319" y="406842"/>
                    <a:pt x="629269" y="432000"/>
                  </a:cubicBezTo>
                  <a:close/>
                  <a:moveTo>
                    <a:pt x="666898" y="564362"/>
                  </a:moveTo>
                  <a:cubicBezTo>
                    <a:pt x="658071" y="535559"/>
                    <a:pt x="653569" y="508222"/>
                    <a:pt x="651139" y="480492"/>
                  </a:cubicBezTo>
                  <a:cubicBezTo>
                    <a:pt x="650639" y="474846"/>
                    <a:pt x="652282" y="470808"/>
                    <a:pt x="656213" y="466627"/>
                  </a:cubicBezTo>
                  <a:cubicBezTo>
                    <a:pt x="674474" y="447116"/>
                    <a:pt x="695986" y="431750"/>
                    <a:pt x="719142" y="414740"/>
                  </a:cubicBezTo>
                  <a:cubicBezTo>
                    <a:pt x="712817" y="469843"/>
                    <a:pt x="696879" y="518514"/>
                    <a:pt x="666898" y="564398"/>
                  </a:cubicBezTo>
                  <a:close/>
                </a:path>
              </a:pathLst>
            </a:custGeom>
            <a:grpFill/>
            <a:ln w="35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305" name="Group 304">
            <a:extLst>
              <a:ext uri="{FF2B5EF4-FFF2-40B4-BE49-F238E27FC236}">
                <a16:creationId xmlns:a16="http://schemas.microsoft.com/office/drawing/2014/main" id="{ACA675EF-A11C-A3CE-D4C7-77ECF2A3B12F}"/>
              </a:ext>
            </a:extLst>
          </p:cNvPr>
          <p:cNvGrpSpPr/>
          <p:nvPr/>
        </p:nvGrpSpPr>
        <p:grpSpPr>
          <a:xfrm>
            <a:off x="1668321" y="4875427"/>
            <a:ext cx="2711489" cy="1098877"/>
            <a:chOff x="1668321" y="4875427"/>
            <a:chExt cx="2711489" cy="1098877"/>
          </a:xfrm>
        </p:grpSpPr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C7EE0768-4D7B-8E70-B6D1-A90935C564E7}"/>
                </a:ext>
              </a:extLst>
            </p:cNvPr>
            <p:cNvSpPr/>
            <p:nvPr/>
          </p:nvSpPr>
          <p:spPr>
            <a:xfrm>
              <a:off x="1668321" y="4875427"/>
              <a:ext cx="2711489" cy="1086056"/>
            </a:xfrm>
            <a:custGeom>
              <a:avLst/>
              <a:gdLst>
                <a:gd name="connsiteX0" fmla="*/ 0 w 2711489"/>
                <a:gd name="connsiteY0" fmla="*/ 0 h 1485020"/>
                <a:gd name="connsiteX1" fmla="*/ 1068880 w 2711489"/>
                <a:gd name="connsiteY1" fmla="*/ 0 h 1485020"/>
                <a:gd name="connsiteX2" fmla="*/ 1355744 w 2711489"/>
                <a:gd name="connsiteY2" fmla="*/ 286946 h 1485020"/>
                <a:gd name="connsiteX3" fmla="*/ 1642609 w 2711489"/>
                <a:gd name="connsiteY3" fmla="*/ 0 h 1485020"/>
                <a:gd name="connsiteX4" fmla="*/ 2711489 w 2711489"/>
                <a:gd name="connsiteY4" fmla="*/ 0 h 1485020"/>
                <a:gd name="connsiteX5" fmla="*/ 2711489 w 2711489"/>
                <a:gd name="connsiteY5" fmla="*/ 1485020 h 1485020"/>
                <a:gd name="connsiteX6" fmla="*/ 0 w 2711489"/>
                <a:gd name="connsiteY6" fmla="*/ 1485020 h 1485020"/>
                <a:gd name="connsiteX7" fmla="*/ 0 w 2711489"/>
                <a:gd name="connsiteY7" fmla="*/ 0 h 1485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11489" h="1485020">
                  <a:moveTo>
                    <a:pt x="0" y="0"/>
                  </a:moveTo>
                  <a:lnTo>
                    <a:pt x="1068880" y="0"/>
                  </a:lnTo>
                  <a:lnTo>
                    <a:pt x="1355744" y="286946"/>
                  </a:lnTo>
                  <a:lnTo>
                    <a:pt x="1642609" y="0"/>
                  </a:lnTo>
                  <a:lnTo>
                    <a:pt x="2711489" y="0"/>
                  </a:lnTo>
                  <a:lnTo>
                    <a:pt x="2711489" y="1485020"/>
                  </a:lnTo>
                  <a:lnTo>
                    <a:pt x="0" y="1485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191" name="TextBox 190">
              <a:extLst>
                <a:ext uri="{FF2B5EF4-FFF2-40B4-BE49-F238E27FC236}">
                  <a16:creationId xmlns:a16="http://schemas.microsoft.com/office/drawing/2014/main" id="{09F55239-3AE9-06EE-51E4-DFD2140A113A}"/>
                </a:ext>
              </a:extLst>
            </p:cNvPr>
            <p:cNvSpPr txBox="1"/>
            <p:nvPr/>
          </p:nvSpPr>
          <p:spPr>
            <a:xfrm>
              <a:off x="1874164" y="5085599"/>
              <a:ext cx="2299802" cy="888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lnSpc>
                  <a:spcPct val="150000"/>
                </a:lnSpc>
                <a:defRPr sz="160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</a:lstStyle>
            <a:p>
              <a:pPr algn="ctr"/>
              <a:r>
                <a:rPr lang="sr-Latn-RS" sz="1800" dirty="0">
                  <a:solidFill>
                    <a:srgbClr val="5C0A2A"/>
                  </a:solidFill>
                  <a:latin typeface="Overpass SemiBold" pitchFamily="2" charset="0"/>
                </a:rPr>
                <a:t>Automatizuje dosadne zadatke</a:t>
              </a:r>
              <a:endParaRPr lang="en-IN" sz="1800" dirty="0">
                <a:solidFill>
                  <a:srgbClr val="5C0A2A"/>
                </a:solidFill>
                <a:latin typeface="Overpass SemiBold" pitchFamily="2" charset="0"/>
              </a:endParaRPr>
            </a:p>
          </p:txBody>
        </p:sp>
      </p:grpSp>
      <p:grpSp>
        <p:nvGrpSpPr>
          <p:cNvPr id="306" name="Group 305">
            <a:extLst>
              <a:ext uri="{FF2B5EF4-FFF2-40B4-BE49-F238E27FC236}">
                <a16:creationId xmlns:a16="http://schemas.microsoft.com/office/drawing/2014/main" id="{3B0A01D9-7A68-CF55-3296-FA91F20F7A75}"/>
              </a:ext>
            </a:extLst>
          </p:cNvPr>
          <p:cNvGrpSpPr/>
          <p:nvPr/>
        </p:nvGrpSpPr>
        <p:grpSpPr>
          <a:xfrm>
            <a:off x="4723576" y="4875427"/>
            <a:ext cx="2711489" cy="1098877"/>
            <a:chOff x="4723576" y="4875427"/>
            <a:chExt cx="2711489" cy="1098877"/>
          </a:xfrm>
        </p:grpSpPr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873F90F0-5702-3638-65A5-EC82AE3FEED5}"/>
                </a:ext>
              </a:extLst>
            </p:cNvPr>
            <p:cNvSpPr/>
            <p:nvPr/>
          </p:nvSpPr>
          <p:spPr>
            <a:xfrm>
              <a:off x="4723576" y="4875427"/>
              <a:ext cx="2711489" cy="1086056"/>
            </a:xfrm>
            <a:custGeom>
              <a:avLst/>
              <a:gdLst>
                <a:gd name="connsiteX0" fmla="*/ 0 w 2711489"/>
                <a:gd name="connsiteY0" fmla="*/ 0 h 1485020"/>
                <a:gd name="connsiteX1" fmla="*/ 1068880 w 2711489"/>
                <a:gd name="connsiteY1" fmla="*/ 0 h 1485020"/>
                <a:gd name="connsiteX2" fmla="*/ 1355744 w 2711489"/>
                <a:gd name="connsiteY2" fmla="*/ 286946 h 1485020"/>
                <a:gd name="connsiteX3" fmla="*/ 1642609 w 2711489"/>
                <a:gd name="connsiteY3" fmla="*/ 0 h 1485020"/>
                <a:gd name="connsiteX4" fmla="*/ 2711489 w 2711489"/>
                <a:gd name="connsiteY4" fmla="*/ 0 h 1485020"/>
                <a:gd name="connsiteX5" fmla="*/ 2711489 w 2711489"/>
                <a:gd name="connsiteY5" fmla="*/ 1485020 h 1485020"/>
                <a:gd name="connsiteX6" fmla="*/ 0 w 2711489"/>
                <a:gd name="connsiteY6" fmla="*/ 1485020 h 1485020"/>
                <a:gd name="connsiteX7" fmla="*/ 0 w 2711489"/>
                <a:gd name="connsiteY7" fmla="*/ 0 h 1485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11489" h="1485020">
                  <a:moveTo>
                    <a:pt x="0" y="0"/>
                  </a:moveTo>
                  <a:lnTo>
                    <a:pt x="1068880" y="0"/>
                  </a:lnTo>
                  <a:lnTo>
                    <a:pt x="1355744" y="286946"/>
                  </a:lnTo>
                  <a:lnTo>
                    <a:pt x="1642609" y="0"/>
                  </a:lnTo>
                  <a:lnTo>
                    <a:pt x="2711489" y="0"/>
                  </a:lnTo>
                  <a:lnTo>
                    <a:pt x="2711489" y="1485020"/>
                  </a:lnTo>
                  <a:lnTo>
                    <a:pt x="0" y="1485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7CE9829B-C3E9-EB33-4456-4F32E98A411A}"/>
                </a:ext>
              </a:extLst>
            </p:cNvPr>
            <p:cNvSpPr txBox="1"/>
            <p:nvPr/>
          </p:nvSpPr>
          <p:spPr>
            <a:xfrm>
              <a:off x="4929419" y="5085599"/>
              <a:ext cx="2299802" cy="888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lnSpc>
                  <a:spcPct val="150000"/>
                </a:lnSpc>
                <a:defRPr sz="160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</a:lstStyle>
            <a:p>
              <a:pPr algn="ctr"/>
              <a:r>
                <a:rPr lang="sr-Latn-RS" sz="1800" dirty="0">
                  <a:solidFill>
                    <a:srgbClr val="5C0A2A"/>
                  </a:solidFill>
                  <a:latin typeface="Overpass SemiBold" pitchFamily="2" charset="0"/>
                </a:rPr>
                <a:t>Etički i legalni aspekt</a:t>
              </a:r>
              <a:endParaRPr lang="en-IN" sz="1800" dirty="0">
                <a:solidFill>
                  <a:srgbClr val="5C0A2A"/>
                </a:solidFill>
                <a:latin typeface="Overpass SemiBold" pitchFamily="2" charset="0"/>
              </a:endParaRPr>
            </a:p>
          </p:txBody>
        </p:sp>
      </p:grpSp>
      <p:grpSp>
        <p:nvGrpSpPr>
          <p:cNvPr id="307" name="Group 306">
            <a:extLst>
              <a:ext uri="{FF2B5EF4-FFF2-40B4-BE49-F238E27FC236}">
                <a16:creationId xmlns:a16="http://schemas.microsoft.com/office/drawing/2014/main" id="{D59A72C8-6C4B-7B01-5691-5A495AE0818B}"/>
              </a:ext>
            </a:extLst>
          </p:cNvPr>
          <p:cNvGrpSpPr/>
          <p:nvPr/>
        </p:nvGrpSpPr>
        <p:grpSpPr>
          <a:xfrm>
            <a:off x="7812190" y="4875427"/>
            <a:ext cx="2711489" cy="1098877"/>
            <a:chOff x="7812190" y="4875427"/>
            <a:chExt cx="2711489" cy="1098877"/>
          </a:xfrm>
        </p:grpSpPr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1CE53147-A671-9092-13C4-BB5FDC8E6D7C}"/>
                </a:ext>
              </a:extLst>
            </p:cNvPr>
            <p:cNvSpPr/>
            <p:nvPr/>
          </p:nvSpPr>
          <p:spPr>
            <a:xfrm>
              <a:off x="7812190" y="4875427"/>
              <a:ext cx="2711489" cy="1086056"/>
            </a:xfrm>
            <a:custGeom>
              <a:avLst/>
              <a:gdLst>
                <a:gd name="connsiteX0" fmla="*/ 0 w 2711489"/>
                <a:gd name="connsiteY0" fmla="*/ 0 h 1485020"/>
                <a:gd name="connsiteX1" fmla="*/ 1068880 w 2711489"/>
                <a:gd name="connsiteY1" fmla="*/ 0 h 1485020"/>
                <a:gd name="connsiteX2" fmla="*/ 1355744 w 2711489"/>
                <a:gd name="connsiteY2" fmla="*/ 286946 h 1485020"/>
                <a:gd name="connsiteX3" fmla="*/ 1642609 w 2711489"/>
                <a:gd name="connsiteY3" fmla="*/ 0 h 1485020"/>
                <a:gd name="connsiteX4" fmla="*/ 2711489 w 2711489"/>
                <a:gd name="connsiteY4" fmla="*/ 0 h 1485020"/>
                <a:gd name="connsiteX5" fmla="*/ 2711489 w 2711489"/>
                <a:gd name="connsiteY5" fmla="*/ 1485020 h 1485020"/>
                <a:gd name="connsiteX6" fmla="*/ 0 w 2711489"/>
                <a:gd name="connsiteY6" fmla="*/ 1485020 h 1485020"/>
                <a:gd name="connsiteX7" fmla="*/ 0 w 2711489"/>
                <a:gd name="connsiteY7" fmla="*/ 0 h 1485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11489" h="1485020">
                  <a:moveTo>
                    <a:pt x="0" y="0"/>
                  </a:moveTo>
                  <a:lnTo>
                    <a:pt x="1068880" y="0"/>
                  </a:lnTo>
                  <a:lnTo>
                    <a:pt x="1355744" y="286946"/>
                  </a:lnTo>
                  <a:lnTo>
                    <a:pt x="1642609" y="0"/>
                  </a:lnTo>
                  <a:lnTo>
                    <a:pt x="2711489" y="0"/>
                  </a:lnTo>
                  <a:lnTo>
                    <a:pt x="2711489" y="1485020"/>
                  </a:lnTo>
                  <a:lnTo>
                    <a:pt x="0" y="1485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ECA5018C-FC85-2D53-51FD-AD6C81775716}"/>
                </a:ext>
              </a:extLst>
            </p:cNvPr>
            <p:cNvSpPr txBox="1"/>
            <p:nvPr/>
          </p:nvSpPr>
          <p:spPr>
            <a:xfrm>
              <a:off x="8018033" y="5085599"/>
              <a:ext cx="2299802" cy="888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lnSpc>
                  <a:spcPct val="150000"/>
                </a:lnSpc>
                <a:defRPr sz="160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</a:lstStyle>
            <a:p>
              <a:pPr algn="ctr"/>
              <a:r>
                <a:rPr lang="sr-Latn-RS" sz="1800" dirty="0" err="1">
                  <a:solidFill>
                    <a:srgbClr val="5C0A2A"/>
                  </a:solidFill>
                  <a:latin typeface="Overpass SemiBold" pitchFamily="2" charset="0"/>
                </a:rPr>
                <a:t>JSoup</a:t>
              </a:r>
              <a:r>
                <a:rPr lang="sr-Latn-RS" sz="1800" dirty="0">
                  <a:solidFill>
                    <a:srgbClr val="5C0A2A"/>
                  </a:solidFill>
                  <a:latin typeface="Overpass SemiBold" pitchFamily="2" charset="0"/>
                </a:rPr>
                <a:t> je Java biblioteka za </a:t>
              </a:r>
              <a:r>
                <a:rPr lang="sr-Latn-RS" sz="1800" dirty="0" err="1">
                  <a:solidFill>
                    <a:srgbClr val="5C0A2A"/>
                  </a:solidFill>
                  <a:latin typeface="Overpass SemiBold" pitchFamily="2" charset="0"/>
                </a:rPr>
                <a:t>scrape</a:t>
              </a:r>
              <a:endParaRPr lang="en-IN" sz="1800" dirty="0">
                <a:solidFill>
                  <a:srgbClr val="5C0A2A"/>
                </a:solidFill>
                <a:latin typeface="Overpass SemiBold" pitchFamily="2" charset="0"/>
              </a:endParaRPr>
            </a:p>
          </p:txBody>
        </p:sp>
      </p:grpSp>
      <p:grpSp>
        <p:nvGrpSpPr>
          <p:cNvPr id="175" name="Group 174">
            <a:extLst>
              <a:ext uri="{FF2B5EF4-FFF2-40B4-BE49-F238E27FC236}">
                <a16:creationId xmlns:a16="http://schemas.microsoft.com/office/drawing/2014/main" id="{8918A749-9F8F-5B61-6DE0-61A22BFE039E}"/>
              </a:ext>
            </a:extLst>
          </p:cNvPr>
          <p:cNvGrpSpPr/>
          <p:nvPr/>
        </p:nvGrpSpPr>
        <p:grpSpPr>
          <a:xfrm>
            <a:off x="5811674" y="1889517"/>
            <a:ext cx="535293" cy="599009"/>
            <a:chOff x="1750740" y="1709755"/>
            <a:chExt cx="689238" cy="771278"/>
          </a:xfrm>
          <a:solidFill>
            <a:schemeClr val="bg1"/>
          </a:solidFill>
        </p:grpSpPr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136D1032-D0CB-A326-00BD-6D07A79656B6}"/>
                </a:ext>
              </a:extLst>
            </p:cNvPr>
            <p:cNvSpPr/>
            <p:nvPr/>
          </p:nvSpPr>
          <p:spPr>
            <a:xfrm>
              <a:off x="1753019" y="1711916"/>
              <a:ext cx="685247" cy="769097"/>
            </a:xfrm>
            <a:custGeom>
              <a:avLst/>
              <a:gdLst>
                <a:gd name="connsiteX0" fmla="*/ 522556 w 685247"/>
                <a:gd name="connsiteY0" fmla="*/ 765595 h 769097"/>
                <a:gd name="connsiteX1" fmla="*/ 534532 w 685247"/>
                <a:gd name="connsiteY1" fmla="*/ 742809 h 769097"/>
                <a:gd name="connsiteX2" fmla="*/ 534512 w 685247"/>
                <a:gd name="connsiteY2" fmla="*/ 699894 h 769097"/>
                <a:gd name="connsiteX3" fmla="*/ 509975 w 685247"/>
                <a:gd name="connsiteY3" fmla="*/ 676404 h 769097"/>
                <a:gd name="connsiteX4" fmla="*/ 480608 w 685247"/>
                <a:gd name="connsiteY4" fmla="*/ 676364 h 769097"/>
                <a:gd name="connsiteX5" fmla="*/ 471449 w 685247"/>
                <a:gd name="connsiteY5" fmla="*/ 667185 h 769097"/>
                <a:gd name="connsiteX6" fmla="*/ 471409 w 685247"/>
                <a:gd name="connsiteY6" fmla="*/ 649110 h 769097"/>
                <a:gd name="connsiteX7" fmla="*/ 426260 w 685247"/>
                <a:gd name="connsiteY7" fmla="*/ 604122 h 769097"/>
                <a:gd name="connsiteX8" fmla="*/ 405930 w 685247"/>
                <a:gd name="connsiteY8" fmla="*/ 604021 h 769097"/>
                <a:gd name="connsiteX9" fmla="*/ 395020 w 685247"/>
                <a:gd name="connsiteY9" fmla="*/ 596352 h 769097"/>
                <a:gd name="connsiteX10" fmla="*/ 392665 w 685247"/>
                <a:gd name="connsiteY10" fmla="*/ 490254 h 769097"/>
                <a:gd name="connsiteX11" fmla="*/ 401944 w 685247"/>
                <a:gd name="connsiteY11" fmla="*/ 473043 h 769097"/>
                <a:gd name="connsiteX12" fmla="*/ 411767 w 685247"/>
                <a:gd name="connsiteY12" fmla="*/ 465254 h 769097"/>
                <a:gd name="connsiteX13" fmla="*/ 466618 w 685247"/>
                <a:gd name="connsiteY13" fmla="*/ 435785 h 769097"/>
                <a:gd name="connsiteX14" fmla="*/ 481715 w 685247"/>
                <a:gd name="connsiteY14" fmla="*/ 429223 h 769097"/>
                <a:gd name="connsiteX15" fmla="*/ 602205 w 685247"/>
                <a:gd name="connsiteY15" fmla="*/ 360785 h 769097"/>
                <a:gd name="connsiteX16" fmla="*/ 675897 w 685247"/>
                <a:gd name="connsiteY16" fmla="*/ 225762 h 769097"/>
                <a:gd name="connsiteX17" fmla="*/ 685216 w 685247"/>
                <a:gd name="connsiteY17" fmla="*/ 141442 h 769097"/>
                <a:gd name="connsiteX18" fmla="*/ 677205 w 685247"/>
                <a:gd name="connsiteY18" fmla="*/ 113765 h 769097"/>
                <a:gd name="connsiteX19" fmla="*/ 644637 w 685247"/>
                <a:gd name="connsiteY19" fmla="*/ 99494 h 769097"/>
                <a:gd name="connsiteX20" fmla="*/ 564826 w 685247"/>
                <a:gd name="connsiteY20" fmla="*/ 99474 h 769097"/>
                <a:gd name="connsiteX21" fmla="*/ 557298 w 685247"/>
                <a:gd name="connsiteY21" fmla="*/ 99333 h 769097"/>
                <a:gd name="connsiteX22" fmla="*/ 550072 w 685247"/>
                <a:gd name="connsiteY22" fmla="*/ 93214 h 769097"/>
                <a:gd name="connsiteX23" fmla="*/ 554078 w 685247"/>
                <a:gd name="connsiteY23" fmla="*/ 82063 h 769097"/>
                <a:gd name="connsiteX24" fmla="*/ 555466 w 685247"/>
                <a:gd name="connsiteY24" fmla="*/ 81479 h 769097"/>
                <a:gd name="connsiteX25" fmla="*/ 576944 w 685247"/>
                <a:gd name="connsiteY25" fmla="*/ 48508 h 769097"/>
                <a:gd name="connsiteX26" fmla="*/ 576783 w 685247"/>
                <a:gd name="connsiteY26" fmla="*/ 25179 h 769097"/>
                <a:gd name="connsiteX27" fmla="*/ 551622 w 685247"/>
                <a:gd name="connsiteY27" fmla="*/ 159 h 769097"/>
                <a:gd name="connsiteX28" fmla="*/ 507198 w 685247"/>
                <a:gd name="connsiteY28" fmla="*/ 78 h 769097"/>
                <a:gd name="connsiteX29" fmla="*/ 276039 w 685247"/>
                <a:gd name="connsiteY29" fmla="*/ 78 h 769097"/>
                <a:gd name="connsiteX30" fmla="*/ 266277 w 685247"/>
                <a:gd name="connsiteY30" fmla="*/ 501 h 769097"/>
                <a:gd name="connsiteX31" fmla="*/ 258668 w 685247"/>
                <a:gd name="connsiteY31" fmla="*/ 9378 h 769097"/>
                <a:gd name="connsiteX32" fmla="*/ 265955 w 685247"/>
                <a:gd name="connsiteY32" fmla="*/ 17792 h 769097"/>
                <a:gd name="connsiteX33" fmla="*/ 276462 w 685247"/>
                <a:gd name="connsiteY33" fmla="*/ 18295 h 769097"/>
                <a:gd name="connsiteX34" fmla="*/ 541517 w 685247"/>
                <a:gd name="connsiteY34" fmla="*/ 18295 h 769097"/>
                <a:gd name="connsiteX35" fmla="*/ 558627 w 685247"/>
                <a:gd name="connsiteY35" fmla="*/ 35203 h 769097"/>
                <a:gd name="connsiteX36" fmla="*/ 558506 w 685247"/>
                <a:gd name="connsiteY36" fmla="*/ 53279 h 769097"/>
                <a:gd name="connsiteX37" fmla="*/ 548260 w 685247"/>
                <a:gd name="connsiteY37" fmla="*/ 63262 h 769097"/>
                <a:gd name="connsiteX38" fmla="*/ 541477 w 685247"/>
                <a:gd name="connsiteY38" fmla="*/ 63323 h 769097"/>
                <a:gd name="connsiteX39" fmla="*/ 144659 w 685247"/>
                <a:gd name="connsiteY39" fmla="*/ 63323 h 769097"/>
                <a:gd name="connsiteX40" fmla="*/ 126483 w 685247"/>
                <a:gd name="connsiteY40" fmla="*/ 45187 h 769097"/>
                <a:gd name="connsiteX41" fmla="*/ 126483 w 685247"/>
                <a:gd name="connsiteY41" fmla="*/ 31640 h 769097"/>
                <a:gd name="connsiteX42" fmla="*/ 140311 w 685247"/>
                <a:gd name="connsiteY42" fmla="*/ 18295 h 769097"/>
                <a:gd name="connsiteX43" fmla="*/ 205810 w 685247"/>
                <a:gd name="connsiteY43" fmla="*/ 18275 h 769097"/>
                <a:gd name="connsiteX44" fmla="*/ 214808 w 685247"/>
                <a:gd name="connsiteY44" fmla="*/ 17691 h 769097"/>
                <a:gd name="connsiteX45" fmla="*/ 222316 w 685247"/>
                <a:gd name="connsiteY45" fmla="*/ 9478 h 769097"/>
                <a:gd name="connsiteX46" fmla="*/ 214646 w 685247"/>
                <a:gd name="connsiteY46" fmla="*/ 622 h 769097"/>
                <a:gd name="connsiteX47" fmla="*/ 207159 w 685247"/>
                <a:gd name="connsiteY47" fmla="*/ 58 h 769097"/>
                <a:gd name="connsiteX48" fmla="*/ 135621 w 685247"/>
                <a:gd name="connsiteY48" fmla="*/ 78 h 769097"/>
                <a:gd name="connsiteX49" fmla="*/ 108246 w 685247"/>
                <a:gd name="connsiteY49" fmla="*/ 27514 h 769097"/>
                <a:gd name="connsiteX50" fmla="*/ 108246 w 685247"/>
                <a:gd name="connsiteY50" fmla="*/ 53118 h 769097"/>
                <a:gd name="connsiteX51" fmla="*/ 127630 w 685247"/>
                <a:gd name="connsiteY51" fmla="*/ 80613 h 769097"/>
                <a:gd name="connsiteX52" fmla="*/ 135138 w 685247"/>
                <a:gd name="connsiteY52" fmla="*/ 92550 h 769097"/>
                <a:gd name="connsiteX53" fmla="*/ 128435 w 685247"/>
                <a:gd name="connsiteY53" fmla="*/ 99253 h 769097"/>
                <a:gd name="connsiteX54" fmla="*/ 120162 w 685247"/>
                <a:gd name="connsiteY54" fmla="*/ 99474 h 769097"/>
                <a:gd name="connsiteX55" fmla="*/ 40352 w 685247"/>
                <a:gd name="connsiteY55" fmla="*/ 99534 h 769097"/>
                <a:gd name="connsiteX56" fmla="*/ 11366 w 685247"/>
                <a:gd name="connsiteY56" fmla="*/ 109941 h 769097"/>
                <a:gd name="connsiteX57" fmla="*/ 14 w 685247"/>
                <a:gd name="connsiteY57" fmla="*/ 138544 h 769097"/>
                <a:gd name="connsiteX58" fmla="*/ 74591 w 685247"/>
                <a:gd name="connsiteY58" fmla="*/ 352231 h 769097"/>
                <a:gd name="connsiteX59" fmla="*/ 184936 w 685247"/>
                <a:gd name="connsiteY59" fmla="*/ 423084 h 769097"/>
                <a:gd name="connsiteX60" fmla="*/ 234997 w 685247"/>
                <a:gd name="connsiteY60" fmla="*/ 446534 h 769097"/>
                <a:gd name="connsiteX61" fmla="*/ 270705 w 685247"/>
                <a:gd name="connsiteY61" fmla="*/ 464086 h 769097"/>
                <a:gd name="connsiteX62" fmla="*/ 285620 w 685247"/>
                <a:gd name="connsiteY62" fmla="*/ 476969 h 769097"/>
                <a:gd name="connsiteX63" fmla="*/ 296108 w 685247"/>
                <a:gd name="connsiteY63" fmla="*/ 578659 h 769097"/>
                <a:gd name="connsiteX64" fmla="*/ 291095 w 685247"/>
                <a:gd name="connsiteY64" fmla="*/ 593655 h 769097"/>
                <a:gd name="connsiteX65" fmla="*/ 276804 w 685247"/>
                <a:gd name="connsiteY65" fmla="*/ 604061 h 769097"/>
                <a:gd name="connsiteX66" fmla="*/ 257984 w 685247"/>
                <a:gd name="connsiteY66" fmla="*/ 604142 h 769097"/>
                <a:gd name="connsiteX67" fmla="*/ 213741 w 685247"/>
                <a:gd name="connsiteY67" fmla="*/ 648506 h 769097"/>
                <a:gd name="connsiteX68" fmla="*/ 213660 w 685247"/>
                <a:gd name="connsiteY68" fmla="*/ 665816 h 769097"/>
                <a:gd name="connsiteX69" fmla="*/ 202871 w 685247"/>
                <a:gd name="connsiteY69" fmla="*/ 676344 h 769097"/>
                <a:gd name="connsiteX70" fmla="*/ 172759 w 685247"/>
                <a:gd name="connsiteY70" fmla="*/ 676424 h 769097"/>
                <a:gd name="connsiteX71" fmla="*/ 151181 w 685247"/>
                <a:gd name="connsiteY71" fmla="*/ 695426 h 769097"/>
                <a:gd name="connsiteX72" fmla="*/ 151080 w 685247"/>
                <a:gd name="connsiteY72" fmla="*/ 747318 h 769097"/>
                <a:gd name="connsiteX73" fmla="*/ 161990 w 685247"/>
                <a:gd name="connsiteY73" fmla="*/ 765192 h 769097"/>
                <a:gd name="connsiteX74" fmla="*/ 164848 w 685247"/>
                <a:gd name="connsiteY74" fmla="*/ 769097 h 769097"/>
                <a:gd name="connsiteX75" fmla="*/ 520301 w 685247"/>
                <a:gd name="connsiteY75" fmla="*/ 769097 h 769097"/>
                <a:gd name="connsiteX76" fmla="*/ 522556 w 685247"/>
                <a:gd name="connsiteY76" fmla="*/ 765575 h 769097"/>
                <a:gd name="connsiteX77" fmla="*/ 541054 w 685247"/>
                <a:gd name="connsiteY77" fmla="*/ 346333 h 769097"/>
                <a:gd name="connsiteX78" fmla="*/ 607882 w 685247"/>
                <a:gd name="connsiteY78" fmla="*/ 267368 h 769097"/>
                <a:gd name="connsiteX79" fmla="*/ 610257 w 685247"/>
                <a:gd name="connsiteY79" fmla="*/ 257384 h 769097"/>
                <a:gd name="connsiteX80" fmla="*/ 600374 w 685247"/>
                <a:gd name="connsiteY80" fmla="*/ 248346 h 769097"/>
                <a:gd name="connsiteX81" fmla="*/ 588437 w 685247"/>
                <a:gd name="connsiteY81" fmla="*/ 255713 h 769097"/>
                <a:gd name="connsiteX82" fmla="*/ 561022 w 685247"/>
                <a:gd name="connsiteY82" fmla="*/ 297782 h 769097"/>
                <a:gd name="connsiteX83" fmla="*/ 547898 w 685247"/>
                <a:gd name="connsiteY83" fmla="*/ 310725 h 769097"/>
                <a:gd name="connsiteX84" fmla="*/ 551843 w 685247"/>
                <a:gd name="connsiteY84" fmla="*/ 215617 h 769097"/>
                <a:gd name="connsiteX85" fmla="*/ 551803 w 685247"/>
                <a:gd name="connsiteY85" fmla="*/ 177956 h 769097"/>
                <a:gd name="connsiteX86" fmla="*/ 556815 w 685247"/>
                <a:gd name="connsiteY86" fmla="*/ 172823 h 769097"/>
                <a:gd name="connsiteX87" fmla="*/ 605768 w 685247"/>
                <a:gd name="connsiteY87" fmla="*/ 172823 h 769097"/>
                <a:gd name="connsiteX88" fmla="*/ 610337 w 685247"/>
                <a:gd name="connsiteY88" fmla="*/ 178661 h 769097"/>
                <a:gd name="connsiteX89" fmla="*/ 605607 w 685247"/>
                <a:gd name="connsiteY89" fmla="*/ 206076 h 769097"/>
                <a:gd name="connsiteX90" fmla="*/ 613618 w 685247"/>
                <a:gd name="connsiteY90" fmla="*/ 220770 h 769097"/>
                <a:gd name="connsiteX91" fmla="*/ 627407 w 685247"/>
                <a:gd name="connsiteY91" fmla="*/ 211329 h 769097"/>
                <a:gd name="connsiteX92" fmla="*/ 633244 w 685247"/>
                <a:gd name="connsiteY92" fmla="*/ 174977 h 769097"/>
                <a:gd name="connsiteX93" fmla="*/ 610357 w 685247"/>
                <a:gd name="connsiteY93" fmla="*/ 150360 h 769097"/>
                <a:gd name="connsiteX94" fmla="*/ 557640 w 685247"/>
                <a:gd name="connsiteY94" fmla="*/ 150420 h 769097"/>
                <a:gd name="connsiteX95" fmla="*/ 551803 w 685247"/>
                <a:gd name="connsiteY95" fmla="*/ 144663 h 769097"/>
                <a:gd name="connsiteX96" fmla="*/ 551823 w 685247"/>
                <a:gd name="connsiteY96" fmla="*/ 125098 h 769097"/>
                <a:gd name="connsiteX97" fmla="*/ 556956 w 685247"/>
                <a:gd name="connsiteY97" fmla="*/ 120106 h 769097"/>
                <a:gd name="connsiteX98" fmla="*/ 647314 w 685247"/>
                <a:gd name="connsiteY98" fmla="*/ 120227 h 769097"/>
                <a:gd name="connsiteX99" fmla="*/ 664604 w 685247"/>
                <a:gd name="connsiteY99" fmla="*/ 138363 h 769097"/>
                <a:gd name="connsiteX100" fmla="*/ 652849 w 685247"/>
                <a:gd name="connsiteY100" fmla="*/ 233531 h 769097"/>
                <a:gd name="connsiteX101" fmla="*/ 516759 w 685247"/>
                <a:gd name="connsiteY101" fmla="*/ 394582 h 769097"/>
                <a:gd name="connsiteX102" fmla="*/ 509211 w 685247"/>
                <a:gd name="connsiteY102" fmla="*/ 396715 h 769097"/>
                <a:gd name="connsiteX103" fmla="*/ 535438 w 685247"/>
                <a:gd name="connsiteY103" fmla="*/ 351204 h 769097"/>
                <a:gd name="connsiteX104" fmla="*/ 541034 w 685247"/>
                <a:gd name="connsiteY104" fmla="*/ 346353 h 769097"/>
                <a:gd name="connsiteX105" fmla="*/ 137292 w 685247"/>
                <a:gd name="connsiteY105" fmla="*/ 311349 h 769097"/>
                <a:gd name="connsiteX106" fmla="*/ 92485 w 685247"/>
                <a:gd name="connsiteY106" fmla="*/ 246233 h 769097"/>
                <a:gd name="connsiteX107" fmla="*/ 74812 w 685247"/>
                <a:gd name="connsiteY107" fmla="*/ 179003 h 769097"/>
                <a:gd name="connsiteX108" fmla="*/ 80529 w 685247"/>
                <a:gd name="connsiteY108" fmla="*/ 172763 h 769097"/>
                <a:gd name="connsiteX109" fmla="*/ 127127 w 685247"/>
                <a:gd name="connsiteY109" fmla="*/ 172763 h 769097"/>
                <a:gd name="connsiteX110" fmla="*/ 133407 w 685247"/>
                <a:gd name="connsiteY110" fmla="*/ 178922 h 769097"/>
                <a:gd name="connsiteX111" fmla="*/ 133246 w 685247"/>
                <a:gd name="connsiteY111" fmla="*/ 263866 h 769097"/>
                <a:gd name="connsiteX112" fmla="*/ 137312 w 685247"/>
                <a:gd name="connsiteY112" fmla="*/ 311349 h 769097"/>
                <a:gd name="connsiteX113" fmla="*/ 91720 w 685247"/>
                <a:gd name="connsiteY113" fmla="*/ 340294 h 769097"/>
                <a:gd name="connsiteX114" fmla="*/ 23283 w 685247"/>
                <a:gd name="connsiteY114" fmla="*/ 190375 h 769097"/>
                <a:gd name="connsiteX115" fmla="*/ 20444 w 685247"/>
                <a:gd name="connsiteY115" fmla="*/ 140074 h 769097"/>
                <a:gd name="connsiteX116" fmla="*/ 40593 w 685247"/>
                <a:gd name="connsiteY116" fmla="*/ 120146 h 769097"/>
                <a:gd name="connsiteX117" fmla="*/ 127187 w 685247"/>
                <a:gd name="connsiteY117" fmla="*/ 120025 h 769097"/>
                <a:gd name="connsiteX118" fmla="*/ 133367 w 685247"/>
                <a:gd name="connsiteY118" fmla="*/ 126306 h 769097"/>
                <a:gd name="connsiteX119" fmla="*/ 133367 w 685247"/>
                <a:gd name="connsiteY119" fmla="*/ 145126 h 769097"/>
                <a:gd name="connsiteX120" fmla="*/ 127811 w 685247"/>
                <a:gd name="connsiteY120" fmla="*/ 150380 h 769097"/>
                <a:gd name="connsiteX121" fmla="*/ 77368 w 685247"/>
                <a:gd name="connsiteY121" fmla="*/ 150299 h 769097"/>
                <a:gd name="connsiteX122" fmla="*/ 52107 w 685247"/>
                <a:gd name="connsiteY122" fmla="*/ 177654 h 769097"/>
                <a:gd name="connsiteX123" fmla="*/ 146108 w 685247"/>
                <a:gd name="connsiteY123" fmla="*/ 347722 h 769097"/>
                <a:gd name="connsiteX124" fmla="*/ 150094 w 685247"/>
                <a:gd name="connsiteY124" fmla="*/ 352050 h 769097"/>
                <a:gd name="connsiteX125" fmla="*/ 175033 w 685247"/>
                <a:gd name="connsiteY125" fmla="*/ 396675 h 769097"/>
                <a:gd name="connsiteX126" fmla="*/ 91720 w 685247"/>
                <a:gd name="connsiteY126" fmla="*/ 340314 h 769097"/>
                <a:gd name="connsiteX127" fmla="*/ 158729 w 685247"/>
                <a:gd name="connsiteY127" fmla="*/ 302191 h 769097"/>
                <a:gd name="connsiteX128" fmla="*/ 155830 w 685247"/>
                <a:gd name="connsiteY128" fmla="*/ 267730 h 769097"/>
                <a:gd name="connsiteX129" fmla="*/ 155730 w 685247"/>
                <a:gd name="connsiteY129" fmla="*/ 90758 h 769097"/>
                <a:gd name="connsiteX130" fmla="*/ 162956 w 685247"/>
                <a:gd name="connsiteY130" fmla="*/ 83311 h 769097"/>
                <a:gd name="connsiteX131" fmla="*/ 342927 w 685247"/>
                <a:gd name="connsiteY131" fmla="*/ 83472 h 769097"/>
                <a:gd name="connsiteX132" fmla="*/ 522153 w 685247"/>
                <a:gd name="connsiteY132" fmla="*/ 83311 h 769097"/>
                <a:gd name="connsiteX133" fmla="*/ 529420 w 685247"/>
                <a:gd name="connsiteY133" fmla="*/ 90738 h 769097"/>
                <a:gd name="connsiteX134" fmla="*/ 529259 w 685247"/>
                <a:gd name="connsiteY134" fmla="*/ 267710 h 769097"/>
                <a:gd name="connsiteX135" fmla="*/ 376240 w 685247"/>
                <a:gd name="connsiteY135" fmla="*/ 453579 h 769097"/>
                <a:gd name="connsiteX136" fmla="*/ 158709 w 685247"/>
                <a:gd name="connsiteY136" fmla="*/ 302171 h 769097"/>
                <a:gd name="connsiteX137" fmla="*/ 371852 w 685247"/>
                <a:gd name="connsiteY137" fmla="*/ 591964 h 769097"/>
                <a:gd name="connsiteX138" fmla="*/ 364767 w 685247"/>
                <a:gd name="connsiteY138" fmla="*/ 601525 h 769097"/>
                <a:gd name="connsiteX139" fmla="*/ 321128 w 685247"/>
                <a:gd name="connsiteY139" fmla="*/ 601525 h 769097"/>
                <a:gd name="connsiteX140" fmla="*/ 313539 w 685247"/>
                <a:gd name="connsiteY140" fmla="*/ 591300 h 769097"/>
                <a:gd name="connsiteX141" fmla="*/ 322577 w 685247"/>
                <a:gd name="connsiteY141" fmla="*/ 527834 h 769097"/>
                <a:gd name="connsiteX142" fmla="*/ 308587 w 685247"/>
                <a:gd name="connsiteY142" fmla="*/ 476606 h 769097"/>
                <a:gd name="connsiteX143" fmla="*/ 376300 w 685247"/>
                <a:gd name="connsiteY143" fmla="*/ 476465 h 769097"/>
                <a:gd name="connsiteX144" fmla="*/ 363619 w 685247"/>
                <a:gd name="connsiteY144" fmla="*/ 518092 h 769097"/>
                <a:gd name="connsiteX145" fmla="*/ 371812 w 685247"/>
                <a:gd name="connsiteY145" fmla="*/ 591964 h 769097"/>
                <a:gd name="connsiteX146" fmla="*/ 233648 w 685247"/>
                <a:gd name="connsiteY146" fmla="*/ 667024 h 769097"/>
                <a:gd name="connsiteX147" fmla="*/ 233729 w 685247"/>
                <a:gd name="connsiteY147" fmla="*/ 654987 h 769097"/>
                <a:gd name="connsiteX148" fmla="*/ 264324 w 685247"/>
                <a:gd name="connsiteY148" fmla="*/ 624110 h 769097"/>
                <a:gd name="connsiteX149" fmla="*/ 402810 w 685247"/>
                <a:gd name="connsiteY149" fmla="*/ 624110 h 769097"/>
                <a:gd name="connsiteX150" fmla="*/ 425394 w 685247"/>
                <a:gd name="connsiteY150" fmla="*/ 624170 h 769097"/>
                <a:gd name="connsiteX151" fmla="*/ 451300 w 685247"/>
                <a:gd name="connsiteY151" fmla="*/ 649814 h 769097"/>
                <a:gd name="connsiteX152" fmla="*/ 450193 w 685247"/>
                <a:gd name="connsiteY152" fmla="*/ 672479 h 769097"/>
                <a:gd name="connsiteX153" fmla="*/ 428696 w 685247"/>
                <a:gd name="connsiteY153" fmla="*/ 673928 h 769097"/>
                <a:gd name="connsiteX154" fmla="*/ 342142 w 685247"/>
                <a:gd name="connsiteY154" fmla="*/ 674009 h 769097"/>
                <a:gd name="connsiteX155" fmla="*/ 240532 w 685247"/>
                <a:gd name="connsiteY155" fmla="*/ 674170 h 769097"/>
                <a:gd name="connsiteX156" fmla="*/ 233628 w 685247"/>
                <a:gd name="connsiteY156" fmla="*/ 667044 h 769097"/>
                <a:gd name="connsiteX157" fmla="*/ 506715 w 685247"/>
                <a:gd name="connsiteY157" fmla="*/ 746613 h 769097"/>
                <a:gd name="connsiteX158" fmla="*/ 342585 w 685247"/>
                <a:gd name="connsiteY158" fmla="*/ 746493 h 769097"/>
                <a:gd name="connsiteX159" fmla="*/ 179220 w 685247"/>
                <a:gd name="connsiteY159" fmla="*/ 746694 h 769097"/>
                <a:gd name="connsiteX160" fmla="*/ 171209 w 685247"/>
                <a:gd name="connsiteY160" fmla="*/ 738340 h 769097"/>
                <a:gd name="connsiteX161" fmla="*/ 171269 w 685247"/>
                <a:gd name="connsiteY161" fmla="*/ 702954 h 769097"/>
                <a:gd name="connsiteX162" fmla="*/ 177288 w 685247"/>
                <a:gd name="connsiteY162" fmla="*/ 696452 h 769097"/>
                <a:gd name="connsiteX163" fmla="*/ 507801 w 685247"/>
                <a:gd name="connsiteY163" fmla="*/ 696452 h 769097"/>
                <a:gd name="connsiteX164" fmla="*/ 513880 w 685247"/>
                <a:gd name="connsiteY164" fmla="*/ 702914 h 769097"/>
                <a:gd name="connsiteX165" fmla="*/ 513961 w 685247"/>
                <a:gd name="connsiteY165" fmla="*/ 739790 h 769097"/>
                <a:gd name="connsiteX166" fmla="*/ 506735 w 685247"/>
                <a:gd name="connsiteY166" fmla="*/ 746593 h 769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</a:cxnLst>
              <a:rect l="l" t="t" r="r" b="b"/>
              <a:pathLst>
                <a:path w="685247" h="769097">
                  <a:moveTo>
                    <a:pt x="522556" y="765595"/>
                  </a:moveTo>
                  <a:cubicBezTo>
                    <a:pt x="531755" y="760703"/>
                    <a:pt x="534291" y="752189"/>
                    <a:pt x="534532" y="742809"/>
                  </a:cubicBezTo>
                  <a:cubicBezTo>
                    <a:pt x="534915" y="728518"/>
                    <a:pt x="535056" y="714186"/>
                    <a:pt x="534512" y="699894"/>
                  </a:cubicBezTo>
                  <a:cubicBezTo>
                    <a:pt x="533888" y="683188"/>
                    <a:pt x="526582" y="676505"/>
                    <a:pt x="509975" y="676404"/>
                  </a:cubicBezTo>
                  <a:cubicBezTo>
                    <a:pt x="500193" y="676344"/>
                    <a:pt x="490390" y="676404"/>
                    <a:pt x="480608" y="676364"/>
                  </a:cubicBezTo>
                  <a:cubicBezTo>
                    <a:pt x="474348" y="676344"/>
                    <a:pt x="471429" y="673465"/>
                    <a:pt x="471449" y="667185"/>
                  </a:cubicBezTo>
                  <a:cubicBezTo>
                    <a:pt x="471469" y="661167"/>
                    <a:pt x="471489" y="655128"/>
                    <a:pt x="471409" y="649110"/>
                  </a:cubicBezTo>
                  <a:cubicBezTo>
                    <a:pt x="471026" y="624150"/>
                    <a:pt x="451300" y="604504"/>
                    <a:pt x="426260" y="604122"/>
                  </a:cubicBezTo>
                  <a:cubicBezTo>
                    <a:pt x="419477" y="604021"/>
                    <a:pt x="412713" y="604162"/>
                    <a:pt x="405930" y="604021"/>
                  </a:cubicBezTo>
                  <a:cubicBezTo>
                    <a:pt x="400515" y="603900"/>
                    <a:pt x="397033" y="601344"/>
                    <a:pt x="395020" y="596352"/>
                  </a:cubicBezTo>
                  <a:cubicBezTo>
                    <a:pt x="380950" y="561268"/>
                    <a:pt x="377005" y="526002"/>
                    <a:pt x="392665" y="490254"/>
                  </a:cubicBezTo>
                  <a:cubicBezTo>
                    <a:pt x="395302" y="484235"/>
                    <a:pt x="398724" y="478700"/>
                    <a:pt x="401944" y="473043"/>
                  </a:cubicBezTo>
                  <a:cubicBezTo>
                    <a:pt x="404159" y="469138"/>
                    <a:pt x="407621" y="466763"/>
                    <a:pt x="411767" y="465254"/>
                  </a:cubicBezTo>
                  <a:cubicBezTo>
                    <a:pt x="431473" y="458088"/>
                    <a:pt x="449770" y="448305"/>
                    <a:pt x="466618" y="435785"/>
                  </a:cubicBezTo>
                  <a:cubicBezTo>
                    <a:pt x="471127" y="432444"/>
                    <a:pt x="476381" y="430773"/>
                    <a:pt x="481715" y="429223"/>
                  </a:cubicBezTo>
                  <a:cubicBezTo>
                    <a:pt x="527326" y="416019"/>
                    <a:pt x="568349" y="394441"/>
                    <a:pt x="602205" y="360785"/>
                  </a:cubicBezTo>
                  <a:cubicBezTo>
                    <a:pt x="640067" y="323165"/>
                    <a:pt x="663618" y="277432"/>
                    <a:pt x="675897" y="225762"/>
                  </a:cubicBezTo>
                  <a:cubicBezTo>
                    <a:pt x="682479" y="198065"/>
                    <a:pt x="685599" y="169925"/>
                    <a:pt x="685216" y="141442"/>
                  </a:cubicBezTo>
                  <a:cubicBezTo>
                    <a:pt x="685075" y="131559"/>
                    <a:pt x="683646" y="121897"/>
                    <a:pt x="677205" y="113765"/>
                  </a:cubicBezTo>
                  <a:cubicBezTo>
                    <a:pt x="668872" y="103238"/>
                    <a:pt x="657519" y="99534"/>
                    <a:pt x="644637" y="99494"/>
                  </a:cubicBezTo>
                  <a:cubicBezTo>
                    <a:pt x="618027" y="99434"/>
                    <a:pt x="591436" y="99494"/>
                    <a:pt x="564826" y="99474"/>
                  </a:cubicBezTo>
                  <a:cubicBezTo>
                    <a:pt x="562310" y="99474"/>
                    <a:pt x="559814" y="99474"/>
                    <a:pt x="557298" y="99333"/>
                  </a:cubicBezTo>
                  <a:cubicBezTo>
                    <a:pt x="553353" y="99071"/>
                    <a:pt x="550434" y="97562"/>
                    <a:pt x="550072" y="93214"/>
                  </a:cubicBezTo>
                  <a:cubicBezTo>
                    <a:pt x="549710" y="88947"/>
                    <a:pt x="549226" y="84518"/>
                    <a:pt x="554078" y="82063"/>
                  </a:cubicBezTo>
                  <a:cubicBezTo>
                    <a:pt x="554520" y="81841"/>
                    <a:pt x="554983" y="81600"/>
                    <a:pt x="555466" y="81479"/>
                  </a:cubicBezTo>
                  <a:cubicBezTo>
                    <a:pt x="572616" y="76990"/>
                    <a:pt x="578272" y="65215"/>
                    <a:pt x="576944" y="48508"/>
                  </a:cubicBezTo>
                  <a:cubicBezTo>
                    <a:pt x="576340" y="40779"/>
                    <a:pt x="577004" y="32949"/>
                    <a:pt x="576783" y="25179"/>
                  </a:cubicBezTo>
                  <a:cubicBezTo>
                    <a:pt x="576360" y="9841"/>
                    <a:pt x="567081" y="481"/>
                    <a:pt x="551622" y="159"/>
                  </a:cubicBezTo>
                  <a:cubicBezTo>
                    <a:pt x="536827" y="-143"/>
                    <a:pt x="522012" y="78"/>
                    <a:pt x="507198" y="78"/>
                  </a:cubicBezTo>
                  <a:cubicBezTo>
                    <a:pt x="430145" y="78"/>
                    <a:pt x="353092" y="78"/>
                    <a:pt x="276039" y="78"/>
                  </a:cubicBezTo>
                  <a:cubicBezTo>
                    <a:pt x="272778" y="78"/>
                    <a:pt x="269497" y="-143"/>
                    <a:pt x="266277" y="501"/>
                  </a:cubicBezTo>
                  <a:cubicBezTo>
                    <a:pt x="261466" y="1467"/>
                    <a:pt x="258588" y="4507"/>
                    <a:pt x="258668" y="9378"/>
                  </a:cubicBezTo>
                  <a:cubicBezTo>
                    <a:pt x="258749" y="13866"/>
                    <a:pt x="261526" y="16765"/>
                    <a:pt x="265955" y="17792"/>
                  </a:cubicBezTo>
                  <a:cubicBezTo>
                    <a:pt x="269417" y="18577"/>
                    <a:pt x="272959" y="18295"/>
                    <a:pt x="276462" y="18295"/>
                  </a:cubicBezTo>
                  <a:cubicBezTo>
                    <a:pt x="364807" y="18295"/>
                    <a:pt x="453152" y="18295"/>
                    <a:pt x="541517" y="18295"/>
                  </a:cubicBezTo>
                  <a:cubicBezTo>
                    <a:pt x="557781" y="18295"/>
                    <a:pt x="558627" y="19120"/>
                    <a:pt x="558627" y="35203"/>
                  </a:cubicBezTo>
                  <a:cubicBezTo>
                    <a:pt x="558627" y="41221"/>
                    <a:pt x="558848" y="47260"/>
                    <a:pt x="558506" y="53279"/>
                  </a:cubicBezTo>
                  <a:cubicBezTo>
                    <a:pt x="558103" y="60807"/>
                    <a:pt x="555909" y="62840"/>
                    <a:pt x="548260" y="63262"/>
                  </a:cubicBezTo>
                  <a:cubicBezTo>
                    <a:pt x="546006" y="63383"/>
                    <a:pt x="543751" y="63323"/>
                    <a:pt x="541477" y="63323"/>
                  </a:cubicBezTo>
                  <a:cubicBezTo>
                    <a:pt x="409211" y="63323"/>
                    <a:pt x="276925" y="63323"/>
                    <a:pt x="144659" y="63323"/>
                  </a:cubicBezTo>
                  <a:cubicBezTo>
                    <a:pt x="126966" y="63323"/>
                    <a:pt x="126503" y="62860"/>
                    <a:pt x="126483" y="45187"/>
                  </a:cubicBezTo>
                  <a:cubicBezTo>
                    <a:pt x="126483" y="40678"/>
                    <a:pt x="126442" y="36149"/>
                    <a:pt x="126483" y="31640"/>
                  </a:cubicBezTo>
                  <a:cubicBezTo>
                    <a:pt x="126644" y="20046"/>
                    <a:pt x="128355" y="18335"/>
                    <a:pt x="140311" y="18295"/>
                  </a:cubicBezTo>
                  <a:cubicBezTo>
                    <a:pt x="162151" y="18234"/>
                    <a:pt x="183990" y="18295"/>
                    <a:pt x="205810" y="18275"/>
                  </a:cubicBezTo>
                  <a:cubicBezTo>
                    <a:pt x="208809" y="18275"/>
                    <a:pt x="211869" y="18476"/>
                    <a:pt x="214808" y="17691"/>
                  </a:cubicBezTo>
                  <a:cubicBezTo>
                    <a:pt x="219035" y="16564"/>
                    <a:pt x="222195" y="14209"/>
                    <a:pt x="222316" y="9478"/>
                  </a:cubicBezTo>
                  <a:cubicBezTo>
                    <a:pt x="222436" y="4386"/>
                    <a:pt x="219175" y="1829"/>
                    <a:pt x="214646" y="622"/>
                  </a:cubicBezTo>
                  <a:cubicBezTo>
                    <a:pt x="212191" y="-22"/>
                    <a:pt x="209675" y="58"/>
                    <a:pt x="207159" y="58"/>
                  </a:cubicBezTo>
                  <a:cubicBezTo>
                    <a:pt x="183306" y="58"/>
                    <a:pt x="159474" y="-42"/>
                    <a:pt x="135621" y="78"/>
                  </a:cubicBezTo>
                  <a:cubicBezTo>
                    <a:pt x="117465" y="159"/>
                    <a:pt x="108407" y="9317"/>
                    <a:pt x="108246" y="27514"/>
                  </a:cubicBezTo>
                  <a:cubicBezTo>
                    <a:pt x="108165" y="36048"/>
                    <a:pt x="108186" y="44583"/>
                    <a:pt x="108246" y="53118"/>
                  </a:cubicBezTo>
                  <a:cubicBezTo>
                    <a:pt x="108326" y="68818"/>
                    <a:pt x="112674" y="75400"/>
                    <a:pt x="127630" y="80613"/>
                  </a:cubicBezTo>
                  <a:cubicBezTo>
                    <a:pt x="133850" y="82787"/>
                    <a:pt x="135762" y="86531"/>
                    <a:pt x="135138" y="92550"/>
                  </a:cubicBezTo>
                  <a:cubicBezTo>
                    <a:pt x="134695" y="96696"/>
                    <a:pt x="132582" y="98890"/>
                    <a:pt x="128435" y="99253"/>
                  </a:cubicBezTo>
                  <a:cubicBezTo>
                    <a:pt x="125677" y="99494"/>
                    <a:pt x="122920" y="99454"/>
                    <a:pt x="120162" y="99474"/>
                  </a:cubicBezTo>
                  <a:cubicBezTo>
                    <a:pt x="93552" y="99474"/>
                    <a:pt x="66942" y="99394"/>
                    <a:pt x="40352" y="99534"/>
                  </a:cubicBezTo>
                  <a:cubicBezTo>
                    <a:pt x="29543" y="99595"/>
                    <a:pt x="19619" y="102171"/>
                    <a:pt x="11366" y="109941"/>
                  </a:cubicBezTo>
                  <a:cubicBezTo>
                    <a:pt x="3013" y="117811"/>
                    <a:pt x="94" y="127856"/>
                    <a:pt x="14" y="138544"/>
                  </a:cubicBezTo>
                  <a:cubicBezTo>
                    <a:pt x="-610" y="218616"/>
                    <a:pt x="20022" y="291563"/>
                    <a:pt x="74591" y="352231"/>
                  </a:cubicBezTo>
                  <a:cubicBezTo>
                    <a:pt x="104744" y="385745"/>
                    <a:pt x="142344" y="408692"/>
                    <a:pt x="184936" y="423084"/>
                  </a:cubicBezTo>
                  <a:cubicBezTo>
                    <a:pt x="202609" y="429062"/>
                    <a:pt x="219820" y="435222"/>
                    <a:pt x="234997" y="446534"/>
                  </a:cubicBezTo>
                  <a:cubicBezTo>
                    <a:pt x="245685" y="454505"/>
                    <a:pt x="258125" y="459658"/>
                    <a:pt x="270705" y="464086"/>
                  </a:cubicBezTo>
                  <a:cubicBezTo>
                    <a:pt x="277468" y="466481"/>
                    <a:pt x="282078" y="470709"/>
                    <a:pt x="285620" y="476969"/>
                  </a:cubicBezTo>
                  <a:cubicBezTo>
                    <a:pt x="303978" y="509396"/>
                    <a:pt x="307400" y="543232"/>
                    <a:pt x="296108" y="578659"/>
                  </a:cubicBezTo>
                  <a:cubicBezTo>
                    <a:pt x="294517" y="583691"/>
                    <a:pt x="292907" y="588703"/>
                    <a:pt x="291095" y="593655"/>
                  </a:cubicBezTo>
                  <a:cubicBezTo>
                    <a:pt x="287935" y="602330"/>
                    <a:pt x="285882" y="603840"/>
                    <a:pt x="276804" y="604061"/>
                  </a:cubicBezTo>
                  <a:cubicBezTo>
                    <a:pt x="270524" y="604202"/>
                    <a:pt x="264244" y="604001"/>
                    <a:pt x="257984" y="604142"/>
                  </a:cubicBezTo>
                  <a:cubicBezTo>
                    <a:pt x="233869" y="604685"/>
                    <a:pt x="214224" y="624392"/>
                    <a:pt x="213741" y="648506"/>
                  </a:cubicBezTo>
                  <a:cubicBezTo>
                    <a:pt x="213620" y="654283"/>
                    <a:pt x="213821" y="660060"/>
                    <a:pt x="213660" y="665816"/>
                  </a:cubicBezTo>
                  <a:cubicBezTo>
                    <a:pt x="213419" y="674633"/>
                    <a:pt x="211889" y="676183"/>
                    <a:pt x="202871" y="676344"/>
                  </a:cubicBezTo>
                  <a:cubicBezTo>
                    <a:pt x="192827" y="676525"/>
                    <a:pt x="182783" y="676283"/>
                    <a:pt x="172759" y="676424"/>
                  </a:cubicBezTo>
                  <a:cubicBezTo>
                    <a:pt x="159292" y="676626"/>
                    <a:pt x="152408" y="682081"/>
                    <a:pt x="151181" y="695426"/>
                  </a:cubicBezTo>
                  <a:cubicBezTo>
                    <a:pt x="149590" y="712656"/>
                    <a:pt x="149912" y="730027"/>
                    <a:pt x="151080" y="747318"/>
                  </a:cubicBezTo>
                  <a:cubicBezTo>
                    <a:pt x="151583" y="754806"/>
                    <a:pt x="154804" y="761368"/>
                    <a:pt x="161990" y="765192"/>
                  </a:cubicBezTo>
                  <a:cubicBezTo>
                    <a:pt x="163459" y="765977"/>
                    <a:pt x="165150" y="766883"/>
                    <a:pt x="164848" y="769097"/>
                  </a:cubicBezTo>
                  <a:lnTo>
                    <a:pt x="520301" y="769097"/>
                  </a:lnTo>
                  <a:cubicBezTo>
                    <a:pt x="520000" y="767245"/>
                    <a:pt x="521247" y="766279"/>
                    <a:pt x="522556" y="765575"/>
                  </a:cubicBezTo>
                  <a:close/>
                  <a:moveTo>
                    <a:pt x="541054" y="346333"/>
                  </a:moveTo>
                  <a:cubicBezTo>
                    <a:pt x="570080" y="325701"/>
                    <a:pt x="592262" y="299312"/>
                    <a:pt x="607882" y="267368"/>
                  </a:cubicBezTo>
                  <a:cubicBezTo>
                    <a:pt x="609432" y="264208"/>
                    <a:pt x="611183" y="261088"/>
                    <a:pt x="610257" y="257384"/>
                  </a:cubicBezTo>
                  <a:cubicBezTo>
                    <a:pt x="608948" y="252251"/>
                    <a:pt x="605587" y="248930"/>
                    <a:pt x="600374" y="248346"/>
                  </a:cubicBezTo>
                  <a:cubicBezTo>
                    <a:pt x="594738" y="247702"/>
                    <a:pt x="590833" y="250742"/>
                    <a:pt x="588437" y="255713"/>
                  </a:cubicBezTo>
                  <a:cubicBezTo>
                    <a:pt x="581131" y="270931"/>
                    <a:pt x="572093" y="285041"/>
                    <a:pt x="561022" y="297782"/>
                  </a:cubicBezTo>
                  <a:cubicBezTo>
                    <a:pt x="557117" y="302291"/>
                    <a:pt x="553373" y="307022"/>
                    <a:pt x="547898" y="310725"/>
                  </a:cubicBezTo>
                  <a:cubicBezTo>
                    <a:pt x="554098" y="278861"/>
                    <a:pt x="551300" y="247179"/>
                    <a:pt x="551843" y="215617"/>
                  </a:cubicBezTo>
                  <a:cubicBezTo>
                    <a:pt x="552065" y="203077"/>
                    <a:pt x="552004" y="190516"/>
                    <a:pt x="551803" y="177956"/>
                  </a:cubicBezTo>
                  <a:cubicBezTo>
                    <a:pt x="551743" y="174111"/>
                    <a:pt x="552749" y="172763"/>
                    <a:pt x="556815" y="172823"/>
                  </a:cubicBezTo>
                  <a:cubicBezTo>
                    <a:pt x="573119" y="173045"/>
                    <a:pt x="589444" y="173105"/>
                    <a:pt x="605768" y="172823"/>
                  </a:cubicBezTo>
                  <a:cubicBezTo>
                    <a:pt x="610740" y="172723"/>
                    <a:pt x="611022" y="174856"/>
                    <a:pt x="610337" y="178661"/>
                  </a:cubicBezTo>
                  <a:cubicBezTo>
                    <a:pt x="608687" y="187779"/>
                    <a:pt x="607237" y="196937"/>
                    <a:pt x="605607" y="206076"/>
                  </a:cubicBezTo>
                  <a:cubicBezTo>
                    <a:pt x="604279" y="213544"/>
                    <a:pt x="607358" y="219321"/>
                    <a:pt x="613618" y="220770"/>
                  </a:cubicBezTo>
                  <a:cubicBezTo>
                    <a:pt x="620080" y="222259"/>
                    <a:pt x="625575" y="218636"/>
                    <a:pt x="627407" y="211329"/>
                  </a:cubicBezTo>
                  <a:cubicBezTo>
                    <a:pt x="630386" y="199393"/>
                    <a:pt x="632419" y="187256"/>
                    <a:pt x="633244" y="174977"/>
                  </a:cubicBezTo>
                  <a:cubicBezTo>
                    <a:pt x="634250" y="160263"/>
                    <a:pt x="625072" y="150521"/>
                    <a:pt x="610357" y="150360"/>
                  </a:cubicBezTo>
                  <a:cubicBezTo>
                    <a:pt x="592785" y="150178"/>
                    <a:pt x="575213" y="150158"/>
                    <a:pt x="557640" y="150420"/>
                  </a:cubicBezTo>
                  <a:cubicBezTo>
                    <a:pt x="553071" y="150500"/>
                    <a:pt x="551481" y="149434"/>
                    <a:pt x="551803" y="144663"/>
                  </a:cubicBezTo>
                  <a:cubicBezTo>
                    <a:pt x="552246" y="138161"/>
                    <a:pt x="552145" y="131600"/>
                    <a:pt x="551823" y="125098"/>
                  </a:cubicBezTo>
                  <a:cubicBezTo>
                    <a:pt x="551622" y="121052"/>
                    <a:pt x="553071" y="120086"/>
                    <a:pt x="556956" y="120106"/>
                  </a:cubicBezTo>
                  <a:cubicBezTo>
                    <a:pt x="587069" y="120247"/>
                    <a:pt x="617201" y="120106"/>
                    <a:pt x="647314" y="120227"/>
                  </a:cubicBezTo>
                  <a:cubicBezTo>
                    <a:pt x="658767" y="120267"/>
                    <a:pt x="664202" y="125984"/>
                    <a:pt x="664604" y="138363"/>
                  </a:cubicBezTo>
                  <a:cubicBezTo>
                    <a:pt x="665671" y="170690"/>
                    <a:pt x="661807" y="202473"/>
                    <a:pt x="652849" y="233531"/>
                  </a:cubicBezTo>
                  <a:cubicBezTo>
                    <a:pt x="631533" y="307485"/>
                    <a:pt x="587048" y="361973"/>
                    <a:pt x="516759" y="394582"/>
                  </a:cubicBezTo>
                  <a:cubicBezTo>
                    <a:pt x="514605" y="395588"/>
                    <a:pt x="512653" y="397420"/>
                    <a:pt x="509211" y="396715"/>
                  </a:cubicBezTo>
                  <a:cubicBezTo>
                    <a:pt x="519657" y="382223"/>
                    <a:pt x="528695" y="367347"/>
                    <a:pt x="535438" y="351204"/>
                  </a:cubicBezTo>
                  <a:cubicBezTo>
                    <a:pt x="536485" y="348708"/>
                    <a:pt x="539021" y="347782"/>
                    <a:pt x="541034" y="346353"/>
                  </a:cubicBezTo>
                  <a:close/>
                  <a:moveTo>
                    <a:pt x="137292" y="311349"/>
                  </a:moveTo>
                  <a:cubicBezTo>
                    <a:pt x="116861" y="291985"/>
                    <a:pt x="102791" y="270427"/>
                    <a:pt x="92485" y="246233"/>
                  </a:cubicBezTo>
                  <a:cubicBezTo>
                    <a:pt x="83286" y="224675"/>
                    <a:pt x="78053" y="202131"/>
                    <a:pt x="74812" y="179003"/>
                  </a:cubicBezTo>
                  <a:cubicBezTo>
                    <a:pt x="74087" y="173870"/>
                    <a:pt x="75537" y="172662"/>
                    <a:pt x="80529" y="172763"/>
                  </a:cubicBezTo>
                  <a:cubicBezTo>
                    <a:pt x="96048" y="173065"/>
                    <a:pt x="111607" y="173065"/>
                    <a:pt x="127127" y="172763"/>
                  </a:cubicBezTo>
                  <a:cubicBezTo>
                    <a:pt x="131978" y="172662"/>
                    <a:pt x="133447" y="173910"/>
                    <a:pt x="133407" y="178922"/>
                  </a:cubicBezTo>
                  <a:cubicBezTo>
                    <a:pt x="133165" y="207243"/>
                    <a:pt x="133407" y="235544"/>
                    <a:pt x="133246" y="263866"/>
                  </a:cubicBezTo>
                  <a:cubicBezTo>
                    <a:pt x="133165" y="279183"/>
                    <a:pt x="134413" y="294361"/>
                    <a:pt x="137312" y="311349"/>
                  </a:cubicBezTo>
                  <a:close/>
                  <a:moveTo>
                    <a:pt x="91720" y="340294"/>
                  </a:moveTo>
                  <a:cubicBezTo>
                    <a:pt x="51926" y="298125"/>
                    <a:pt x="31254" y="247118"/>
                    <a:pt x="23283" y="190375"/>
                  </a:cubicBezTo>
                  <a:cubicBezTo>
                    <a:pt x="20948" y="173709"/>
                    <a:pt x="19881" y="156921"/>
                    <a:pt x="20444" y="140074"/>
                  </a:cubicBezTo>
                  <a:cubicBezTo>
                    <a:pt x="20927" y="125219"/>
                    <a:pt x="26020" y="120166"/>
                    <a:pt x="40593" y="120146"/>
                  </a:cubicBezTo>
                  <a:cubicBezTo>
                    <a:pt x="69458" y="120146"/>
                    <a:pt x="98322" y="120267"/>
                    <a:pt x="127187" y="120025"/>
                  </a:cubicBezTo>
                  <a:cubicBezTo>
                    <a:pt x="132179" y="119985"/>
                    <a:pt x="133709" y="121374"/>
                    <a:pt x="133367" y="126306"/>
                  </a:cubicBezTo>
                  <a:cubicBezTo>
                    <a:pt x="132944" y="132546"/>
                    <a:pt x="132964" y="138866"/>
                    <a:pt x="133367" y="145126"/>
                  </a:cubicBezTo>
                  <a:cubicBezTo>
                    <a:pt x="133648" y="149635"/>
                    <a:pt x="131897" y="150420"/>
                    <a:pt x="127811" y="150380"/>
                  </a:cubicBezTo>
                  <a:cubicBezTo>
                    <a:pt x="111004" y="150158"/>
                    <a:pt x="94176" y="150279"/>
                    <a:pt x="77368" y="150299"/>
                  </a:cubicBezTo>
                  <a:cubicBezTo>
                    <a:pt x="59212" y="150319"/>
                    <a:pt x="50013" y="159860"/>
                    <a:pt x="52107" y="177654"/>
                  </a:cubicBezTo>
                  <a:cubicBezTo>
                    <a:pt x="60279" y="247078"/>
                    <a:pt x="87071" y="306357"/>
                    <a:pt x="146108" y="347722"/>
                  </a:cubicBezTo>
                  <a:cubicBezTo>
                    <a:pt x="147739" y="348869"/>
                    <a:pt x="149228" y="350017"/>
                    <a:pt x="150094" y="352050"/>
                  </a:cubicBezTo>
                  <a:cubicBezTo>
                    <a:pt x="156776" y="367770"/>
                    <a:pt x="165452" y="382363"/>
                    <a:pt x="175033" y="396675"/>
                  </a:cubicBezTo>
                  <a:cubicBezTo>
                    <a:pt x="143008" y="383934"/>
                    <a:pt x="115231" y="365194"/>
                    <a:pt x="91720" y="340314"/>
                  </a:cubicBezTo>
                  <a:close/>
                  <a:moveTo>
                    <a:pt x="158729" y="302191"/>
                  </a:moveTo>
                  <a:cubicBezTo>
                    <a:pt x="156917" y="290758"/>
                    <a:pt x="155830" y="279304"/>
                    <a:pt x="155830" y="267730"/>
                  </a:cubicBezTo>
                  <a:cubicBezTo>
                    <a:pt x="155871" y="208733"/>
                    <a:pt x="155931" y="149736"/>
                    <a:pt x="155730" y="90758"/>
                  </a:cubicBezTo>
                  <a:cubicBezTo>
                    <a:pt x="155730" y="85062"/>
                    <a:pt x="156877" y="83270"/>
                    <a:pt x="162956" y="83311"/>
                  </a:cubicBezTo>
                  <a:cubicBezTo>
                    <a:pt x="222940" y="83572"/>
                    <a:pt x="282943" y="83472"/>
                    <a:pt x="342927" y="83472"/>
                  </a:cubicBezTo>
                  <a:cubicBezTo>
                    <a:pt x="402911" y="83472"/>
                    <a:pt x="462411" y="83572"/>
                    <a:pt x="522153" y="83311"/>
                  </a:cubicBezTo>
                  <a:cubicBezTo>
                    <a:pt x="528192" y="83291"/>
                    <a:pt x="529440" y="85001"/>
                    <a:pt x="529420" y="90738"/>
                  </a:cubicBezTo>
                  <a:cubicBezTo>
                    <a:pt x="529198" y="149736"/>
                    <a:pt x="529380" y="208733"/>
                    <a:pt x="529259" y="267710"/>
                  </a:cubicBezTo>
                  <a:cubicBezTo>
                    <a:pt x="529098" y="360202"/>
                    <a:pt x="467101" y="435423"/>
                    <a:pt x="376240" y="453579"/>
                  </a:cubicBezTo>
                  <a:cubicBezTo>
                    <a:pt x="276603" y="473486"/>
                    <a:pt x="174691" y="402532"/>
                    <a:pt x="158709" y="302171"/>
                  </a:cubicBezTo>
                  <a:close/>
                  <a:moveTo>
                    <a:pt x="371852" y="591964"/>
                  </a:moveTo>
                  <a:cubicBezTo>
                    <a:pt x="375294" y="601465"/>
                    <a:pt x="375153" y="601525"/>
                    <a:pt x="364767" y="601525"/>
                  </a:cubicBezTo>
                  <a:cubicBezTo>
                    <a:pt x="350214" y="601525"/>
                    <a:pt x="335681" y="601525"/>
                    <a:pt x="321128" y="601525"/>
                  </a:cubicBezTo>
                  <a:cubicBezTo>
                    <a:pt x="310037" y="601525"/>
                    <a:pt x="309936" y="601485"/>
                    <a:pt x="313539" y="591300"/>
                  </a:cubicBezTo>
                  <a:cubicBezTo>
                    <a:pt x="320826" y="570728"/>
                    <a:pt x="324409" y="549653"/>
                    <a:pt x="322577" y="527834"/>
                  </a:cubicBezTo>
                  <a:cubicBezTo>
                    <a:pt x="321107" y="510282"/>
                    <a:pt x="316800" y="493414"/>
                    <a:pt x="308587" y="476606"/>
                  </a:cubicBezTo>
                  <a:cubicBezTo>
                    <a:pt x="331554" y="479948"/>
                    <a:pt x="353495" y="480209"/>
                    <a:pt x="376300" y="476465"/>
                  </a:cubicBezTo>
                  <a:cubicBezTo>
                    <a:pt x="370061" y="490455"/>
                    <a:pt x="365713" y="503941"/>
                    <a:pt x="363619" y="518092"/>
                  </a:cubicBezTo>
                  <a:cubicBezTo>
                    <a:pt x="359875" y="543454"/>
                    <a:pt x="363116" y="567991"/>
                    <a:pt x="371812" y="591964"/>
                  </a:cubicBezTo>
                  <a:close/>
                  <a:moveTo>
                    <a:pt x="233648" y="667024"/>
                  </a:moveTo>
                  <a:cubicBezTo>
                    <a:pt x="234091" y="663059"/>
                    <a:pt x="233729" y="659013"/>
                    <a:pt x="233729" y="654987"/>
                  </a:cubicBezTo>
                  <a:cubicBezTo>
                    <a:pt x="233769" y="633691"/>
                    <a:pt x="243209" y="624110"/>
                    <a:pt x="264324" y="624110"/>
                  </a:cubicBezTo>
                  <a:cubicBezTo>
                    <a:pt x="310479" y="624110"/>
                    <a:pt x="356655" y="624110"/>
                    <a:pt x="402810" y="624110"/>
                  </a:cubicBezTo>
                  <a:cubicBezTo>
                    <a:pt x="410338" y="624110"/>
                    <a:pt x="417866" y="623949"/>
                    <a:pt x="425394" y="624170"/>
                  </a:cubicBezTo>
                  <a:cubicBezTo>
                    <a:pt x="440350" y="624593"/>
                    <a:pt x="450857" y="634919"/>
                    <a:pt x="451300" y="649814"/>
                  </a:cubicBezTo>
                  <a:cubicBezTo>
                    <a:pt x="451542" y="657564"/>
                    <a:pt x="453957" y="667447"/>
                    <a:pt x="450193" y="672479"/>
                  </a:cubicBezTo>
                  <a:cubicBezTo>
                    <a:pt x="446610" y="677290"/>
                    <a:pt x="436123" y="673888"/>
                    <a:pt x="428696" y="673928"/>
                  </a:cubicBezTo>
                  <a:cubicBezTo>
                    <a:pt x="399851" y="674110"/>
                    <a:pt x="370986" y="674009"/>
                    <a:pt x="342142" y="674009"/>
                  </a:cubicBezTo>
                  <a:cubicBezTo>
                    <a:pt x="308265" y="674009"/>
                    <a:pt x="274409" y="673848"/>
                    <a:pt x="240532" y="674170"/>
                  </a:cubicBezTo>
                  <a:cubicBezTo>
                    <a:pt x="234715" y="674230"/>
                    <a:pt x="233004" y="672580"/>
                    <a:pt x="233628" y="667044"/>
                  </a:cubicBezTo>
                  <a:close/>
                  <a:moveTo>
                    <a:pt x="506715" y="746613"/>
                  </a:moveTo>
                  <a:cubicBezTo>
                    <a:pt x="452005" y="746432"/>
                    <a:pt x="397295" y="746493"/>
                    <a:pt x="342585" y="746493"/>
                  </a:cubicBezTo>
                  <a:cubicBezTo>
                    <a:pt x="287875" y="746493"/>
                    <a:pt x="233668" y="746331"/>
                    <a:pt x="179220" y="746694"/>
                  </a:cubicBezTo>
                  <a:cubicBezTo>
                    <a:pt x="172255" y="746734"/>
                    <a:pt x="170927" y="744701"/>
                    <a:pt x="171209" y="738340"/>
                  </a:cubicBezTo>
                  <a:cubicBezTo>
                    <a:pt x="171732" y="726565"/>
                    <a:pt x="171531" y="714749"/>
                    <a:pt x="171269" y="702954"/>
                  </a:cubicBezTo>
                  <a:cubicBezTo>
                    <a:pt x="171168" y="698385"/>
                    <a:pt x="171953" y="696452"/>
                    <a:pt x="177288" y="696452"/>
                  </a:cubicBezTo>
                  <a:cubicBezTo>
                    <a:pt x="287452" y="696634"/>
                    <a:pt x="397617" y="696634"/>
                    <a:pt x="507801" y="696452"/>
                  </a:cubicBezTo>
                  <a:cubicBezTo>
                    <a:pt x="513095" y="696452"/>
                    <a:pt x="513981" y="698264"/>
                    <a:pt x="513880" y="702914"/>
                  </a:cubicBezTo>
                  <a:cubicBezTo>
                    <a:pt x="513619" y="715212"/>
                    <a:pt x="513397" y="727531"/>
                    <a:pt x="513961" y="739790"/>
                  </a:cubicBezTo>
                  <a:cubicBezTo>
                    <a:pt x="514223" y="745828"/>
                    <a:pt x="512029" y="746613"/>
                    <a:pt x="506735" y="746593"/>
                  </a:cubicBezTo>
                  <a:close/>
                </a:path>
              </a:pathLst>
            </a:custGeom>
            <a:grpFill/>
            <a:ln w="20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62D0F829-14C8-58F3-2F65-1AA39512636A}"/>
                </a:ext>
              </a:extLst>
            </p:cNvPr>
            <p:cNvSpPr/>
            <p:nvPr/>
          </p:nvSpPr>
          <p:spPr>
            <a:xfrm>
              <a:off x="1750740" y="1709755"/>
              <a:ext cx="689238" cy="771278"/>
            </a:xfrm>
            <a:custGeom>
              <a:avLst/>
              <a:gdLst>
                <a:gd name="connsiteX0" fmla="*/ 538623 w 689238"/>
                <a:gd name="connsiteY0" fmla="*/ 749157 h 771278"/>
                <a:gd name="connsiteX1" fmla="*/ 538523 w 689238"/>
                <a:gd name="connsiteY1" fmla="*/ 697949 h 771278"/>
                <a:gd name="connsiteX2" fmla="*/ 515878 w 689238"/>
                <a:gd name="connsiteY2" fmla="*/ 676230 h 771278"/>
                <a:gd name="connsiteX3" fmla="*/ 482001 w 689238"/>
                <a:gd name="connsiteY3" fmla="*/ 676311 h 771278"/>
                <a:gd name="connsiteX4" fmla="*/ 476184 w 689238"/>
                <a:gd name="connsiteY4" fmla="*/ 670312 h 771278"/>
                <a:gd name="connsiteX5" fmla="*/ 476103 w 689238"/>
                <a:gd name="connsiteY5" fmla="*/ 649982 h 771278"/>
                <a:gd name="connsiteX6" fmla="*/ 437054 w 689238"/>
                <a:gd name="connsiteY6" fmla="*/ 604552 h 771278"/>
                <a:gd name="connsiteX7" fmla="*/ 407746 w 689238"/>
                <a:gd name="connsiteY7" fmla="*/ 603847 h 771278"/>
                <a:gd name="connsiteX8" fmla="*/ 399171 w 689238"/>
                <a:gd name="connsiteY8" fmla="*/ 597970 h 771278"/>
                <a:gd name="connsiteX9" fmla="*/ 393757 w 689238"/>
                <a:gd name="connsiteY9" fmla="*/ 581585 h 771278"/>
                <a:gd name="connsiteX10" fmla="*/ 406438 w 689238"/>
                <a:gd name="connsiteY10" fmla="*/ 475627 h 771278"/>
                <a:gd name="connsiteX11" fmla="*/ 413684 w 689238"/>
                <a:gd name="connsiteY11" fmla="*/ 469729 h 771278"/>
                <a:gd name="connsiteX12" fmla="*/ 469803 w 689238"/>
                <a:gd name="connsiteY12" fmla="*/ 439838 h 771278"/>
                <a:gd name="connsiteX13" fmla="*/ 479787 w 689238"/>
                <a:gd name="connsiteY13" fmla="*/ 434967 h 771278"/>
                <a:gd name="connsiteX14" fmla="*/ 603478 w 689238"/>
                <a:gd name="connsiteY14" fmla="*/ 366831 h 771278"/>
                <a:gd name="connsiteX15" fmla="*/ 689106 w 689238"/>
                <a:gd name="connsiteY15" fmla="*/ 137122 h 771278"/>
                <a:gd name="connsiteX16" fmla="*/ 648627 w 689238"/>
                <a:gd name="connsiteY16" fmla="*/ 99763 h 771278"/>
                <a:gd name="connsiteX17" fmla="*/ 560523 w 689238"/>
                <a:gd name="connsiteY17" fmla="*/ 99662 h 771278"/>
                <a:gd name="connsiteX18" fmla="*/ 554304 w 689238"/>
                <a:gd name="connsiteY18" fmla="*/ 96341 h 771278"/>
                <a:gd name="connsiteX19" fmla="*/ 559235 w 689238"/>
                <a:gd name="connsiteY19" fmla="*/ 85069 h 771278"/>
                <a:gd name="connsiteX20" fmla="*/ 581216 w 689238"/>
                <a:gd name="connsiteY20" fmla="*/ 58942 h 771278"/>
                <a:gd name="connsiteX21" fmla="*/ 581216 w 689238"/>
                <a:gd name="connsiteY21" fmla="*/ 29574 h 771278"/>
                <a:gd name="connsiteX22" fmla="*/ 551687 w 689238"/>
                <a:gd name="connsiteY22" fmla="*/ 65 h 771278"/>
                <a:gd name="connsiteX23" fmla="*/ 274574 w 689238"/>
                <a:gd name="connsiteY23" fmla="*/ 65 h 771278"/>
                <a:gd name="connsiteX24" fmla="*/ 267066 w 689238"/>
                <a:gd name="connsiteY24" fmla="*/ 327 h 771278"/>
                <a:gd name="connsiteX25" fmla="*/ 258029 w 689238"/>
                <a:gd name="connsiteY25" fmla="*/ 10915 h 771278"/>
                <a:gd name="connsiteX26" fmla="*/ 266946 w 689238"/>
                <a:gd name="connsiteY26" fmla="*/ 22348 h 771278"/>
                <a:gd name="connsiteX27" fmla="*/ 274454 w 689238"/>
                <a:gd name="connsiteY27" fmla="*/ 22650 h 771278"/>
                <a:gd name="connsiteX28" fmla="*/ 491321 w 689238"/>
                <a:gd name="connsiteY28" fmla="*/ 22650 h 771278"/>
                <a:gd name="connsiteX29" fmla="*/ 551566 w 689238"/>
                <a:gd name="connsiteY29" fmla="*/ 22529 h 771278"/>
                <a:gd name="connsiteX30" fmla="*/ 558732 w 689238"/>
                <a:gd name="connsiteY30" fmla="*/ 29836 h 771278"/>
                <a:gd name="connsiteX31" fmla="*/ 558631 w 689238"/>
                <a:gd name="connsiteY31" fmla="*/ 53185 h 771278"/>
                <a:gd name="connsiteX32" fmla="*/ 548849 w 689238"/>
                <a:gd name="connsiteY32" fmla="*/ 63048 h 771278"/>
                <a:gd name="connsiteX33" fmla="*/ 140698 w 689238"/>
                <a:gd name="connsiteY33" fmla="*/ 63048 h 771278"/>
                <a:gd name="connsiteX34" fmla="*/ 136934 w 689238"/>
                <a:gd name="connsiteY34" fmla="*/ 63048 h 771278"/>
                <a:gd name="connsiteX35" fmla="*/ 130875 w 689238"/>
                <a:gd name="connsiteY35" fmla="*/ 56889 h 771278"/>
                <a:gd name="connsiteX36" fmla="*/ 130835 w 689238"/>
                <a:gd name="connsiteY36" fmla="*/ 30540 h 771278"/>
                <a:gd name="connsiteX37" fmla="*/ 138806 w 689238"/>
                <a:gd name="connsiteY37" fmla="*/ 22489 h 771278"/>
                <a:gd name="connsiteX38" fmla="*/ 213363 w 689238"/>
                <a:gd name="connsiteY38" fmla="*/ 22610 h 771278"/>
                <a:gd name="connsiteX39" fmla="*/ 227433 w 689238"/>
                <a:gd name="connsiteY39" fmla="*/ 11579 h 771278"/>
                <a:gd name="connsiteX40" fmla="*/ 213121 w 689238"/>
                <a:gd name="connsiteY40" fmla="*/ 45 h 771278"/>
                <a:gd name="connsiteX41" fmla="*/ 135565 w 689238"/>
                <a:gd name="connsiteY41" fmla="*/ 45 h 771278"/>
                <a:gd name="connsiteX42" fmla="*/ 108412 w 689238"/>
                <a:gd name="connsiteY42" fmla="*/ 26595 h 771278"/>
                <a:gd name="connsiteX43" fmla="*/ 108412 w 689238"/>
                <a:gd name="connsiteY43" fmla="*/ 58982 h 771278"/>
                <a:gd name="connsiteX44" fmla="*/ 130473 w 689238"/>
                <a:gd name="connsiteY44" fmla="*/ 85049 h 771278"/>
                <a:gd name="connsiteX45" fmla="*/ 135344 w 689238"/>
                <a:gd name="connsiteY45" fmla="*/ 96361 h 771278"/>
                <a:gd name="connsiteX46" fmla="*/ 129064 w 689238"/>
                <a:gd name="connsiteY46" fmla="*/ 99622 h 771278"/>
                <a:gd name="connsiteX47" fmla="*/ 42470 w 689238"/>
                <a:gd name="connsiteY47" fmla="*/ 99723 h 771278"/>
                <a:gd name="connsiteX48" fmla="*/ 200 w 689238"/>
                <a:gd name="connsiteY48" fmla="*/ 140141 h 771278"/>
                <a:gd name="connsiteX49" fmla="*/ 2796 w 689238"/>
                <a:gd name="connsiteY49" fmla="*/ 191973 h 771278"/>
                <a:gd name="connsiteX50" fmla="*/ 53017 w 689238"/>
                <a:gd name="connsiteY50" fmla="*/ 328003 h 771278"/>
                <a:gd name="connsiteX51" fmla="*/ 206318 w 689238"/>
                <a:gd name="connsiteY51" fmla="*/ 433880 h 771278"/>
                <a:gd name="connsiteX52" fmla="*/ 218737 w 689238"/>
                <a:gd name="connsiteY52" fmla="*/ 438872 h 771278"/>
                <a:gd name="connsiteX53" fmla="*/ 276004 w 689238"/>
                <a:gd name="connsiteY53" fmla="*/ 469709 h 771278"/>
                <a:gd name="connsiteX54" fmla="*/ 282485 w 689238"/>
                <a:gd name="connsiteY54" fmla="*/ 474299 h 771278"/>
                <a:gd name="connsiteX55" fmla="*/ 299937 w 689238"/>
                <a:gd name="connsiteY55" fmla="*/ 515563 h 771278"/>
                <a:gd name="connsiteX56" fmla="*/ 289409 w 689238"/>
                <a:gd name="connsiteY56" fmla="*/ 600747 h 771278"/>
                <a:gd name="connsiteX57" fmla="*/ 283431 w 689238"/>
                <a:gd name="connsiteY57" fmla="*/ 603646 h 771278"/>
                <a:gd name="connsiteX58" fmla="*/ 260082 w 689238"/>
                <a:gd name="connsiteY58" fmla="*/ 603787 h 771278"/>
                <a:gd name="connsiteX59" fmla="*/ 213564 w 689238"/>
                <a:gd name="connsiteY59" fmla="*/ 649942 h 771278"/>
                <a:gd name="connsiteX60" fmla="*/ 213504 w 689238"/>
                <a:gd name="connsiteY60" fmla="*/ 670272 h 771278"/>
                <a:gd name="connsiteX61" fmla="*/ 207687 w 689238"/>
                <a:gd name="connsiteY61" fmla="*/ 676271 h 771278"/>
                <a:gd name="connsiteX62" fmla="*/ 175320 w 689238"/>
                <a:gd name="connsiteY62" fmla="*/ 676170 h 771278"/>
                <a:gd name="connsiteX63" fmla="*/ 151064 w 689238"/>
                <a:gd name="connsiteY63" fmla="*/ 700183 h 771278"/>
                <a:gd name="connsiteX64" fmla="*/ 150903 w 689238"/>
                <a:gd name="connsiteY64" fmla="*/ 743863 h 771278"/>
                <a:gd name="connsiteX65" fmla="*/ 167107 w 689238"/>
                <a:gd name="connsiteY65" fmla="*/ 771258 h 771278"/>
                <a:gd name="connsiteX66" fmla="*/ 164249 w 689238"/>
                <a:gd name="connsiteY66" fmla="*/ 767353 h 771278"/>
                <a:gd name="connsiteX67" fmla="*/ 153339 w 689238"/>
                <a:gd name="connsiteY67" fmla="*/ 749479 h 771278"/>
                <a:gd name="connsiteX68" fmla="*/ 153440 w 689238"/>
                <a:gd name="connsiteY68" fmla="*/ 697587 h 771278"/>
                <a:gd name="connsiteX69" fmla="*/ 175018 w 689238"/>
                <a:gd name="connsiteY69" fmla="*/ 678585 h 771278"/>
                <a:gd name="connsiteX70" fmla="*/ 205130 w 689238"/>
                <a:gd name="connsiteY70" fmla="*/ 678505 h 771278"/>
                <a:gd name="connsiteX71" fmla="*/ 215919 w 689238"/>
                <a:gd name="connsiteY71" fmla="*/ 667977 h 771278"/>
                <a:gd name="connsiteX72" fmla="*/ 216000 w 689238"/>
                <a:gd name="connsiteY72" fmla="*/ 650667 h 771278"/>
                <a:gd name="connsiteX73" fmla="*/ 260243 w 689238"/>
                <a:gd name="connsiteY73" fmla="*/ 606303 h 771278"/>
                <a:gd name="connsiteX74" fmla="*/ 279063 w 689238"/>
                <a:gd name="connsiteY74" fmla="*/ 606223 h 771278"/>
                <a:gd name="connsiteX75" fmla="*/ 293355 w 689238"/>
                <a:gd name="connsiteY75" fmla="*/ 595816 h 771278"/>
                <a:gd name="connsiteX76" fmla="*/ 298367 w 689238"/>
                <a:gd name="connsiteY76" fmla="*/ 580820 h 771278"/>
                <a:gd name="connsiteX77" fmla="*/ 287880 w 689238"/>
                <a:gd name="connsiteY77" fmla="*/ 479130 h 771278"/>
                <a:gd name="connsiteX78" fmla="*/ 272964 w 689238"/>
                <a:gd name="connsiteY78" fmla="*/ 466247 h 771278"/>
                <a:gd name="connsiteX79" fmla="*/ 237256 w 689238"/>
                <a:gd name="connsiteY79" fmla="*/ 448695 h 771278"/>
                <a:gd name="connsiteX80" fmla="*/ 187196 w 689238"/>
                <a:gd name="connsiteY80" fmla="*/ 425245 h 771278"/>
                <a:gd name="connsiteX81" fmla="*/ 76850 w 689238"/>
                <a:gd name="connsiteY81" fmla="*/ 354392 h 771278"/>
                <a:gd name="connsiteX82" fmla="*/ 2313 w 689238"/>
                <a:gd name="connsiteY82" fmla="*/ 140705 h 771278"/>
                <a:gd name="connsiteX83" fmla="*/ 13666 w 689238"/>
                <a:gd name="connsiteY83" fmla="*/ 112102 h 771278"/>
                <a:gd name="connsiteX84" fmla="*/ 42651 w 689238"/>
                <a:gd name="connsiteY84" fmla="*/ 101695 h 771278"/>
                <a:gd name="connsiteX85" fmla="*/ 122462 w 689238"/>
                <a:gd name="connsiteY85" fmla="*/ 101635 h 771278"/>
                <a:gd name="connsiteX86" fmla="*/ 130734 w 689238"/>
                <a:gd name="connsiteY86" fmla="*/ 101414 h 771278"/>
                <a:gd name="connsiteX87" fmla="*/ 137437 w 689238"/>
                <a:gd name="connsiteY87" fmla="*/ 94711 h 771278"/>
                <a:gd name="connsiteX88" fmla="*/ 129929 w 689238"/>
                <a:gd name="connsiteY88" fmla="*/ 82774 h 771278"/>
                <a:gd name="connsiteX89" fmla="*/ 110545 w 689238"/>
                <a:gd name="connsiteY89" fmla="*/ 55279 h 771278"/>
                <a:gd name="connsiteX90" fmla="*/ 110545 w 689238"/>
                <a:gd name="connsiteY90" fmla="*/ 29675 h 771278"/>
                <a:gd name="connsiteX91" fmla="*/ 137920 w 689238"/>
                <a:gd name="connsiteY91" fmla="*/ 2239 h 771278"/>
                <a:gd name="connsiteX92" fmla="*/ 209458 w 689238"/>
                <a:gd name="connsiteY92" fmla="*/ 2219 h 771278"/>
                <a:gd name="connsiteX93" fmla="*/ 216946 w 689238"/>
                <a:gd name="connsiteY93" fmla="*/ 2783 h 771278"/>
                <a:gd name="connsiteX94" fmla="*/ 224615 w 689238"/>
                <a:gd name="connsiteY94" fmla="*/ 11639 h 771278"/>
                <a:gd name="connsiteX95" fmla="*/ 217107 w 689238"/>
                <a:gd name="connsiteY95" fmla="*/ 19852 h 771278"/>
                <a:gd name="connsiteX96" fmla="*/ 208109 w 689238"/>
                <a:gd name="connsiteY96" fmla="*/ 20436 h 771278"/>
                <a:gd name="connsiteX97" fmla="*/ 142610 w 689238"/>
                <a:gd name="connsiteY97" fmla="*/ 20456 h 771278"/>
                <a:gd name="connsiteX98" fmla="*/ 128782 w 689238"/>
                <a:gd name="connsiteY98" fmla="*/ 33801 h 771278"/>
                <a:gd name="connsiteX99" fmla="*/ 128782 w 689238"/>
                <a:gd name="connsiteY99" fmla="*/ 47348 h 771278"/>
                <a:gd name="connsiteX100" fmla="*/ 146958 w 689238"/>
                <a:gd name="connsiteY100" fmla="*/ 65484 h 771278"/>
                <a:gd name="connsiteX101" fmla="*/ 543776 w 689238"/>
                <a:gd name="connsiteY101" fmla="*/ 65484 h 771278"/>
                <a:gd name="connsiteX102" fmla="*/ 550560 w 689238"/>
                <a:gd name="connsiteY102" fmla="*/ 65423 h 771278"/>
                <a:gd name="connsiteX103" fmla="*/ 560805 w 689238"/>
                <a:gd name="connsiteY103" fmla="*/ 55440 h 771278"/>
                <a:gd name="connsiteX104" fmla="*/ 560926 w 689238"/>
                <a:gd name="connsiteY104" fmla="*/ 37364 h 771278"/>
                <a:gd name="connsiteX105" fmla="*/ 543817 w 689238"/>
                <a:gd name="connsiteY105" fmla="*/ 20456 h 771278"/>
                <a:gd name="connsiteX106" fmla="*/ 278761 w 689238"/>
                <a:gd name="connsiteY106" fmla="*/ 20456 h 771278"/>
                <a:gd name="connsiteX107" fmla="*/ 268254 w 689238"/>
                <a:gd name="connsiteY107" fmla="*/ 19953 h 771278"/>
                <a:gd name="connsiteX108" fmla="*/ 260967 w 689238"/>
                <a:gd name="connsiteY108" fmla="*/ 11539 h 771278"/>
                <a:gd name="connsiteX109" fmla="*/ 268576 w 689238"/>
                <a:gd name="connsiteY109" fmla="*/ 2662 h 771278"/>
                <a:gd name="connsiteX110" fmla="*/ 278339 w 689238"/>
                <a:gd name="connsiteY110" fmla="*/ 2239 h 771278"/>
                <a:gd name="connsiteX111" fmla="*/ 509497 w 689238"/>
                <a:gd name="connsiteY111" fmla="*/ 2239 h 771278"/>
                <a:gd name="connsiteX112" fmla="*/ 553921 w 689238"/>
                <a:gd name="connsiteY112" fmla="*/ 2320 h 771278"/>
                <a:gd name="connsiteX113" fmla="*/ 579082 w 689238"/>
                <a:gd name="connsiteY113" fmla="*/ 27340 h 771278"/>
                <a:gd name="connsiteX114" fmla="*/ 579243 w 689238"/>
                <a:gd name="connsiteY114" fmla="*/ 50669 h 771278"/>
                <a:gd name="connsiteX115" fmla="*/ 557766 w 689238"/>
                <a:gd name="connsiteY115" fmla="*/ 83640 h 771278"/>
                <a:gd name="connsiteX116" fmla="*/ 556377 w 689238"/>
                <a:gd name="connsiteY116" fmla="*/ 84224 h 771278"/>
                <a:gd name="connsiteX117" fmla="*/ 552371 w 689238"/>
                <a:gd name="connsiteY117" fmla="*/ 95375 h 771278"/>
                <a:gd name="connsiteX118" fmla="*/ 559597 w 689238"/>
                <a:gd name="connsiteY118" fmla="*/ 101494 h 771278"/>
                <a:gd name="connsiteX119" fmla="*/ 567126 w 689238"/>
                <a:gd name="connsiteY119" fmla="*/ 101635 h 771278"/>
                <a:gd name="connsiteX120" fmla="*/ 646936 w 689238"/>
                <a:gd name="connsiteY120" fmla="*/ 101655 h 771278"/>
                <a:gd name="connsiteX121" fmla="*/ 679504 w 689238"/>
                <a:gd name="connsiteY121" fmla="*/ 115926 h 771278"/>
                <a:gd name="connsiteX122" fmla="*/ 687516 w 689238"/>
                <a:gd name="connsiteY122" fmla="*/ 143604 h 771278"/>
                <a:gd name="connsiteX123" fmla="*/ 678196 w 689238"/>
                <a:gd name="connsiteY123" fmla="*/ 227923 h 771278"/>
                <a:gd name="connsiteX124" fmla="*/ 604505 w 689238"/>
                <a:gd name="connsiteY124" fmla="*/ 362946 h 771278"/>
                <a:gd name="connsiteX125" fmla="*/ 484014 w 689238"/>
                <a:gd name="connsiteY125" fmla="*/ 431384 h 771278"/>
                <a:gd name="connsiteX126" fmla="*/ 468917 w 689238"/>
                <a:gd name="connsiteY126" fmla="*/ 437946 h 771278"/>
                <a:gd name="connsiteX127" fmla="*/ 414067 w 689238"/>
                <a:gd name="connsiteY127" fmla="*/ 467415 h 771278"/>
                <a:gd name="connsiteX128" fmla="*/ 404244 w 689238"/>
                <a:gd name="connsiteY128" fmla="*/ 475204 h 771278"/>
                <a:gd name="connsiteX129" fmla="*/ 394964 w 689238"/>
                <a:gd name="connsiteY129" fmla="*/ 492415 h 771278"/>
                <a:gd name="connsiteX130" fmla="*/ 397320 w 689238"/>
                <a:gd name="connsiteY130" fmla="*/ 598513 h 771278"/>
                <a:gd name="connsiteX131" fmla="*/ 408229 w 689238"/>
                <a:gd name="connsiteY131" fmla="*/ 606182 h 771278"/>
                <a:gd name="connsiteX132" fmla="*/ 428559 w 689238"/>
                <a:gd name="connsiteY132" fmla="*/ 606283 h 771278"/>
                <a:gd name="connsiteX133" fmla="*/ 473708 w 689238"/>
                <a:gd name="connsiteY133" fmla="*/ 651271 h 771278"/>
                <a:gd name="connsiteX134" fmla="*/ 473748 w 689238"/>
                <a:gd name="connsiteY134" fmla="*/ 669346 h 771278"/>
                <a:gd name="connsiteX135" fmla="*/ 482907 w 689238"/>
                <a:gd name="connsiteY135" fmla="*/ 678525 h 771278"/>
                <a:gd name="connsiteX136" fmla="*/ 512275 w 689238"/>
                <a:gd name="connsiteY136" fmla="*/ 678565 h 771278"/>
                <a:gd name="connsiteX137" fmla="*/ 536812 w 689238"/>
                <a:gd name="connsiteY137" fmla="*/ 702056 h 771278"/>
                <a:gd name="connsiteX138" fmla="*/ 536832 w 689238"/>
                <a:gd name="connsiteY138" fmla="*/ 744970 h 771278"/>
                <a:gd name="connsiteX139" fmla="*/ 524855 w 689238"/>
                <a:gd name="connsiteY139" fmla="*/ 767756 h 771278"/>
                <a:gd name="connsiteX140" fmla="*/ 522601 w 689238"/>
                <a:gd name="connsiteY140" fmla="*/ 771278 h 771278"/>
                <a:gd name="connsiteX141" fmla="*/ 538643 w 689238"/>
                <a:gd name="connsiteY141" fmla="*/ 749157 h 771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</a:cxnLst>
              <a:rect l="l" t="t" r="r" b="b"/>
              <a:pathLst>
                <a:path w="689238" h="771278">
                  <a:moveTo>
                    <a:pt x="538623" y="749157"/>
                  </a:moveTo>
                  <a:cubicBezTo>
                    <a:pt x="538664" y="732088"/>
                    <a:pt x="538966" y="715018"/>
                    <a:pt x="538523" y="697949"/>
                  </a:cubicBezTo>
                  <a:cubicBezTo>
                    <a:pt x="538160" y="684201"/>
                    <a:pt x="529686" y="676411"/>
                    <a:pt x="515878" y="676230"/>
                  </a:cubicBezTo>
                  <a:cubicBezTo>
                    <a:pt x="504586" y="676089"/>
                    <a:pt x="493273" y="675949"/>
                    <a:pt x="482001" y="676311"/>
                  </a:cubicBezTo>
                  <a:cubicBezTo>
                    <a:pt x="477190" y="676452"/>
                    <a:pt x="475963" y="674841"/>
                    <a:pt x="476184" y="670312"/>
                  </a:cubicBezTo>
                  <a:cubicBezTo>
                    <a:pt x="476506" y="663549"/>
                    <a:pt x="476405" y="656746"/>
                    <a:pt x="476103" y="649982"/>
                  </a:cubicBezTo>
                  <a:cubicBezTo>
                    <a:pt x="475137" y="627660"/>
                    <a:pt x="459034" y="608739"/>
                    <a:pt x="437054" y="604552"/>
                  </a:cubicBezTo>
                  <a:cubicBezTo>
                    <a:pt x="427412" y="602700"/>
                    <a:pt x="417509" y="603606"/>
                    <a:pt x="407746" y="603847"/>
                  </a:cubicBezTo>
                  <a:cubicBezTo>
                    <a:pt x="402976" y="603968"/>
                    <a:pt x="400419" y="602720"/>
                    <a:pt x="399171" y="597970"/>
                  </a:cubicBezTo>
                  <a:cubicBezTo>
                    <a:pt x="397702" y="592414"/>
                    <a:pt x="395528" y="587060"/>
                    <a:pt x="393757" y="581585"/>
                  </a:cubicBezTo>
                  <a:cubicBezTo>
                    <a:pt x="381740" y="544327"/>
                    <a:pt x="385464" y="508981"/>
                    <a:pt x="406438" y="475627"/>
                  </a:cubicBezTo>
                  <a:cubicBezTo>
                    <a:pt x="408270" y="472729"/>
                    <a:pt x="410323" y="470897"/>
                    <a:pt x="413684" y="469729"/>
                  </a:cubicBezTo>
                  <a:cubicBezTo>
                    <a:pt x="433934" y="462705"/>
                    <a:pt x="452674" y="452741"/>
                    <a:pt x="469803" y="439838"/>
                  </a:cubicBezTo>
                  <a:cubicBezTo>
                    <a:pt x="472843" y="437544"/>
                    <a:pt x="476043" y="435994"/>
                    <a:pt x="479787" y="434967"/>
                  </a:cubicBezTo>
                  <a:cubicBezTo>
                    <a:pt x="526385" y="422044"/>
                    <a:pt x="568796" y="401070"/>
                    <a:pt x="603478" y="366831"/>
                  </a:cubicBezTo>
                  <a:cubicBezTo>
                    <a:pt x="667467" y="303647"/>
                    <a:pt x="691260" y="224984"/>
                    <a:pt x="689106" y="137122"/>
                  </a:cubicBezTo>
                  <a:cubicBezTo>
                    <a:pt x="688522" y="113692"/>
                    <a:pt x="672258" y="99823"/>
                    <a:pt x="648627" y="99763"/>
                  </a:cubicBezTo>
                  <a:cubicBezTo>
                    <a:pt x="619259" y="99703"/>
                    <a:pt x="589891" y="99803"/>
                    <a:pt x="560523" y="99662"/>
                  </a:cubicBezTo>
                  <a:cubicBezTo>
                    <a:pt x="558168" y="99662"/>
                    <a:pt x="553378" y="101796"/>
                    <a:pt x="554304" y="96341"/>
                  </a:cubicBezTo>
                  <a:cubicBezTo>
                    <a:pt x="554968" y="92436"/>
                    <a:pt x="550238" y="86377"/>
                    <a:pt x="559235" y="85069"/>
                  </a:cubicBezTo>
                  <a:cubicBezTo>
                    <a:pt x="573265" y="83016"/>
                    <a:pt x="581075" y="73072"/>
                    <a:pt x="581216" y="58942"/>
                  </a:cubicBezTo>
                  <a:cubicBezTo>
                    <a:pt x="581316" y="49159"/>
                    <a:pt x="581256" y="39357"/>
                    <a:pt x="581216" y="29574"/>
                  </a:cubicBezTo>
                  <a:cubicBezTo>
                    <a:pt x="581196" y="9667"/>
                    <a:pt x="571614" y="86"/>
                    <a:pt x="551687" y="65"/>
                  </a:cubicBezTo>
                  <a:cubicBezTo>
                    <a:pt x="459316" y="65"/>
                    <a:pt x="366945" y="65"/>
                    <a:pt x="274574" y="65"/>
                  </a:cubicBezTo>
                  <a:cubicBezTo>
                    <a:pt x="272058" y="65"/>
                    <a:pt x="269482" y="-196"/>
                    <a:pt x="267066" y="327"/>
                  </a:cubicBezTo>
                  <a:cubicBezTo>
                    <a:pt x="261531" y="1555"/>
                    <a:pt x="258210" y="5319"/>
                    <a:pt x="258029" y="10915"/>
                  </a:cubicBezTo>
                  <a:cubicBezTo>
                    <a:pt x="257827" y="16873"/>
                    <a:pt x="261149" y="20919"/>
                    <a:pt x="266946" y="22348"/>
                  </a:cubicBezTo>
                  <a:cubicBezTo>
                    <a:pt x="269321" y="22932"/>
                    <a:pt x="271938" y="22650"/>
                    <a:pt x="274454" y="22650"/>
                  </a:cubicBezTo>
                  <a:cubicBezTo>
                    <a:pt x="346736" y="22650"/>
                    <a:pt x="419038" y="22650"/>
                    <a:pt x="491321" y="22650"/>
                  </a:cubicBezTo>
                  <a:cubicBezTo>
                    <a:pt x="511409" y="22650"/>
                    <a:pt x="531478" y="22851"/>
                    <a:pt x="551566" y="22529"/>
                  </a:cubicBezTo>
                  <a:cubicBezTo>
                    <a:pt x="557283" y="22428"/>
                    <a:pt x="559034" y="24280"/>
                    <a:pt x="558732" y="29836"/>
                  </a:cubicBezTo>
                  <a:cubicBezTo>
                    <a:pt x="558309" y="37585"/>
                    <a:pt x="558631" y="45395"/>
                    <a:pt x="558631" y="53185"/>
                  </a:cubicBezTo>
                  <a:cubicBezTo>
                    <a:pt x="558631" y="59761"/>
                    <a:pt x="555370" y="63048"/>
                    <a:pt x="548849" y="63048"/>
                  </a:cubicBezTo>
                  <a:cubicBezTo>
                    <a:pt x="412799" y="63048"/>
                    <a:pt x="276748" y="63048"/>
                    <a:pt x="140698" y="63048"/>
                  </a:cubicBezTo>
                  <a:cubicBezTo>
                    <a:pt x="139450" y="63048"/>
                    <a:pt x="138182" y="62948"/>
                    <a:pt x="136934" y="63048"/>
                  </a:cubicBezTo>
                  <a:cubicBezTo>
                    <a:pt x="132345" y="63491"/>
                    <a:pt x="130734" y="61458"/>
                    <a:pt x="130875" y="56889"/>
                  </a:cubicBezTo>
                  <a:cubicBezTo>
                    <a:pt x="131137" y="48113"/>
                    <a:pt x="131318" y="39296"/>
                    <a:pt x="130835" y="30540"/>
                  </a:cubicBezTo>
                  <a:cubicBezTo>
                    <a:pt x="130493" y="24300"/>
                    <a:pt x="132466" y="22388"/>
                    <a:pt x="138806" y="22489"/>
                  </a:cubicBezTo>
                  <a:cubicBezTo>
                    <a:pt x="163645" y="22831"/>
                    <a:pt x="188504" y="22650"/>
                    <a:pt x="213363" y="22610"/>
                  </a:cubicBezTo>
                  <a:cubicBezTo>
                    <a:pt x="222360" y="22610"/>
                    <a:pt x="227292" y="18664"/>
                    <a:pt x="227433" y="11579"/>
                  </a:cubicBezTo>
                  <a:cubicBezTo>
                    <a:pt x="227594" y="4252"/>
                    <a:pt x="222481" y="65"/>
                    <a:pt x="213121" y="45"/>
                  </a:cubicBezTo>
                  <a:cubicBezTo>
                    <a:pt x="187276" y="5"/>
                    <a:pt x="161411" y="-15"/>
                    <a:pt x="135565" y="45"/>
                  </a:cubicBezTo>
                  <a:cubicBezTo>
                    <a:pt x="119100" y="86"/>
                    <a:pt x="108573" y="10412"/>
                    <a:pt x="108412" y="26595"/>
                  </a:cubicBezTo>
                  <a:cubicBezTo>
                    <a:pt x="108311" y="37384"/>
                    <a:pt x="108311" y="48193"/>
                    <a:pt x="108412" y="58982"/>
                  </a:cubicBezTo>
                  <a:cubicBezTo>
                    <a:pt x="108553" y="73072"/>
                    <a:pt x="116383" y="82956"/>
                    <a:pt x="130473" y="85049"/>
                  </a:cubicBezTo>
                  <a:cubicBezTo>
                    <a:pt x="139470" y="86377"/>
                    <a:pt x="134700" y="92456"/>
                    <a:pt x="135344" y="96361"/>
                  </a:cubicBezTo>
                  <a:cubicBezTo>
                    <a:pt x="136230" y="101816"/>
                    <a:pt x="131419" y="99602"/>
                    <a:pt x="129064" y="99622"/>
                  </a:cubicBezTo>
                  <a:cubicBezTo>
                    <a:pt x="100199" y="99783"/>
                    <a:pt x="71335" y="99703"/>
                    <a:pt x="42470" y="99723"/>
                  </a:cubicBezTo>
                  <a:cubicBezTo>
                    <a:pt x="16403" y="99723"/>
                    <a:pt x="1206" y="114216"/>
                    <a:pt x="200" y="140141"/>
                  </a:cubicBezTo>
                  <a:cubicBezTo>
                    <a:pt x="-485" y="157492"/>
                    <a:pt x="642" y="174743"/>
                    <a:pt x="2796" y="191973"/>
                  </a:cubicBezTo>
                  <a:cubicBezTo>
                    <a:pt x="8915" y="241248"/>
                    <a:pt x="24555" y="287061"/>
                    <a:pt x="53017" y="328003"/>
                  </a:cubicBezTo>
                  <a:cubicBezTo>
                    <a:pt x="90839" y="382411"/>
                    <a:pt x="143335" y="415784"/>
                    <a:pt x="206318" y="433880"/>
                  </a:cubicBezTo>
                  <a:cubicBezTo>
                    <a:pt x="210605" y="435108"/>
                    <a:pt x="214973" y="435974"/>
                    <a:pt x="218737" y="438872"/>
                  </a:cubicBezTo>
                  <a:cubicBezTo>
                    <a:pt x="236108" y="452318"/>
                    <a:pt x="255311" y="462423"/>
                    <a:pt x="276004" y="469709"/>
                  </a:cubicBezTo>
                  <a:cubicBezTo>
                    <a:pt x="278681" y="470655"/>
                    <a:pt x="280875" y="471702"/>
                    <a:pt x="282485" y="474299"/>
                  </a:cubicBezTo>
                  <a:cubicBezTo>
                    <a:pt x="290456" y="487161"/>
                    <a:pt x="296535" y="500708"/>
                    <a:pt x="299937" y="515563"/>
                  </a:cubicBezTo>
                  <a:cubicBezTo>
                    <a:pt x="306760" y="545333"/>
                    <a:pt x="299876" y="573191"/>
                    <a:pt x="289409" y="600747"/>
                  </a:cubicBezTo>
                  <a:cubicBezTo>
                    <a:pt x="288101" y="604190"/>
                    <a:pt x="285806" y="603606"/>
                    <a:pt x="283431" y="603646"/>
                  </a:cubicBezTo>
                  <a:cubicBezTo>
                    <a:pt x="275641" y="603727"/>
                    <a:pt x="267851" y="603505"/>
                    <a:pt x="260082" y="603787"/>
                  </a:cubicBezTo>
                  <a:cubicBezTo>
                    <a:pt x="234699" y="604753"/>
                    <a:pt x="214651" y="624660"/>
                    <a:pt x="213564" y="649942"/>
                  </a:cubicBezTo>
                  <a:cubicBezTo>
                    <a:pt x="213282" y="656705"/>
                    <a:pt x="213162" y="663509"/>
                    <a:pt x="213504" y="670272"/>
                  </a:cubicBezTo>
                  <a:cubicBezTo>
                    <a:pt x="213725" y="674801"/>
                    <a:pt x="212477" y="676432"/>
                    <a:pt x="207687" y="676271"/>
                  </a:cubicBezTo>
                  <a:cubicBezTo>
                    <a:pt x="196898" y="675908"/>
                    <a:pt x="186109" y="676089"/>
                    <a:pt x="175320" y="676170"/>
                  </a:cubicBezTo>
                  <a:cubicBezTo>
                    <a:pt x="159317" y="676271"/>
                    <a:pt x="151226" y="684201"/>
                    <a:pt x="151064" y="700183"/>
                  </a:cubicBezTo>
                  <a:cubicBezTo>
                    <a:pt x="150924" y="714737"/>
                    <a:pt x="151467" y="729310"/>
                    <a:pt x="150903" y="743863"/>
                  </a:cubicBezTo>
                  <a:cubicBezTo>
                    <a:pt x="150400" y="756806"/>
                    <a:pt x="154808" y="766206"/>
                    <a:pt x="167107" y="771258"/>
                  </a:cubicBezTo>
                  <a:cubicBezTo>
                    <a:pt x="167409" y="769044"/>
                    <a:pt x="165718" y="768138"/>
                    <a:pt x="164249" y="767353"/>
                  </a:cubicBezTo>
                  <a:cubicBezTo>
                    <a:pt x="157063" y="763529"/>
                    <a:pt x="153862" y="756967"/>
                    <a:pt x="153339" y="749479"/>
                  </a:cubicBezTo>
                  <a:cubicBezTo>
                    <a:pt x="152151" y="732208"/>
                    <a:pt x="151829" y="714837"/>
                    <a:pt x="153440" y="697587"/>
                  </a:cubicBezTo>
                  <a:cubicBezTo>
                    <a:pt x="154668" y="684221"/>
                    <a:pt x="161572" y="678787"/>
                    <a:pt x="175018" y="678585"/>
                  </a:cubicBezTo>
                  <a:cubicBezTo>
                    <a:pt x="185062" y="678444"/>
                    <a:pt x="195106" y="678686"/>
                    <a:pt x="205130" y="678505"/>
                  </a:cubicBezTo>
                  <a:cubicBezTo>
                    <a:pt x="214148" y="678344"/>
                    <a:pt x="215678" y="676814"/>
                    <a:pt x="215919" y="667977"/>
                  </a:cubicBezTo>
                  <a:cubicBezTo>
                    <a:pt x="216080" y="662201"/>
                    <a:pt x="215879" y="656424"/>
                    <a:pt x="216000" y="650667"/>
                  </a:cubicBezTo>
                  <a:cubicBezTo>
                    <a:pt x="216483" y="626553"/>
                    <a:pt x="236129" y="606826"/>
                    <a:pt x="260243" y="606303"/>
                  </a:cubicBezTo>
                  <a:cubicBezTo>
                    <a:pt x="266523" y="606162"/>
                    <a:pt x="272803" y="606363"/>
                    <a:pt x="279063" y="606223"/>
                  </a:cubicBezTo>
                  <a:cubicBezTo>
                    <a:pt x="288141" y="606021"/>
                    <a:pt x="290194" y="604512"/>
                    <a:pt x="293355" y="595816"/>
                  </a:cubicBezTo>
                  <a:cubicBezTo>
                    <a:pt x="295146" y="590864"/>
                    <a:pt x="296756" y="585832"/>
                    <a:pt x="298367" y="580820"/>
                  </a:cubicBezTo>
                  <a:cubicBezTo>
                    <a:pt x="309639" y="545393"/>
                    <a:pt x="306237" y="511557"/>
                    <a:pt x="287880" y="479130"/>
                  </a:cubicBezTo>
                  <a:cubicBezTo>
                    <a:pt x="284337" y="472870"/>
                    <a:pt x="279727" y="468643"/>
                    <a:pt x="272964" y="466247"/>
                  </a:cubicBezTo>
                  <a:cubicBezTo>
                    <a:pt x="260384" y="461799"/>
                    <a:pt x="247964" y="456666"/>
                    <a:pt x="237256" y="448695"/>
                  </a:cubicBezTo>
                  <a:cubicBezTo>
                    <a:pt x="222079" y="437383"/>
                    <a:pt x="204869" y="431223"/>
                    <a:pt x="187196" y="425245"/>
                  </a:cubicBezTo>
                  <a:cubicBezTo>
                    <a:pt x="144623" y="410853"/>
                    <a:pt x="107023" y="387906"/>
                    <a:pt x="76850" y="354392"/>
                  </a:cubicBezTo>
                  <a:cubicBezTo>
                    <a:pt x="22301" y="293744"/>
                    <a:pt x="1689" y="220777"/>
                    <a:pt x="2313" y="140705"/>
                  </a:cubicBezTo>
                  <a:cubicBezTo>
                    <a:pt x="2394" y="130017"/>
                    <a:pt x="5312" y="119972"/>
                    <a:pt x="13666" y="112102"/>
                  </a:cubicBezTo>
                  <a:cubicBezTo>
                    <a:pt x="21918" y="104312"/>
                    <a:pt x="31842" y="101736"/>
                    <a:pt x="42651" y="101695"/>
                  </a:cubicBezTo>
                  <a:cubicBezTo>
                    <a:pt x="69261" y="101555"/>
                    <a:pt x="95851" y="101655"/>
                    <a:pt x="122462" y="101635"/>
                  </a:cubicBezTo>
                  <a:cubicBezTo>
                    <a:pt x="125219" y="101635"/>
                    <a:pt x="127977" y="101655"/>
                    <a:pt x="130734" y="101414"/>
                  </a:cubicBezTo>
                  <a:cubicBezTo>
                    <a:pt x="134881" y="101071"/>
                    <a:pt x="137015" y="98877"/>
                    <a:pt x="137437" y="94711"/>
                  </a:cubicBezTo>
                  <a:cubicBezTo>
                    <a:pt x="138081" y="88692"/>
                    <a:pt x="136169" y="84928"/>
                    <a:pt x="129929" y="82774"/>
                  </a:cubicBezTo>
                  <a:cubicBezTo>
                    <a:pt x="114994" y="77561"/>
                    <a:pt x="110646" y="70979"/>
                    <a:pt x="110545" y="55279"/>
                  </a:cubicBezTo>
                  <a:cubicBezTo>
                    <a:pt x="110505" y="46744"/>
                    <a:pt x="110485" y="38209"/>
                    <a:pt x="110545" y="29675"/>
                  </a:cubicBezTo>
                  <a:cubicBezTo>
                    <a:pt x="110706" y="11499"/>
                    <a:pt x="119764" y="2340"/>
                    <a:pt x="137920" y="2239"/>
                  </a:cubicBezTo>
                  <a:cubicBezTo>
                    <a:pt x="161773" y="2119"/>
                    <a:pt x="185605" y="2199"/>
                    <a:pt x="209458" y="2219"/>
                  </a:cubicBezTo>
                  <a:cubicBezTo>
                    <a:pt x="211974" y="2219"/>
                    <a:pt x="214510" y="2119"/>
                    <a:pt x="216946" y="2783"/>
                  </a:cubicBezTo>
                  <a:cubicBezTo>
                    <a:pt x="221475" y="3991"/>
                    <a:pt x="224736" y="6547"/>
                    <a:pt x="224615" y="11639"/>
                  </a:cubicBezTo>
                  <a:cubicBezTo>
                    <a:pt x="224494" y="16370"/>
                    <a:pt x="221334" y="18725"/>
                    <a:pt x="217107" y="19852"/>
                  </a:cubicBezTo>
                  <a:cubicBezTo>
                    <a:pt x="214168" y="20637"/>
                    <a:pt x="211129" y="20436"/>
                    <a:pt x="208109" y="20436"/>
                  </a:cubicBezTo>
                  <a:cubicBezTo>
                    <a:pt x="186270" y="20436"/>
                    <a:pt x="164430" y="20395"/>
                    <a:pt x="142610" y="20456"/>
                  </a:cubicBezTo>
                  <a:cubicBezTo>
                    <a:pt x="130654" y="20496"/>
                    <a:pt x="128943" y="22207"/>
                    <a:pt x="128782" y="33801"/>
                  </a:cubicBezTo>
                  <a:cubicBezTo>
                    <a:pt x="128722" y="38310"/>
                    <a:pt x="128782" y="42839"/>
                    <a:pt x="128782" y="47348"/>
                  </a:cubicBezTo>
                  <a:cubicBezTo>
                    <a:pt x="128782" y="65001"/>
                    <a:pt x="129245" y="65484"/>
                    <a:pt x="146958" y="65484"/>
                  </a:cubicBezTo>
                  <a:cubicBezTo>
                    <a:pt x="279224" y="65484"/>
                    <a:pt x="411510" y="65484"/>
                    <a:pt x="543776" y="65484"/>
                  </a:cubicBezTo>
                  <a:cubicBezTo>
                    <a:pt x="546031" y="65484"/>
                    <a:pt x="548305" y="65544"/>
                    <a:pt x="550560" y="65423"/>
                  </a:cubicBezTo>
                  <a:cubicBezTo>
                    <a:pt x="558209" y="64981"/>
                    <a:pt x="560403" y="62948"/>
                    <a:pt x="560805" y="55440"/>
                  </a:cubicBezTo>
                  <a:cubicBezTo>
                    <a:pt x="561127" y="49421"/>
                    <a:pt x="560926" y="43403"/>
                    <a:pt x="560926" y="37364"/>
                  </a:cubicBezTo>
                  <a:cubicBezTo>
                    <a:pt x="560926" y="21281"/>
                    <a:pt x="560081" y="20456"/>
                    <a:pt x="543817" y="20456"/>
                  </a:cubicBezTo>
                  <a:cubicBezTo>
                    <a:pt x="455471" y="20456"/>
                    <a:pt x="367126" y="20456"/>
                    <a:pt x="278761" y="20456"/>
                  </a:cubicBezTo>
                  <a:cubicBezTo>
                    <a:pt x="275259" y="20456"/>
                    <a:pt x="271716" y="20738"/>
                    <a:pt x="268254" y="19953"/>
                  </a:cubicBezTo>
                  <a:cubicBezTo>
                    <a:pt x="263826" y="18946"/>
                    <a:pt x="261048" y="16028"/>
                    <a:pt x="260967" y="11539"/>
                  </a:cubicBezTo>
                  <a:cubicBezTo>
                    <a:pt x="260887" y="6668"/>
                    <a:pt x="263765" y="3628"/>
                    <a:pt x="268576" y="2662"/>
                  </a:cubicBezTo>
                  <a:cubicBezTo>
                    <a:pt x="271797" y="2018"/>
                    <a:pt x="275078" y="2239"/>
                    <a:pt x="278339" y="2239"/>
                  </a:cubicBezTo>
                  <a:cubicBezTo>
                    <a:pt x="355391" y="2239"/>
                    <a:pt x="432444" y="2239"/>
                    <a:pt x="509497" y="2239"/>
                  </a:cubicBezTo>
                  <a:cubicBezTo>
                    <a:pt x="524312" y="2239"/>
                    <a:pt x="539127" y="2018"/>
                    <a:pt x="553921" y="2320"/>
                  </a:cubicBezTo>
                  <a:cubicBezTo>
                    <a:pt x="569380" y="2642"/>
                    <a:pt x="578680" y="11982"/>
                    <a:pt x="579082" y="27340"/>
                  </a:cubicBezTo>
                  <a:cubicBezTo>
                    <a:pt x="579283" y="35110"/>
                    <a:pt x="578619" y="42940"/>
                    <a:pt x="579243" y="50669"/>
                  </a:cubicBezTo>
                  <a:cubicBezTo>
                    <a:pt x="580572" y="67376"/>
                    <a:pt x="574915" y="79151"/>
                    <a:pt x="557766" y="83640"/>
                  </a:cubicBezTo>
                  <a:cubicBezTo>
                    <a:pt x="557283" y="83761"/>
                    <a:pt x="556820" y="84002"/>
                    <a:pt x="556377" y="84224"/>
                  </a:cubicBezTo>
                  <a:cubicBezTo>
                    <a:pt x="551546" y="86679"/>
                    <a:pt x="552029" y="91088"/>
                    <a:pt x="552371" y="95375"/>
                  </a:cubicBezTo>
                  <a:cubicBezTo>
                    <a:pt x="552734" y="99723"/>
                    <a:pt x="555652" y="101233"/>
                    <a:pt x="559597" y="101494"/>
                  </a:cubicBezTo>
                  <a:cubicBezTo>
                    <a:pt x="562114" y="101655"/>
                    <a:pt x="564610" y="101635"/>
                    <a:pt x="567126" y="101635"/>
                  </a:cubicBezTo>
                  <a:cubicBezTo>
                    <a:pt x="593736" y="101635"/>
                    <a:pt x="620326" y="101595"/>
                    <a:pt x="646936" y="101655"/>
                  </a:cubicBezTo>
                  <a:cubicBezTo>
                    <a:pt x="659818" y="101695"/>
                    <a:pt x="671171" y="105399"/>
                    <a:pt x="679504" y="115926"/>
                  </a:cubicBezTo>
                  <a:cubicBezTo>
                    <a:pt x="685946" y="124059"/>
                    <a:pt x="687375" y="133720"/>
                    <a:pt x="687516" y="143604"/>
                  </a:cubicBezTo>
                  <a:cubicBezTo>
                    <a:pt x="687898" y="172086"/>
                    <a:pt x="684778" y="200226"/>
                    <a:pt x="678196" y="227923"/>
                  </a:cubicBezTo>
                  <a:cubicBezTo>
                    <a:pt x="665918" y="279593"/>
                    <a:pt x="642347" y="325346"/>
                    <a:pt x="604505" y="362946"/>
                  </a:cubicBezTo>
                  <a:cubicBezTo>
                    <a:pt x="570648" y="396602"/>
                    <a:pt x="529626" y="418180"/>
                    <a:pt x="484014" y="431384"/>
                  </a:cubicBezTo>
                  <a:cubicBezTo>
                    <a:pt x="478680" y="432934"/>
                    <a:pt x="473426" y="434585"/>
                    <a:pt x="468917" y="437946"/>
                  </a:cubicBezTo>
                  <a:cubicBezTo>
                    <a:pt x="452070" y="450446"/>
                    <a:pt x="433773" y="460249"/>
                    <a:pt x="414067" y="467415"/>
                  </a:cubicBezTo>
                  <a:cubicBezTo>
                    <a:pt x="409940" y="468924"/>
                    <a:pt x="406458" y="471300"/>
                    <a:pt x="404244" y="475204"/>
                  </a:cubicBezTo>
                  <a:cubicBezTo>
                    <a:pt x="401023" y="480861"/>
                    <a:pt x="397581" y="486396"/>
                    <a:pt x="394964" y="492415"/>
                  </a:cubicBezTo>
                  <a:cubicBezTo>
                    <a:pt x="379324" y="528163"/>
                    <a:pt x="383250" y="563429"/>
                    <a:pt x="397320" y="598513"/>
                  </a:cubicBezTo>
                  <a:cubicBezTo>
                    <a:pt x="399332" y="603505"/>
                    <a:pt x="402815" y="606062"/>
                    <a:pt x="408229" y="606182"/>
                  </a:cubicBezTo>
                  <a:cubicBezTo>
                    <a:pt x="415013" y="606323"/>
                    <a:pt x="421776" y="606182"/>
                    <a:pt x="428559" y="606283"/>
                  </a:cubicBezTo>
                  <a:cubicBezTo>
                    <a:pt x="453599" y="606665"/>
                    <a:pt x="473326" y="626311"/>
                    <a:pt x="473708" y="651271"/>
                  </a:cubicBezTo>
                  <a:cubicBezTo>
                    <a:pt x="473809" y="657289"/>
                    <a:pt x="473789" y="663328"/>
                    <a:pt x="473748" y="669346"/>
                  </a:cubicBezTo>
                  <a:cubicBezTo>
                    <a:pt x="473728" y="675626"/>
                    <a:pt x="476647" y="678505"/>
                    <a:pt x="482907" y="678525"/>
                  </a:cubicBezTo>
                  <a:cubicBezTo>
                    <a:pt x="492690" y="678565"/>
                    <a:pt x="502492" y="678525"/>
                    <a:pt x="512275" y="678565"/>
                  </a:cubicBezTo>
                  <a:cubicBezTo>
                    <a:pt x="528881" y="678646"/>
                    <a:pt x="536188" y="685349"/>
                    <a:pt x="536812" y="702056"/>
                  </a:cubicBezTo>
                  <a:cubicBezTo>
                    <a:pt x="537355" y="716347"/>
                    <a:pt x="537234" y="730679"/>
                    <a:pt x="536832" y="744970"/>
                  </a:cubicBezTo>
                  <a:cubicBezTo>
                    <a:pt x="536570" y="754350"/>
                    <a:pt x="534034" y="762885"/>
                    <a:pt x="524855" y="767756"/>
                  </a:cubicBezTo>
                  <a:cubicBezTo>
                    <a:pt x="523547" y="768440"/>
                    <a:pt x="522299" y="769426"/>
                    <a:pt x="522601" y="771278"/>
                  </a:cubicBezTo>
                  <a:cubicBezTo>
                    <a:pt x="532243" y="767011"/>
                    <a:pt x="538623" y="760368"/>
                    <a:pt x="538643" y="749157"/>
                  </a:cubicBezTo>
                  <a:close/>
                </a:path>
              </a:pathLst>
            </a:custGeom>
            <a:grpFill/>
            <a:ln w="20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B00548F5-B935-5BC7-93A9-F53F11061011}"/>
                </a:ext>
              </a:extLst>
            </p:cNvPr>
            <p:cNvSpPr/>
            <p:nvPr/>
          </p:nvSpPr>
          <p:spPr>
            <a:xfrm>
              <a:off x="1998191" y="1877935"/>
              <a:ext cx="194814" cy="187512"/>
            </a:xfrm>
            <a:custGeom>
              <a:avLst/>
              <a:gdLst>
                <a:gd name="connsiteX0" fmla="*/ 123661 w 194814"/>
                <a:gd name="connsiteY0" fmla="*/ 182065 h 187512"/>
                <a:gd name="connsiteX1" fmla="*/ 139986 w 194814"/>
                <a:gd name="connsiteY1" fmla="*/ 187480 h 187512"/>
                <a:gd name="connsiteX2" fmla="*/ 167341 w 194814"/>
                <a:gd name="connsiteY2" fmla="*/ 155938 h 187512"/>
                <a:gd name="connsiteX3" fmla="*/ 162550 w 194814"/>
                <a:gd name="connsiteY3" fmla="*/ 128563 h 187512"/>
                <a:gd name="connsiteX4" fmla="*/ 166495 w 194814"/>
                <a:gd name="connsiteY4" fmla="*/ 116647 h 187512"/>
                <a:gd name="connsiteX5" fmla="*/ 186986 w 194814"/>
                <a:gd name="connsiteY5" fmla="*/ 96719 h 187512"/>
                <a:gd name="connsiteX6" fmla="*/ 193327 w 194814"/>
                <a:gd name="connsiteY6" fmla="*/ 69606 h 187512"/>
                <a:gd name="connsiteX7" fmla="*/ 172252 w 194814"/>
                <a:gd name="connsiteY7" fmla="*/ 51530 h 187512"/>
                <a:gd name="connsiteX8" fmla="*/ 144011 w 194814"/>
                <a:gd name="connsiteY8" fmla="*/ 47384 h 187512"/>
                <a:gd name="connsiteX9" fmla="*/ 133846 w 194814"/>
                <a:gd name="connsiteY9" fmla="*/ 40097 h 187512"/>
                <a:gd name="connsiteX10" fmla="*/ 121628 w 194814"/>
                <a:gd name="connsiteY10" fmla="*/ 15178 h 187512"/>
                <a:gd name="connsiteX11" fmla="*/ 97594 w 194814"/>
                <a:gd name="connsiteY11" fmla="*/ 0 h 187512"/>
                <a:gd name="connsiteX12" fmla="*/ 72997 w 194814"/>
                <a:gd name="connsiteY12" fmla="*/ 15500 h 187512"/>
                <a:gd name="connsiteX13" fmla="*/ 60759 w 194814"/>
                <a:gd name="connsiteY13" fmla="*/ 40399 h 187512"/>
                <a:gd name="connsiteX14" fmla="*/ 51157 w 194814"/>
                <a:gd name="connsiteY14" fmla="*/ 47323 h 187512"/>
                <a:gd name="connsiteX15" fmla="*/ 23641 w 194814"/>
                <a:gd name="connsiteY15" fmla="*/ 51268 h 187512"/>
                <a:gd name="connsiteX16" fmla="*/ 1359 w 194814"/>
                <a:gd name="connsiteY16" fmla="*/ 69948 h 187512"/>
                <a:gd name="connsiteX17" fmla="*/ 9088 w 194814"/>
                <a:gd name="connsiteY17" fmla="*/ 98068 h 187512"/>
                <a:gd name="connsiteX18" fmla="*/ 28573 w 194814"/>
                <a:gd name="connsiteY18" fmla="*/ 116868 h 187512"/>
                <a:gd name="connsiteX19" fmla="*/ 32317 w 194814"/>
                <a:gd name="connsiteY19" fmla="*/ 128160 h 187512"/>
                <a:gd name="connsiteX20" fmla="*/ 27385 w 194814"/>
                <a:gd name="connsiteY20" fmla="*/ 156280 h 187512"/>
                <a:gd name="connsiteX21" fmla="*/ 42885 w 194814"/>
                <a:gd name="connsiteY21" fmla="*/ 185165 h 187512"/>
                <a:gd name="connsiteX22" fmla="*/ 70823 w 194814"/>
                <a:gd name="connsiteY22" fmla="*/ 182307 h 187512"/>
                <a:gd name="connsiteX23" fmla="*/ 96890 w 194814"/>
                <a:gd name="connsiteY23" fmla="*/ 169807 h 187512"/>
                <a:gd name="connsiteX24" fmla="*/ 123661 w 194814"/>
                <a:gd name="connsiteY24" fmla="*/ 182045 h 187512"/>
                <a:gd name="connsiteX25" fmla="*/ 82961 w 194814"/>
                <a:gd name="connsiteY25" fmla="*/ 150302 h 187512"/>
                <a:gd name="connsiteX26" fmla="*/ 57659 w 194814"/>
                <a:gd name="connsiteY26" fmla="*/ 163466 h 187512"/>
                <a:gd name="connsiteX27" fmla="*/ 49748 w 194814"/>
                <a:gd name="connsiteY27" fmla="*/ 158957 h 187512"/>
                <a:gd name="connsiteX28" fmla="*/ 54761 w 194814"/>
                <a:gd name="connsiteY28" fmla="*/ 130535 h 187512"/>
                <a:gd name="connsiteX29" fmla="*/ 46065 w 194814"/>
                <a:gd name="connsiteY29" fmla="*/ 102456 h 187512"/>
                <a:gd name="connsiteX30" fmla="*/ 26600 w 194814"/>
                <a:gd name="connsiteY30" fmla="*/ 83595 h 187512"/>
                <a:gd name="connsiteX31" fmla="*/ 23017 w 194814"/>
                <a:gd name="connsiteY31" fmla="*/ 76751 h 187512"/>
                <a:gd name="connsiteX32" fmla="*/ 30526 w 194814"/>
                <a:gd name="connsiteY32" fmla="*/ 72987 h 187512"/>
                <a:gd name="connsiteX33" fmla="*/ 58786 w 194814"/>
                <a:gd name="connsiteY33" fmla="*/ 68801 h 187512"/>
                <a:gd name="connsiteX34" fmla="*/ 79499 w 194814"/>
                <a:gd name="connsiteY34" fmla="*/ 53221 h 187512"/>
                <a:gd name="connsiteX35" fmla="*/ 92160 w 194814"/>
                <a:gd name="connsiteY35" fmla="*/ 27678 h 187512"/>
                <a:gd name="connsiteX36" fmla="*/ 97152 w 194814"/>
                <a:gd name="connsiteY36" fmla="*/ 22706 h 187512"/>
                <a:gd name="connsiteX37" fmla="*/ 102788 w 194814"/>
                <a:gd name="connsiteY37" fmla="*/ 27879 h 187512"/>
                <a:gd name="connsiteX38" fmla="*/ 113697 w 194814"/>
                <a:gd name="connsiteY38" fmla="*/ 50101 h 187512"/>
                <a:gd name="connsiteX39" fmla="*/ 142180 w 194814"/>
                <a:gd name="connsiteY39" fmla="*/ 69928 h 187512"/>
                <a:gd name="connsiteX40" fmla="*/ 166012 w 194814"/>
                <a:gd name="connsiteY40" fmla="*/ 73209 h 187512"/>
                <a:gd name="connsiteX41" fmla="*/ 171890 w 194814"/>
                <a:gd name="connsiteY41" fmla="*/ 76993 h 187512"/>
                <a:gd name="connsiteX42" fmla="*/ 169152 w 194814"/>
                <a:gd name="connsiteY42" fmla="*/ 82770 h 187512"/>
                <a:gd name="connsiteX43" fmla="*/ 149144 w 194814"/>
                <a:gd name="connsiteY43" fmla="*/ 102134 h 187512"/>
                <a:gd name="connsiteX44" fmla="*/ 140127 w 194814"/>
                <a:gd name="connsiteY44" fmla="*/ 130797 h 187512"/>
                <a:gd name="connsiteX45" fmla="*/ 144796 w 194814"/>
                <a:gd name="connsiteY45" fmla="*/ 157448 h 187512"/>
                <a:gd name="connsiteX46" fmla="*/ 143226 w 194814"/>
                <a:gd name="connsiteY46" fmla="*/ 164211 h 187512"/>
                <a:gd name="connsiteX47" fmla="*/ 136926 w 194814"/>
                <a:gd name="connsiteY47" fmla="*/ 163466 h 187512"/>
                <a:gd name="connsiteX48" fmla="*/ 111705 w 194814"/>
                <a:gd name="connsiteY48" fmla="*/ 150161 h 187512"/>
                <a:gd name="connsiteX49" fmla="*/ 83041 w 194814"/>
                <a:gd name="connsiteY49" fmla="*/ 150322 h 18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194814" h="187512">
                  <a:moveTo>
                    <a:pt x="123661" y="182065"/>
                  </a:moveTo>
                  <a:cubicBezTo>
                    <a:pt x="129076" y="184662"/>
                    <a:pt x="134249" y="187842"/>
                    <a:pt x="139986" y="187480"/>
                  </a:cubicBezTo>
                  <a:cubicBezTo>
                    <a:pt x="157598" y="187600"/>
                    <a:pt x="170098" y="172906"/>
                    <a:pt x="167341" y="155938"/>
                  </a:cubicBezTo>
                  <a:cubicBezTo>
                    <a:pt x="165851" y="146799"/>
                    <a:pt x="164402" y="137641"/>
                    <a:pt x="162550" y="128563"/>
                  </a:cubicBezTo>
                  <a:cubicBezTo>
                    <a:pt x="161543" y="123611"/>
                    <a:pt x="162651" y="120089"/>
                    <a:pt x="166495" y="116647"/>
                  </a:cubicBezTo>
                  <a:cubicBezTo>
                    <a:pt x="173581" y="110286"/>
                    <a:pt x="180404" y="103603"/>
                    <a:pt x="186986" y="96719"/>
                  </a:cubicBezTo>
                  <a:cubicBezTo>
                    <a:pt x="194353" y="89030"/>
                    <a:pt x="196648" y="79690"/>
                    <a:pt x="193327" y="69606"/>
                  </a:cubicBezTo>
                  <a:cubicBezTo>
                    <a:pt x="190026" y="59582"/>
                    <a:pt x="182920" y="53261"/>
                    <a:pt x="172252" y="51530"/>
                  </a:cubicBezTo>
                  <a:cubicBezTo>
                    <a:pt x="162852" y="50000"/>
                    <a:pt x="153472" y="48330"/>
                    <a:pt x="144011" y="47384"/>
                  </a:cubicBezTo>
                  <a:cubicBezTo>
                    <a:pt x="138838" y="46860"/>
                    <a:pt x="135940" y="44686"/>
                    <a:pt x="133846" y="40097"/>
                  </a:cubicBezTo>
                  <a:cubicBezTo>
                    <a:pt x="130022" y="31683"/>
                    <a:pt x="125815" y="23430"/>
                    <a:pt x="121628" y="15178"/>
                  </a:cubicBezTo>
                  <a:cubicBezTo>
                    <a:pt x="116656" y="5395"/>
                    <a:pt x="108605" y="61"/>
                    <a:pt x="97594" y="0"/>
                  </a:cubicBezTo>
                  <a:cubicBezTo>
                    <a:pt x="86242" y="-60"/>
                    <a:pt x="78070" y="5415"/>
                    <a:pt x="72997" y="15500"/>
                  </a:cubicBezTo>
                  <a:cubicBezTo>
                    <a:pt x="68851" y="23773"/>
                    <a:pt x="64603" y="32005"/>
                    <a:pt x="60759" y="40399"/>
                  </a:cubicBezTo>
                  <a:cubicBezTo>
                    <a:pt x="58766" y="44747"/>
                    <a:pt x="55988" y="46820"/>
                    <a:pt x="51157" y="47323"/>
                  </a:cubicBezTo>
                  <a:cubicBezTo>
                    <a:pt x="41939" y="48289"/>
                    <a:pt x="32800" y="49920"/>
                    <a:pt x="23641" y="51268"/>
                  </a:cubicBezTo>
                  <a:cubicBezTo>
                    <a:pt x="12369" y="52919"/>
                    <a:pt x="4720" y="59260"/>
                    <a:pt x="1359" y="69948"/>
                  </a:cubicBezTo>
                  <a:cubicBezTo>
                    <a:pt x="-2023" y="80697"/>
                    <a:pt x="1037" y="90197"/>
                    <a:pt x="9088" y="98068"/>
                  </a:cubicBezTo>
                  <a:cubicBezTo>
                    <a:pt x="15550" y="104368"/>
                    <a:pt x="21830" y="110890"/>
                    <a:pt x="28573" y="116868"/>
                  </a:cubicBezTo>
                  <a:cubicBezTo>
                    <a:pt x="32236" y="120129"/>
                    <a:pt x="33223" y="123510"/>
                    <a:pt x="32317" y="128160"/>
                  </a:cubicBezTo>
                  <a:cubicBezTo>
                    <a:pt x="30485" y="137500"/>
                    <a:pt x="28915" y="146880"/>
                    <a:pt x="27385" y="156280"/>
                  </a:cubicBezTo>
                  <a:cubicBezTo>
                    <a:pt x="25373" y="168478"/>
                    <a:pt x="31612" y="180113"/>
                    <a:pt x="42885" y="185165"/>
                  </a:cubicBezTo>
                  <a:cubicBezTo>
                    <a:pt x="52728" y="189593"/>
                    <a:pt x="61826" y="187258"/>
                    <a:pt x="70823" y="182307"/>
                  </a:cubicBezTo>
                  <a:cubicBezTo>
                    <a:pt x="79338" y="177617"/>
                    <a:pt x="87913" y="170572"/>
                    <a:pt x="96890" y="169807"/>
                  </a:cubicBezTo>
                  <a:cubicBezTo>
                    <a:pt x="106330" y="169022"/>
                    <a:pt x="114684" y="177757"/>
                    <a:pt x="123661" y="182045"/>
                  </a:cubicBezTo>
                  <a:close/>
                  <a:moveTo>
                    <a:pt x="82961" y="150302"/>
                  </a:moveTo>
                  <a:cubicBezTo>
                    <a:pt x="74628" y="154871"/>
                    <a:pt x="66174" y="159239"/>
                    <a:pt x="57659" y="163466"/>
                  </a:cubicBezTo>
                  <a:cubicBezTo>
                    <a:pt x="52043" y="166244"/>
                    <a:pt x="49245" y="164392"/>
                    <a:pt x="49748" y="158957"/>
                  </a:cubicBezTo>
                  <a:cubicBezTo>
                    <a:pt x="51439" y="149275"/>
                    <a:pt x="53029" y="139895"/>
                    <a:pt x="54761" y="130535"/>
                  </a:cubicBezTo>
                  <a:cubicBezTo>
                    <a:pt x="56773" y="119626"/>
                    <a:pt x="54298" y="110205"/>
                    <a:pt x="46065" y="102456"/>
                  </a:cubicBezTo>
                  <a:cubicBezTo>
                    <a:pt x="39483" y="96256"/>
                    <a:pt x="33062" y="89916"/>
                    <a:pt x="26600" y="83595"/>
                  </a:cubicBezTo>
                  <a:cubicBezTo>
                    <a:pt x="24688" y="81723"/>
                    <a:pt x="21951" y="80032"/>
                    <a:pt x="23017" y="76751"/>
                  </a:cubicBezTo>
                  <a:cubicBezTo>
                    <a:pt x="24185" y="73128"/>
                    <a:pt x="27627" y="73430"/>
                    <a:pt x="30526" y="72987"/>
                  </a:cubicBezTo>
                  <a:cubicBezTo>
                    <a:pt x="39946" y="71558"/>
                    <a:pt x="49366" y="70230"/>
                    <a:pt x="58786" y="68801"/>
                  </a:cubicBezTo>
                  <a:cubicBezTo>
                    <a:pt x="68468" y="67331"/>
                    <a:pt x="75211" y="61896"/>
                    <a:pt x="79499" y="53221"/>
                  </a:cubicBezTo>
                  <a:cubicBezTo>
                    <a:pt x="83706" y="44706"/>
                    <a:pt x="87933" y="36192"/>
                    <a:pt x="92160" y="27678"/>
                  </a:cubicBezTo>
                  <a:cubicBezTo>
                    <a:pt x="93267" y="25443"/>
                    <a:pt x="94072" y="22867"/>
                    <a:pt x="97152" y="22706"/>
                  </a:cubicBezTo>
                  <a:cubicBezTo>
                    <a:pt x="100694" y="22525"/>
                    <a:pt x="101580" y="25463"/>
                    <a:pt x="102788" y="27879"/>
                  </a:cubicBezTo>
                  <a:cubicBezTo>
                    <a:pt x="106471" y="35266"/>
                    <a:pt x="110517" y="42512"/>
                    <a:pt x="113697" y="50101"/>
                  </a:cubicBezTo>
                  <a:cubicBezTo>
                    <a:pt x="119072" y="62903"/>
                    <a:pt x="128774" y="68740"/>
                    <a:pt x="142180" y="69928"/>
                  </a:cubicBezTo>
                  <a:cubicBezTo>
                    <a:pt x="150151" y="70632"/>
                    <a:pt x="158081" y="72041"/>
                    <a:pt x="166012" y="73209"/>
                  </a:cubicBezTo>
                  <a:cubicBezTo>
                    <a:pt x="168488" y="73571"/>
                    <a:pt x="171145" y="73954"/>
                    <a:pt x="171890" y="76993"/>
                  </a:cubicBezTo>
                  <a:cubicBezTo>
                    <a:pt x="172514" y="79569"/>
                    <a:pt x="170762" y="81200"/>
                    <a:pt x="169152" y="82770"/>
                  </a:cubicBezTo>
                  <a:cubicBezTo>
                    <a:pt x="162510" y="89251"/>
                    <a:pt x="155948" y="95833"/>
                    <a:pt x="149144" y="102134"/>
                  </a:cubicBezTo>
                  <a:cubicBezTo>
                    <a:pt x="140610" y="110024"/>
                    <a:pt x="138013" y="119585"/>
                    <a:pt x="140127" y="130797"/>
                  </a:cubicBezTo>
                  <a:cubicBezTo>
                    <a:pt x="141797" y="139654"/>
                    <a:pt x="143126" y="148591"/>
                    <a:pt x="144796" y="157448"/>
                  </a:cubicBezTo>
                  <a:cubicBezTo>
                    <a:pt x="145300" y="160064"/>
                    <a:pt x="145722" y="162540"/>
                    <a:pt x="143226" y="164211"/>
                  </a:cubicBezTo>
                  <a:cubicBezTo>
                    <a:pt x="141052" y="165660"/>
                    <a:pt x="138979" y="164573"/>
                    <a:pt x="136926" y="163466"/>
                  </a:cubicBezTo>
                  <a:cubicBezTo>
                    <a:pt x="128532" y="158997"/>
                    <a:pt x="120098" y="154609"/>
                    <a:pt x="111705" y="150161"/>
                  </a:cubicBezTo>
                  <a:cubicBezTo>
                    <a:pt x="102103" y="145068"/>
                    <a:pt x="92643" y="145048"/>
                    <a:pt x="83041" y="150322"/>
                  </a:cubicBezTo>
                  <a:close/>
                </a:path>
              </a:pathLst>
            </a:custGeom>
            <a:grpFill/>
            <a:ln w="20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B7BA34B3-822A-6E79-FD4E-AC387C0D0A25}"/>
              </a:ext>
            </a:extLst>
          </p:cNvPr>
          <p:cNvGrpSpPr/>
          <p:nvPr/>
        </p:nvGrpSpPr>
        <p:grpSpPr>
          <a:xfrm>
            <a:off x="8870142" y="1890699"/>
            <a:ext cx="595585" cy="595691"/>
            <a:chOff x="8283379" y="1546929"/>
            <a:chExt cx="766870" cy="767006"/>
          </a:xfrm>
          <a:solidFill>
            <a:schemeClr val="bg1"/>
          </a:solidFill>
        </p:grpSpPr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3BC6B060-3B13-726A-9078-4FEC014B543C}"/>
                </a:ext>
              </a:extLst>
            </p:cNvPr>
            <p:cNvSpPr/>
            <p:nvPr/>
          </p:nvSpPr>
          <p:spPr>
            <a:xfrm rot="5400000">
              <a:off x="8332629" y="1598302"/>
              <a:ext cx="731290" cy="699975"/>
            </a:xfrm>
            <a:custGeom>
              <a:avLst/>
              <a:gdLst>
                <a:gd name="connsiteX0" fmla="*/ 727311 w 731290"/>
                <a:gd name="connsiteY0" fmla="*/ 257580 h 699975"/>
                <a:gd name="connsiteX1" fmla="*/ 723902 w 731290"/>
                <a:gd name="connsiteY1" fmla="*/ 235402 h 699975"/>
                <a:gd name="connsiteX2" fmla="*/ 657456 w 731290"/>
                <a:gd name="connsiteY2" fmla="*/ 99822 h 699975"/>
                <a:gd name="connsiteX3" fmla="*/ 482159 w 731290"/>
                <a:gd name="connsiteY3" fmla="*/ 3449 h 699975"/>
                <a:gd name="connsiteX4" fmla="*/ 248164 w 731290"/>
                <a:gd name="connsiteY4" fmla="*/ 71021 h 699975"/>
                <a:gd name="connsiteX5" fmla="*/ 152752 w 731290"/>
                <a:gd name="connsiteY5" fmla="*/ 235672 h 699975"/>
                <a:gd name="connsiteX6" fmla="*/ 158158 w 731290"/>
                <a:gd name="connsiteY6" fmla="*/ 367513 h 699975"/>
                <a:gd name="connsiteX7" fmla="*/ 151461 w 731290"/>
                <a:gd name="connsiteY7" fmla="*/ 391163 h 699975"/>
                <a:gd name="connsiteX8" fmla="*/ 9379 w 731290"/>
                <a:gd name="connsiteY8" fmla="*/ 532960 h 699975"/>
                <a:gd name="connsiteX9" fmla="*/ 2411 w 731290"/>
                <a:gd name="connsiteY9" fmla="*/ 540753 h 699975"/>
                <a:gd name="connsiteX10" fmla="*/ 3733 w 731290"/>
                <a:gd name="connsiteY10" fmla="*/ 556460 h 699975"/>
                <a:gd name="connsiteX11" fmla="*/ 20010 w 731290"/>
                <a:gd name="connsiteY11" fmla="*/ 557976 h 699975"/>
                <a:gd name="connsiteX12" fmla="*/ 28900 w 731290"/>
                <a:gd name="connsiteY12" fmla="*/ 549973 h 699975"/>
                <a:gd name="connsiteX13" fmla="*/ 160786 w 731290"/>
                <a:gd name="connsiteY13" fmla="*/ 418102 h 699975"/>
                <a:gd name="connsiteX14" fmla="*/ 177814 w 731290"/>
                <a:gd name="connsiteY14" fmla="*/ 420610 h 699975"/>
                <a:gd name="connsiteX15" fmla="*/ 292296 w 731290"/>
                <a:gd name="connsiteY15" fmla="*/ 541999 h 699975"/>
                <a:gd name="connsiteX16" fmla="*/ 341774 w 731290"/>
                <a:gd name="connsiteY16" fmla="*/ 564854 h 699975"/>
                <a:gd name="connsiteX17" fmla="*/ 348051 w 731290"/>
                <a:gd name="connsiteY17" fmla="*/ 567301 h 699975"/>
                <a:gd name="connsiteX18" fmla="*/ 349928 w 731290"/>
                <a:gd name="connsiteY18" fmla="*/ 577317 h 699975"/>
                <a:gd name="connsiteX19" fmla="*/ 344687 w 731290"/>
                <a:gd name="connsiteY19" fmla="*/ 582663 h 699975"/>
                <a:gd name="connsiteX20" fmla="*/ 257294 w 731290"/>
                <a:gd name="connsiteY20" fmla="*/ 670041 h 699975"/>
                <a:gd name="connsiteX21" fmla="*/ 248359 w 731290"/>
                <a:gd name="connsiteY21" fmla="*/ 681048 h 699975"/>
                <a:gd name="connsiteX22" fmla="*/ 250041 w 731290"/>
                <a:gd name="connsiteY22" fmla="*/ 696244 h 699975"/>
                <a:gd name="connsiteX23" fmla="*/ 265913 w 731290"/>
                <a:gd name="connsiteY23" fmla="*/ 698106 h 699975"/>
                <a:gd name="connsiteX24" fmla="*/ 274998 w 731290"/>
                <a:gd name="connsiteY24" fmla="*/ 690358 h 699975"/>
                <a:gd name="connsiteX25" fmla="*/ 380305 w 731290"/>
                <a:gd name="connsiteY25" fmla="*/ 584870 h 699975"/>
                <a:gd name="connsiteX26" fmla="*/ 397424 w 731290"/>
                <a:gd name="connsiteY26" fmla="*/ 578548 h 699975"/>
                <a:gd name="connsiteX27" fmla="*/ 442126 w 731290"/>
                <a:gd name="connsiteY27" fmla="*/ 581732 h 699975"/>
                <a:gd name="connsiteX28" fmla="*/ 554071 w 731290"/>
                <a:gd name="connsiteY28" fmla="*/ 557646 h 699975"/>
                <a:gd name="connsiteX29" fmla="*/ 648116 w 731290"/>
                <a:gd name="connsiteY29" fmla="*/ 492266 h 699975"/>
                <a:gd name="connsiteX30" fmla="*/ 726560 w 731290"/>
                <a:gd name="connsiteY30" fmla="*/ 330543 h 699975"/>
                <a:gd name="connsiteX31" fmla="*/ 731290 w 731290"/>
                <a:gd name="connsiteY31" fmla="*/ 316924 h 699975"/>
                <a:gd name="connsiteX32" fmla="*/ 731290 w 731290"/>
                <a:gd name="connsiteY32" fmla="*/ 309431 h 699975"/>
                <a:gd name="connsiteX33" fmla="*/ 730029 w 731290"/>
                <a:gd name="connsiteY33" fmla="*/ 305031 h 699975"/>
                <a:gd name="connsiteX34" fmla="*/ 731290 w 731290"/>
                <a:gd name="connsiteY34" fmla="*/ 300451 h 699975"/>
                <a:gd name="connsiteX35" fmla="*/ 731290 w 731290"/>
                <a:gd name="connsiteY35" fmla="*/ 282477 h 699975"/>
                <a:gd name="connsiteX36" fmla="*/ 730029 w 731290"/>
                <a:gd name="connsiteY36" fmla="*/ 279414 h 699975"/>
                <a:gd name="connsiteX37" fmla="*/ 730029 w 731290"/>
                <a:gd name="connsiteY37" fmla="*/ 276425 h 699975"/>
                <a:gd name="connsiteX38" fmla="*/ 730029 w 731290"/>
                <a:gd name="connsiteY38" fmla="*/ 273437 h 699975"/>
                <a:gd name="connsiteX39" fmla="*/ 731275 w 731290"/>
                <a:gd name="connsiteY39" fmla="*/ 270494 h 699975"/>
                <a:gd name="connsiteX40" fmla="*/ 731275 w 731290"/>
                <a:gd name="connsiteY40" fmla="*/ 264503 h 699975"/>
                <a:gd name="connsiteX41" fmla="*/ 727296 w 731290"/>
                <a:gd name="connsiteY41" fmla="*/ 257595 h 699975"/>
                <a:gd name="connsiteX42" fmla="*/ 539430 w 731290"/>
                <a:gd name="connsiteY42" fmla="*/ 48121 h 699975"/>
                <a:gd name="connsiteX43" fmla="*/ 623475 w 731290"/>
                <a:gd name="connsiteY43" fmla="*/ 104296 h 699975"/>
                <a:gd name="connsiteX44" fmla="*/ 626118 w 731290"/>
                <a:gd name="connsiteY44" fmla="*/ 112195 h 699975"/>
                <a:gd name="connsiteX45" fmla="*/ 614210 w 731290"/>
                <a:gd name="connsiteY45" fmla="*/ 214770 h 699975"/>
                <a:gd name="connsiteX46" fmla="*/ 607408 w 731290"/>
                <a:gd name="connsiteY46" fmla="*/ 222698 h 699975"/>
                <a:gd name="connsiteX47" fmla="*/ 535977 w 731290"/>
                <a:gd name="connsiteY47" fmla="*/ 238765 h 699975"/>
                <a:gd name="connsiteX48" fmla="*/ 522988 w 731290"/>
                <a:gd name="connsiteY48" fmla="*/ 236107 h 699975"/>
                <a:gd name="connsiteX49" fmla="*/ 458269 w 731290"/>
                <a:gd name="connsiteY49" fmla="*/ 189002 h 699975"/>
                <a:gd name="connsiteX50" fmla="*/ 453629 w 731290"/>
                <a:gd name="connsiteY50" fmla="*/ 179797 h 699975"/>
                <a:gd name="connsiteX51" fmla="*/ 453719 w 731290"/>
                <a:gd name="connsiteY51" fmla="*/ 144600 h 699975"/>
                <a:gd name="connsiteX52" fmla="*/ 453629 w 731290"/>
                <a:gd name="connsiteY52" fmla="*/ 109402 h 699975"/>
                <a:gd name="connsiteX53" fmla="*/ 457698 w 731290"/>
                <a:gd name="connsiteY53" fmla="*/ 101368 h 699975"/>
                <a:gd name="connsiteX54" fmla="*/ 530661 w 731290"/>
                <a:gd name="connsiteY54" fmla="*/ 49082 h 699975"/>
                <a:gd name="connsiteX55" fmla="*/ 539430 w 731290"/>
                <a:gd name="connsiteY55" fmla="*/ 48136 h 699975"/>
                <a:gd name="connsiteX56" fmla="*/ 505419 w 731290"/>
                <a:gd name="connsiteY56" fmla="*/ 268092 h 699975"/>
                <a:gd name="connsiteX57" fmla="*/ 482655 w 731290"/>
                <a:gd name="connsiteY57" fmla="*/ 338397 h 699975"/>
                <a:gd name="connsiteX58" fmla="*/ 475252 w 731290"/>
                <a:gd name="connsiteY58" fmla="*/ 343757 h 699975"/>
                <a:gd name="connsiteX59" fmla="*/ 437862 w 731290"/>
                <a:gd name="connsiteY59" fmla="*/ 343652 h 699975"/>
                <a:gd name="connsiteX60" fmla="*/ 401958 w 731290"/>
                <a:gd name="connsiteY60" fmla="*/ 343727 h 699975"/>
                <a:gd name="connsiteX61" fmla="*/ 393309 w 731290"/>
                <a:gd name="connsiteY61" fmla="*/ 337916 h 699975"/>
                <a:gd name="connsiteX62" fmla="*/ 370275 w 731290"/>
                <a:gd name="connsiteY62" fmla="*/ 266905 h 699975"/>
                <a:gd name="connsiteX63" fmla="*/ 372887 w 731290"/>
                <a:gd name="connsiteY63" fmla="*/ 258947 h 699975"/>
                <a:gd name="connsiteX64" fmla="*/ 433943 w 731290"/>
                <a:gd name="connsiteY64" fmla="*/ 214559 h 699975"/>
                <a:gd name="connsiteX65" fmla="*/ 442382 w 731290"/>
                <a:gd name="connsiteY65" fmla="*/ 214649 h 699975"/>
                <a:gd name="connsiteX66" fmla="*/ 502251 w 731290"/>
                <a:gd name="connsiteY66" fmla="*/ 258136 h 699975"/>
                <a:gd name="connsiteX67" fmla="*/ 505419 w 731290"/>
                <a:gd name="connsiteY67" fmla="*/ 268077 h 699975"/>
                <a:gd name="connsiteX68" fmla="*/ 499052 w 731290"/>
                <a:gd name="connsiteY68" fmla="*/ 34997 h 699975"/>
                <a:gd name="connsiteX69" fmla="*/ 440264 w 731290"/>
                <a:gd name="connsiteY69" fmla="*/ 77117 h 699975"/>
                <a:gd name="connsiteX70" fmla="*/ 435549 w 731290"/>
                <a:gd name="connsiteY70" fmla="*/ 77628 h 699975"/>
                <a:gd name="connsiteX71" fmla="*/ 369404 w 731290"/>
                <a:gd name="connsiteY71" fmla="*/ 37145 h 699975"/>
                <a:gd name="connsiteX72" fmla="*/ 499067 w 731290"/>
                <a:gd name="connsiteY72" fmla="*/ 34997 h 699975"/>
                <a:gd name="connsiteX73" fmla="*/ 248675 w 731290"/>
                <a:gd name="connsiteY73" fmla="*/ 109012 h 699975"/>
                <a:gd name="connsiteX74" fmla="*/ 329236 w 731290"/>
                <a:gd name="connsiteY74" fmla="*/ 51635 h 699975"/>
                <a:gd name="connsiteX75" fmla="*/ 336699 w 731290"/>
                <a:gd name="connsiteY75" fmla="*/ 52221 h 699975"/>
                <a:gd name="connsiteX76" fmla="*/ 418957 w 731290"/>
                <a:gd name="connsiteY76" fmla="*/ 102495 h 699975"/>
                <a:gd name="connsiteX77" fmla="*/ 423041 w 731290"/>
                <a:gd name="connsiteY77" fmla="*/ 110318 h 699975"/>
                <a:gd name="connsiteX78" fmla="*/ 422966 w 731290"/>
                <a:gd name="connsiteY78" fmla="*/ 145516 h 699975"/>
                <a:gd name="connsiteX79" fmla="*/ 423041 w 731290"/>
                <a:gd name="connsiteY79" fmla="*/ 180713 h 699975"/>
                <a:gd name="connsiteX80" fmla="*/ 418912 w 731290"/>
                <a:gd name="connsiteY80" fmla="*/ 188642 h 699975"/>
                <a:gd name="connsiteX81" fmla="*/ 352360 w 731290"/>
                <a:gd name="connsiteY81" fmla="*/ 237038 h 699975"/>
                <a:gd name="connsiteX82" fmla="*/ 342795 w 731290"/>
                <a:gd name="connsiteY82" fmla="*/ 239126 h 699975"/>
                <a:gd name="connsiteX83" fmla="*/ 267700 w 731290"/>
                <a:gd name="connsiteY83" fmla="*/ 222308 h 699975"/>
                <a:gd name="connsiteX84" fmla="*/ 262189 w 731290"/>
                <a:gd name="connsiteY84" fmla="*/ 216632 h 699975"/>
                <a:gd name="connsiteX85" fmla="*/ 246152 w 731290"/>
                <a:gd name="connsiteY85" fmla="*/ 116955 h 699975"/>
                <a:gd name="connsiteX86" fmla="*/ 248675 w 731290"/>
                <a:gd name="connsiteY86" fmla="*/ 108997 h 699975"/>
                <a:gd name="connsiteX87" fmla="*/ 175456 w 731290"/>
                <a:gd name="connsiteY87" fmla="*/ 286156 h 699975"/>
                <a:gd name="connsiteX88" fmla="*/ 219393 w 731290"/>
                <a:gd name="connsiteY88" fmla="*/ 145485 h 699975"/>
                <a:gd name="connsiteX89" fmla="*/ 222427 w 731290"/>
                <a:gd name="connsiteY89" fmla="*/ 158189 h 699975"/>
                <a:gd name="connsiteX90" fmla="*/ 224679 w 731290"/>
                <a:gd name="connsiteY90" fmla="*/ 170667 h 699975"/>
                <a:gd name="connsiteX91" fmla="*/ 233103 w 731290"/>
                <a:gd name="connsiteY91" fmla="*/ 223704 h 699975"/>
                <a:gd name="connsiteX92" fmla="*/ 231121 w 731290"/>
                <a:gd name="connsiteY92" fmla="*/ 231032 h 699975"/>
                <a:gd name="connsiteX93" fmla="*/ 178054 w 731290"/>
                <a:gd name="connsiteY93" fmla="*/ 284714 h 699975"/>
                <a:gd name="connsiteX94" fmla="*/ 175456 w 731290"/>
                <a:gd name="connsiteY94" fmla="*/ 286156 h 699975"/>
                <a:gd name="connsiteX95" fmla="*/ 212516 w 731290"/>
                <a:gd name="connsiteY95" fmla="*/ 418763 h 699975"/>
                <a:gd name="connsiteX96" fmla="*/ 206344 w 731290"/>
                <a:gd name="connsiteY96" fmla="*/ 414198 h 699975"/>
                <a:gd name="connsiteX97" fmla="*/ 178655 w 731290"/>
                <a:gd name="connsiteY97" fmla="*/ 331820 h 699975"/>
                <a:gd name="connsiteX98" fmla="*/ 181253 w 731290"/>
                <a:gd name="connsiteY98" fmla="*/ 323921 h 699975"/>
                <a:gd name="connsiteX99" fmla="*/ 251407 w 731290"/>
                <a:gd name="connsiteY99" fmla="*/ 253301 h 699975"/>
                <a:gd name="connsiteX100" fmla="*/ 256468 w 731290"/>
                <a:gd name="connsiteY100" fmla="*/ 250448 h 699975"/>
                <a:gd name="connsiteX101" fmla="*/ 308799 w 731290"/>
                <a:gd name="connsiteY101" fmla="*/ 262085 h 699975"/>
                <a:gd name="connsiteX102" fmla="*/ 334311 w 731290"/>
                <a:gd name="connsiteY102" fmla="*/ 267701 h 699975"/>
                <a:gd name="connsiteX103" fmla="*/ 341384 w 731290"/>
                <a:gd name="connsiteY103" fmla="*/ 274053 h 699975"/>
                <a:gd name="connsiteX104" fmla="*/ 366385 w 731290"/>
                <a:gd name="connsiteY104" fmla="*/ 351416 h 699975"/>
                <a:gd name="connsiteX105" fmla="*/ 365319 w 731290"/>
                <a:gd name="connsiteY105" fmla="*/ 360440 h 699975"/>
                <a:gd name="connsiteX106" fmla="*/ 317268 w 731290"/>
                <a:gd name="connsiteY106" fmla="*/ 434349 h 699975"/>
                <a:gd name="connsiteX107" fmla="*/ 310090 w 731290"/>
                <a:gd name="connsiteY107" fmla="*/ 437427 h 699975"/>
                <a:gd name="connsiteX108" fmla="*/ 212516 w 731290"/>
                <a:gd name="connsiteY108" fmla="*/ 418778 h 699975"/>
                <a:gd name="connsiteX109" fmla="*/ 233628 w 731290"/>
                <a:gd name="connsiteY109" fmla="*/ 453119 h 699975"/>
                <a:gd name="connsiteX110" fmla="*/ 308949 w 731290"/>
                <a:gd name="connsiteY110" fmla="*/ 467805 h 699975"/>
                <a:gd name="connsiteX111" fmla="*/ 314099 w 731290"/>
                <a:gd name="connsiteY111" fmla="*/ 471604 h 699975"/>
                <a:gd name="connsiteX112" fmla="*/ 353111 w 731290"/>
                <a:gd name="connsiteY112" fmla="*/ 539371 h 699975"/>
                <a:gd name="connsiteX113" fmla="*/ 233613 w 731290"/>
                <a:gd name="connsiteY113" fmla="*/ 453119 h 699975"/>
                <a:gd name="connsiteX114" fmla="*/ 477279 w 731290"/>
                <a:gd name="connsiteY114" fmla="*/ 550799 h 699975"/>
                <a:gd name="connsiteX115" fmla="*/ 399030 w 731290"/>
                <a:gd name="connsiteY115" fmla="*/ 550754 h 699975"/>
                <a:gd name="connsiteX116" fmla="*/ 391447 w 731290"/>
                <a:gd name="connsiteY116" fmla="*/ 545903 h 699975"/>
                <a:gd name="connsiteX117" fmla="*/ 341819 w 731290"/>
                <a:gd name="connsiteY117" fmla="*/ 459952 h 699975"/>
                <a:gd name="connsiteX118" fmla="*/ 341744 w 731290"/>
                <a:gd name="connsiteY118" fmla="*/ 451287 h 699975"/>
                <a:gd name="connsiteX119" fmla="*/ 389765 w 731290"/>
                <a:gd name="connsiteY119" fmla="*/ 377408 h 699975"/>
                <a:gd name="connsiteX120" fmla="*/ 397754 w 731290"/>
                <a:gd name="connsiteY120" fmla="*/ 373504 h 699975"/>
                <a:gd name="connsiteX121" fmla="*/ 438898 w 731290"/>
                <a:gd name="connsiteY121" fmla="*/ 373564 h 699975"/>
                <a:gd name="connsiteX122" fmla="*/ 479291 w 731290"/>
                <a:gd name="connsiteY122" fmla="*/ 373474 h 699975"/>
                <a:gd name="connsiteX123" fmla="*/ 487099 w 731290"/>
                <a:gd name="connsiteY123" fmla="*/ 377709 h 699975"/>
                <a:gd name="connsiteX124" fmla="*/ 534715 w 731290"/>
                <a:gd name="connsiteY124" fmla="*/ 450957 h 699975"/>
                <a:gd name="connsiteX125" fmla="*/ 535031 w 731290"/>
                <a:gd name="connsiteY125" fmla="*/ 459651 h 699975"/>
                <a:gd name="connsiteX126" fmla="*/ 485448 w 731290"/>
                <a:gd name="connsiteY126" fmla="*/ 545633 h 699975"/>
                <a:gd name="connsiteX127" fmla="*/ 477264 w 731290"/>
                <a:gd name="connsiteY127" fmla="*/ 550769 h 699975"/>
                <a:gd name="connsiteX128" fmla="*/ 523573 w 731290"/>
                <a:gd name="connsiteY128" fmla="*/ 539386 h 699975"/>
                <a:gd name="connsiteX129" fmla="*/ 558245 w 731290"/>
                <a:gd name="connsiteY129" fmla="*/ 478797 h 699975"/>
                <a:gd name="connsiteX130" fmla="*/ 576295 w 731290"/>
                <a:gd name="connsiteY130" fmla="*/ 465943 h 699975"/>
                <a:gd name="connsiteX131" fmla="*/ 634257 w 731290"/>
                <a:gd name="connsiteY131" fmla="*/ 455116 h 699975"/>
                <a:gd name="connsiteX132" fmla="*/ 643792 w 731290"/>
                <a:gd name="connsiteY132" fmla="*/ 454486 h 699975"/>
                <a:gd name="connsiteX133" fmla="*/ 523558 w 731290"/>
                <a:gd name="connsiteY133" fmla="*/ 539371 h 699975"/>
                <a:gd name="connsiteX134" fmla="*/ 697835 w 731290"/>
                <a:gd name="connsiteY134" fmla="*/ 332285 h 699975"/>
                <a:gd name="connsiteX135" fmla="*/ 669574 w 731290"/>
                <a:gd name="connsiteY135" fmla="*/ 415834 h 699975"/>
                <a:gd name="connsiteX136" fmla="*/ 664214 w 731290"/>
                <a:gd name="connsiteY136" fmla="*/ 419063 h 699975"/>
                <a:gd name="connsiteX137" fmla="*/ 565889 w 731290"/>
                <a:gd name="connsiteY137" fmla="*/ 437698 h 699975"/>
                <a:gd name="connsiteX138" fmla="*/ 559882 w 731290"/>
                <a:gd name="connsiteY138" fmla="*/ 434965 h 699975"/>
                <a:gd name="connsiteX139" fmla="*/ 511005 w 731290"/>
                <a:gd name="connsiteY139" fmla="*/ 359840 h 699975"/>
                <a:gd name="connsiteX140" fmla="*/ 510299 w 731290"/>
                <a:gd name="connsiteY140" fmla="*/ 351446 h 699975"/>
                <a:gd name="connsiteX141" fmla="*/ 535286 w 731290"/>
                <a:gd name="connsiteY141" fmla="*/ 274098 h 699975"/>
                <a:gd name="connsiteX142" fmla="*/ 542343 w 731290"/>
                <a:gd name="connsiteY142" fmla="*/ 267731 h 699975"/>
                <a:gd name="connsiteX143" fmla="*/ 615907 w 731290"/>
                <a:gd name="connsiteY143" fmla="*/ 251229 h 699975"/>
                <a:gd name="connsiteX144" fmla="*/ 626343 w 731290"/>
                <a:gd name="connsiteY144" fmla="*/ 254322 h 699975"/>
                <a:gd name="connsiteX145" fmla="*/ 694666 w 731290"/>
                <a:gd name="connsiteY145" fmla="*/ 324612 h 699975"/>
                <a:gd name="connsiteX146" fmla="*/ 697820 w 731290"/>
                <a:gd name="connsiteY146" fmla="*/ 332315 h 699975"/>
                <a:gd name="connsiteX147" fmla="*/ 696904 w 731290"/>
                <a:gd name="connsiteY147" fmla="*/ 283753 h 699975"/>
                <a:gd name="connsiteX148" fmla="*/ 647606 w 731290"/>
                <a:gd name="connsiteY148" fmla="*/ 233525 h 699975"/>
                <a:gd name="connsiteX149" fmla="*/ 643086 w 731290"/>
                <a:gd name="connsiteY149" fmla="*/ 221677 h 699975"/>
                <a:gd name="connsiteX150" fmla="*/ 652021 w 731290"/>
                <a:gd name="connsiteY150" fmla="*/ 145981 h 699975"/>
                <a:gd name="connsiteX151" fmla="*/ 654033 w 731290"/>
                <a:gd name="connsiteY151" fmla="*/ 140846 h 699975"/>
                <a:gd name="connsiteX152" fmla="*/ 701228 w 731290"/>
                <a:gd name="connsiteY152" fmla="*/ 285735 h 699975"/>
                <a:gd name="connsiteX153" fmla="*/ 696904 w 731290"/>
                <a:gd name="connsiteY153" fmla="*/ 283783 h 699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</a:cxnLst>
              <a:rect l="l" t="t" r="r" b="b"/>
              <a:pathLst>
                <a:path w="731290" h="699975">
                  <a:moveTo>
                    <a:pt x="727311" y="257580"/>
                  </a:moveTo>
                  <a:cubicBezTo>
                    <a:pt x="725824" y="250252"/>
                    <a:pt x="725374" y="242744"/>
                    <a:pt x="723902" y="235402"/>
                  </a:cubicBezTo>
                  <a:cubicBezTo>
                    <a:pt x="713737" y="184347"/>
                    <a:pt x="691678" y="139044"/>
                    <a:pt x="657456" y="99822"/>
                  </a:cubicBezTo>
                  <a:cubicBezTo>
                    <a:pt x="610802" y="46365"/>
                    <a:pt x="552179" y="13645"/>
                    <a:pt x="482159" y="3449"/>
                  </a:cubicBezTo>
                  <a:cubicBezTo>
                    <a:pt x="394360" y="-9330"/>
                    <a:pt x="315901" y="13449"/>
                    <a:pt x="248164" y="71021"/>
                  </a:cubicBezTo>
                  <a:cubicBezTo>
                    <a:pt x="196989" y="114522"/>
                    <a:pt x="166086" y="170322"/>
                    <a:pt x="152752" y="235672"/>
                  </a:cubicBezTo>
                  <a:cubicBezTo>
                    <a:pt x="143742" y="279834"/>
                    <a:pt x="145439" y="324101"/>
                    <a:pt x="158158" y="367513"/>
                  </a:cubicBezTo>
                  <a:cubicBezTo>
                    <a:pt x="161116" y="377619"/>
                    <a:pt x="158698" y="384000"/>
                    <a:pt x="151461" y="391163"/>
                  </a:cubicBezTo>
                  <a:cubicBezTo>
                    <a:pt x="103860" y="438193"/>
                    <a:pt x="56694" y="485644"/>
                    <a:pt x="9379" y="532960"/>
                  </a:cubicBezTo>
                  <a:cubicBezTo>
                    <a:pt x="6916" y="535422"/>
                    <a:pt x="4258" y="537750"/>
                    <a:pt x="2411" y="540753"/>
                  </a:cubicBezTo>
                  <a:cubicBezTo>
                    <a:pt x="-1207" y="546639"/>
                    <a:pt x="-742" y="551910"/>
                    <a:pt x="3733" y="556460"/>
                  </a:cubicBezTo>
                  <a:cubicBezTo>
                    <a:pt x="8433" y="561220"/>
                    <a:pt x="14199" y="561775"/>
                    <a:pt x="20010" y="557976"/>
                  </a:cubicBezTo>
                  <a:cubicBezTo>
                    <a:pt x="23389" y="555769"/>
                    <a:pt x="26077" y="552781"/>
                    <a:pt x="28900" y="549973"/>
                  </a:cubicBezTo>
                  <a:cubicBezTo>
                    <a:pt x="72867" y="506021"/>
                    <a:pt x="116819" y="462054"/>
                    <a:pt x="160786" y="418102"/>
                  </a:cubicBezTo>
                  <a:cubicBezTo>
                    <a:pt x="170756" y="408131"/>
                    <a:pt x="171372" y="408326"/>
                    <a:pt x="177814" y="420610"/>
                  </a:cubicBezTo>
                  <a:cubicBezTo>
                    <a:pt x="204632" y="471754"/>
                    <a:pt x="242007" y="512898"/>
                    <a:pt x="292296" y="541999"/>
                  </a:cubicBezTo>
                  <a:cubicBezTo>
                    <a:pt x="308123" y="551159"/>
                    <a:pt x="324355" y="559238"/>
                    <a:pt x="341774" y="564854"/>
                  </a:cubicBezTo>
                  <a:cubicBezTo>
                    <a:pt x="343906" y="565544"/>
                    <a:pt x="346024" y="566340"/>
                    <a:pt x="348051" y="567301"/>
                  </a:cubicBezTo>
                  <a:cubicBezTo>
                    <a:pt x="354117" y="570169"/>
                    <a:pt x="354478" y="572091"/>
                    <a:pt x="349928" y="577317"/>
                  </a:cubicBezTo>
                  <a:cubicBezTo>
                    <a:pt x="348291" y="579194"/>
                    <a:pt x="346444" y="580891"/>
                    <a:pt x="344687" y="582663"/>
                  </a:cubicBezTo>
                  <a:cubicBezTo>
                    <a:pt x="315556" y="611794"/>
                    <a:pt x="286440" y="640925"/>
                    <a:pt x="257294" y="670041"/>
                  </a:cubicBezTo>
                  <a:cubicBezTo>
                    <a:pt x="253930" y="673405"/>
                    <a:pt x="250597" y="676798"/>
                    <a:pt x="248359" y="681048"/>
                  </a:cubicBezTo>
                  <a:cubicBezTo>
                    <a:pt x="245521" y="686454"/>
                    <a:pt x="245701" y="691649"/>
                    <a:pt x="250041" y="696244"/>
                  </a:cubicBezTo>
                  <a:cubicBezTo>
                    <a:pt x="254005" y="700434"/>
                    <a:pt x="260462" y="701154"/>
                    <a:pt x="265913" y="698106"/>
                  </a:cubicBezTo>
                  <a:cubicBezTo>
                    <a:pt x="269442" y="696139"/>
                    <a:pt x="272175" y="693181"/>
                    <a:pt x="274998" y="690358"/>
                  </a:cubicBezTo>
                  <a:cubicBezTo>
                    <a:pt x="310135" y="655235"/>
                    <a:pt x="345333" y="620173"/>
                    <a:pt x="380305" y="584870"/>
                  </a:cubicBezTo>
                  <a:cubicBezTo>
                    <a:pt x="385291" y="579825"/>
                    <a:pt x="390171" y="577452"/>
                    <a:pt x="397424" y="578548"/>
                  </a:cubicBezTo>
                  <a:cubicBezTo>
                    <a:pt x="412214" y="580786"/>
                    <a:pt x="427110" y="581987"/>
                    <a:pt x="442126" y="581732"/>
                  </a:cubicBezTo>
                  <a:cubicBezTo>
                    <a:pt x="481063" y="581086"/>
                    <a:pt x="518348" y="573112"/>
                    <a:pt x="554071" y="557646"/>
                  </a:cubicBezTo>
                  <a:cubicBezTo>
                    <a:pt x="589809" y="542179"/>
                    <a:pt x="621433" y="520466"/>
                    <a:pt x="648116" y="492266"/>
                  </a:cubicBezTo>
                  <a:cubicBezTo>
                    <a:pt x="691182" y="446752"/>
                    <a:pt x="717776" y="392905"/>
                    <a:pt x="726560" y="330543"/>
                  </a:cubicBezTo>
                  <a:cubicBezTo>
                    <a:pt x="727221" y="325873"/>
                    <a:pt x="725644" y="320017"/>
                    <a:pt x="731290" y="316924"/>
                  </a:cubicBezTo>
                  <a:lnTo>
                    <a:pt x="731290" y="309431"/>
                  </a:lnTo>
                  <a:cubicBezTo>
                    <a:pt x="729053" y="308485"/>
                    <a:pt x="730029" y="306608"/>
                    <a:pt x="730029" y="305031"/>
                  </a:cubicBezTo>
                  <a:cubicBezTo>
                    <a:pt x="729819" y="303334"/>
                    <a:pt x="729428" y="301577"/>
                    <a:pt x="731290" y="300451"/>
                  </a:cubicBezTo>
                  <a:lnTo>
                    <a:pt x="731290" y="282477"/>
                  </a:lnTo>
                  <a:cubicBezTo>
                    <a:pt x="729879" y="281861"/>
                    <a:pt x="729789" y="280705"/>
                    <a:pt x="730029" y="279414"/>
                  </a:cubicBezTo>
                  <a:lnTo>
                    <a:pt x="730029" y="276425"/>
                  </a:lnTo>
                  <a:cubicBezTo>
                    <a:pt x="730029" y="275434"/>
                    <a:pt x="730029" y="274428"/>
                    <a:pt x="730029" y="273437"/>
                  </a:cubicBezTo>
                  <a:cubicBezTo>
                    <a:pt x="729834" y="272191"/>
                    <a:pt x="729413" y="270854"/>
                    <a:pt x="731275" y="270494"/>
                  </a:cubicBezTo>
                  <a:lnTo>
                    <a:pt x="731275" y="264503"/>
                  </a:lnTo>
                  <a:cubicBezTo>
                    <a:pt x="727056" y="263902"/>
                    <a:pt x="727807" y="260148"/>
                    <a:pt x="727296" y="257595"/>
                  </a:cubicBezTo>
                  <a:close/>
                  <a:moveTo>
                    <a:pt x="539430" y="48121"/>
                  </a:moveTo>
                  <a:cubicBezTo>
                    <a:pt x="570979" y="61591"/>
                    <a:pt x="598924" y="80346"/>
                    <a:pt x="623475" y="104296"/>
                  </a:cubicBezTo>
                  <a:cubicBezTo>
                    <a:pt x="625968" y="106729"/>
                    <a:pt x="626508" y="108997"/>
                    <a:pt x="626118" y="112195"/>
                  </a:cubicBezTo>
                  <a:cubicBezTo>
                    <a:pt x="622064" y="146371"/>
                    <a:pt x="618069" y="180563"/>
                    <a:pt x="614210" y="214770"/>
                  </a:cubicBezTo>
                  <a:cubicBezTo>
                    <a:pt x="613715" y="219214"/>
                    <a:pt x="612438" y="221647"/>
                    <a:pt x="607408" y="222698"/>
                  </a:cubicBezTo>
                  <a:cubicBezTo>
                    <a:pt x="583532" y="227728"/>
                    <a:pt x="559732" y="233209"/>
                    <a:pt x="535977" y="238765"/>
                  </a:cubicBezTo>
                  <a:cubicBezTo>
                    <a:pt x="531006" y="239921"/>
                    <a:pt x="527237" y="239261"/>
                    <a:pt x="522988" y="236107"/>
                  </a:cubicBezTo>
                  <a:cubicBezTo>
                    <a:pt x="501590" y="220160"/>
                    <a:pt x="479982" y="204514"/>
                    <a:pt x="458269" y="189002"/>
                  </a:cubicBezTo>
                  <a:cubicBezTo>
                    <a:pt x="454815" y="186524"/>
                    <a:pt x="453539" y="183957"/>
                    <a:pt x="453629" y="179797"/>
                  </a:cubicBezTo>
                  <a:cubicBezTo>
                    <a:pt x="453884" y="168070"/>
                    <a:pt x="453719" y="156327"/>
                    <a:pt x="453719" y="144600"/>
                  </a:cubicBezTo>
                  <a:cubicBezTo>
                    <a:pt x="453719" y="132872"/>
                    <a:pt x="453869" y="121129"/>
                    <a:pt x="453629" y="109402"/>
                  </a:cubicBezTo>
                  <a:cubicBezTo>
                    <a:pt x="453553" y="105738"/>
                    <a:pt x="454755" y="103456"/>
                    <a:pt x="457698" y="101368"/>
                  </a:cubicBezTo>
                  <a:cubicBezTo>
                    <a:pt x="482084" y="84025"/>
                    <a:pt x="506410" y="66606"/>
                    <a:pt x="530661" y="49082"/>
                  </a:cubicBezTo>
                  <a:cubicBezTo>
                    <a:pt x="533604" y="46950"/>
                    <a:pt x="535917" y="46635"/>
                    <a:pt x="539430" y="48136"/>
                  </a:cubicBezTo>
                  <a:close/>
                  <a:moveTo>
                    <a:pt x="505419" y="268092"/>
                  </a:moveTo>
                  <a:cubicBezTo>
                    <a:pt x="497581" y="291441"/>
                    <a:pt x="490088" y="314912"/>
                    <a:pt x="482655" y="338397"/>
                  </a:cubicBezTo>
                  <a:cubicBezTo>
                    <a:pt x="481408" y="342361"/>
                    <a:pt x="479531" y="343863"/>
                    <a:pt x="475252" y="343757"/>
                  </a:cubicBezTo>
                  <a:cubicBezTo>
                    <a:pt x="462788" y="343457"/>
                    <a:pt x="450325" y="343652"/>
                    <a:pt x="437862" y="343652"/>
                  </a:cubicBezTo>
                  <a:cubicBezTo>
                    <a:pt x="425894" y="343652"/>
                    <a:pt x="413926" y="343502"/>
                    <a:pt x="401958" y="343727"/>
                  </a:cubicBezTo>
                  <a:cubicBezTo>
                    <a:pt x="397409" y="343817"/>
                    <a:pt x="394841" y="342856"/>
                    <a:pt x="393309" y="337916"/>
                  </a:cubicBezTo>
                  <a:cubicBezTo>
                    <a:pt x="385906" y="314161"/>
                    <a:pt x="378113" y="290526"/>
                    <a:pt x="370275" y="266905"/>
                  </a:cubicBezTo>
                  <a:cubicBezTo>
                    <a:pt x="369058" y="263256"/>
                    <a:pt x="369644" y="261259"/>
                    <a:pt x="372887" y="258947"/>
                  </a:cubicBezTo>
                  <a:cubicBezTo>
                    <a:pt x="393369" y="244321"/>
                    <a:pt x="413716" y="229515"/>
                    <a:pt x="433943" y="214559"/>
                  </a:cubicBezTo>
                  <a:cubicBezTo>
                    <a:pt x="437186" y="212157"/>
                    <a:pt x="439303" y="212397"/>
                    <a:pt x="442382" y="214649"/>
                  </a:cubicBezTo>
                  <a:cubicBezTo>
                    <a:pt x="462248" y="229260"/>
                    <a:pt x="482189" y="243781"/>
                    <a:pt x="502251" y="258136"/>
                  </a:cubicBezTo>
                  <a:cubicBezTo>
                    <a:pt x="506095" y="260884"/>
                    <a:pt x="506981" y="263437"/>
                    <a:pt x="505419" y="268077"/>
                  </a:cubicBezTo>
                  <a:close/>
                  <a:moveTo>
                    <a:pt x="499052" y="34997"/>
                  </a:moveTo>
                  <a:cubicBezTo>
                    <a:pt x="478315" y="49848"/>
                    <a:pt x="459275" y="63468"/>
                    <a:pt x="440264" y="77117"/>
                  </a:cubicBezTo>
                  <a:cubicBezTo>
                    <a:pt x="438718" y="78229"/>
                    <a:pt x="437396" y="78769"/>
                    <a:pt x="435549" y="77628"/>
                  </a:cubicBezTo>
                  <a:cubicBezTo>
                    <a:pt x="413926" y="64354"/>
                    <a:pt x="392273" y="51125"/>
                    <a:pt x="369404" y="37145"/>
                  </a:cubicBezTo>
                  <a:cubicBezTo>
                    <a:pt x="412815" y="25627"/>
                    <a:pt x="454785" y="24862"/>
                    <a:pt x="499067" y="34997"/>
                  </a:cubicBezTo>
                  <a:close/>
                  <a:moveTo>
                    <a:pt x="248675" y="109012"/>
                  </a:moveTo>
                  <a:cubicBezTo>
                    <a:pt x="272040" y="84971"/>
                    <a:pt x="298888" y="65885"/>
                    <a:pt x="329236" y="51635"/>
                  </a:cubicBezTo>
                  <a:cubicBezTo>
                    <a:pt x="332194" y="50254"/>
                    <a:pt x="334176" y="50659"/>
                    <a:pt x="336699" y="52221"/>
                  </a:cubicBezTo>
                  <a:cubicBezTo>
                    <a:pt x="364073" y="69054"/>
                    <a:pt x="391462" y="85872"/>
                    <a:pt x="418957" y="102495"/>
                  </a:cubicBezTo>
                  <a:cubicBezTo>
                    <a:pt x="422245" y="104492"/>
                    <a:pt x="423101" y="106744"/>
                    <a:pt x="423041" y="110318"/>
                  </a:cubicBezTo>
                  <a:cubicBezTo>
                    <a:pt x="422846" y="122045"/>
                    <a:pt x="422966" y="133788"/>
                    <a:pt x="422966" y="145516"/>
                  </a:cubicBezTo>
                  <a:cubicBezTo>
                    <a:pt x="422966" y="157243"/>
                    <a:pt x="422831" y="168986"/>
                    <a:pt x="423041" y="180713"/>
                  </a:cubicBezTo>
                  <a:cubicBezTo>
                    <a:pt x="423101" y="184347"/>
                    <a:pt x="421900" y="186494"/>
                    <a:pt x="418912" y="188642"/>
                  </a:cubicBezTo>
                  <a:cubicBezTo>
                    <a:pt x="396613" y="204619"/>
                    <a:pt x="374434" y="220776"/>
                    <a:pt x="352360" y="237038"/>
                  </a:cubicBezTo>
                  <a:cubicBezTo>
                    <a:pt x="349282" y="239306"/>
                    <a:pt x="346564" y="239981"/>
                    <a:pt x="342795" y="239126"/>
                  </a:cubicBezTo>
                  <a:cubicBezTo>
                    <a:pt x="317793" y="233389"/>
                    <a:pt x="292747" y="227864"/>
                    <a:pt x="267700" y="222308"/>
                  </a:cubicBezTo>
                  <a:cubicBezTo>
                    <a:pt x="264547" y="221602"/>
                    <a:pt x="262775" y="220461"/>
                    <a:pt x="262189" y="216632"/>
                  </a:cubicBezTo>
                  <a:cubicBezTo>
                    <a:pt x="257054" y="183371"/>
                    <a:pt x="251588" y="150171"/>
                    <a:pt x="246152" y="116955"/>
                  </a:cubicBezTo>
                  <a:cubicBezTo>
                    <a:pt x="245626" y="113757"/>
                    <a:pt x="246272" y="111459"/>
                    <a:pt x="248675" y="108997"/>
                  </a:cubicBezTo>
                  <a:close/>
                  <a:moveTo>
                    <a:pt x="175456" y="286156"/>
                  </a:moveTo>
                  <a:cubicBezTo>
                    <a:pt x="176973" y="234816"/>
                    <a:pt x="191193" y="188296"/>
                    <a:pt x="219393" y="145485"/>
                  </a:cubicBezTo>
                  <a:cubicBezTo>
                    <a:pt x="222306" y="149585"/>
                    <a:pt x="221631" y="154075"/>
                    <a:pt x="222427" y="158189"/>
                  </a:cubicBezTo>
                  <a:cubicBezTo>
                    <a:pt x="223222" y="162334"/>
                    <a:pt x="224018" y="166493"/>
                    <a:pt x="224679" y="170667"/>
                  </a:cubicBezTo>
                  <a:cubicBezTo>
                    <a:pt x="227487" y="188341"/>
                    <a:pt x="230130" y="206045"/>
                    <a:pt x="233103" y="223704"/>
                  </a:cubicBezTo>
                  <a:cubicBezTo>
                    <a:pt x="233613" y="226737"/>
                    <a:pt x="233328" y="228825"/>
                    <a:pt x="231121" y="231032"/>
                  </a:cubicBezTo>
                  <a:cubicBezTo>
                    <a:pt x="213387" y="248871"/>
                    <a:pt x="195743" y="266815"/>
                    <a:pt x="178054" y="284714"/>
                  </a:cubicBezTo>
                  <a:cubicBezTo>
                    <a:pt x="177604" y="285180"/>
                    <a:pt x="176883" y="285375"/>
                    <a:pt x="175456" y="286156"/>
                  </a:cubicBezTo>
                  <a:close/>
                  <a:moveTo>
                    <a:pt x="212516" y="418763"/>
                  </a:moveTo>
                  <a:cubicBezTo>
                    <a:pt x="209543" y="418207"/>
                    <a:pt x="207801" y="416946"/>
                    <a:pt x="206344" y="414198"/>
                  </a:cubicBezTo>
                  <a:cubicBezTo>
                    <a:pt x="192530" y="388265"/>
                    <a:pt x="183595" y="360726"/>
                    <a:pt x="178655" y="331820"/>
                  </a:cubicBezTo>
                  <a:cubicBezTo>
                    <a:pt x="178099" y="328591"/>
                    <a:pt x="178835" y="326339"/>
                    <a:pt x="181253" y="323921"/>
                  </a:cubicBezTo>
                  <a:cubicBezTo>
                    <a:pt x="204723" y="300466"/>
                    <a:pt x="228027" y="276861"/>
                    <a:pt x="251407" y="253301"/>
                  </a:cubicBezTo>
                  <a:cubicBezTo>
                    <a:pt x="252939" y="251754"/>
                    <a:pt x="254261" y="249622"/>
                    <a:pt x="256468" y="250448"/>
                  </a:cubicBezTo>
                  <a:cubicBezTo>
                    <a:pt x="274292" y="254412"/>
                    <a:pt x="291545" y="258241"/>
                    <a:pt x="308799" y="262085"/>
                  </a:cubicBezTo>
                  <a:cubicBezTo>
                    <a:pt x="317298" y="263977"/>
                    <a:pt x="325782" y="265989"/>
                    <a:pt x="334311" y="267701"/>
                  </a:cubicBezTo>
                  <a:cubicBezTo>
                    <a:pt x="338095" y="268467"/>
                    <a:pt x="340167" y="270194"/>
                    <a:pt x="341384" y="274053"/>
                  </a:cubicBezTo>
                  <a:cubicBezTo>
                    <a:pt x="349537" y="299896"/>
                    <a:pt x="357886" y="325693"/>
                    <a:pt x="366385" y="351416"/>
                  </a:cubicBezTo>
                  <a:cubicBezTo>
                    <a:pt x="367527" y="354869"/>
                    <a:pt x="367286" y="357437"/>
                    <a:pt x="365319" y="360440"/>
                  </a:cubicBezTo>
                  <a:cubicBezTo>
                    <a:pt x="349222" y="385022"/>
                    <a:pt x="333200" y="409663"/>
                    <a:pt x="317268" y="434349"/>
                  </a:cubicBezTo>
                  <a:cubicBezTo>
                    <a:pt x="315436" y="437202"/>
                    <a:pt x="313829" y="438178"/>
                    <a:pt x="310090" y="437427"/>
                  </a:cubicBezTo>
                  <a:cubicBezTo>
                    <a:pt x="277610" y="431001"/>
                    <a:pt x="245056" y="424874"/>
                    <a:pt x="212516" y="418778"/>
                  </a:cubicBezTo>
                  <a:close/>
                  <a:moveTo>
                    <a:pt x="233628" y="453119"/>
                  </a:moveTo>
                  <a:cubicBezTo>
                    <a:pt x="258735" y="458030"/>
                    <a:pt x="283842" y="462955"/>
                    <a:pt x="308949" y="467805"/>
                  </a:cubicBezTo>
                  <a:cubicBezTo>
                    <a:pt x="311382" y="468270"/>
                    <a:pt x="312913" y="469532"/>
                    <a:pt x="314099" y="471604"/>
                  </a:cubicBezTo>
                  <a:cubicBezTo>
                    <a:pt x="326743" y="493618"/>
                    <a:pt x="339432" y="515601"/>
                    <a:pt x="353111" y="539371"/>
                  </a:cubicBezTo>
                  <a:cubicBezTo>
                    <a:pt x="303798" y="521938"/>
                    <a:pt x="264562" y="493723"/>
                    <a:pt x="233613" y="453119"/>
                  </a:cubicBezTo>
                  <a:close/>
                  <a:moveTo>
                    <a:pt x="477279" y="550799"/>
                  </a:moveTo>
                  <a:cubicBezTo>
                    <a:pt x="451166" y="554598"/>
                    <a:pt x="425128" y="554523"/>
                    <a:pt x="399030" y="550754"/>
                  </a:cubicBezTo>
                  <a:cubicBezTo>
                    <a:pt x="395441" y="550243"/>
                    <a:pt x="393249" y="549072"/>
                    <a:pt x="391447" y="545903"/>
                  </a:cubicBezTo>
                  <a:cubicBezTo>
                    <a:pt x="375005" y="517193"/>
                    <a:pt x="358457" y="488542"/>
                    <a:pt x="341819" y="459952"/>
                  </a:cubicBezTo>
                  <a:cubicBezTo>
                    <a:pt x="340017" y="456858"/>
                    <a:pt x="339597" y="454546"/>
                    <a:pt x="341744" y="451287"/>
                  </a:cubicBezTo>
                  <a:cubicBezTo>
                    <a:pt x="357901" y="426766"/>
                    <a:pt x="373908" y="402125"/>
                    <a:pt x="389765" y="377408"/>
                  </a:cubicBezTo>
                  <a:cubicBezTo>
                    <a:pt x="391838" y="374180"/>
                    <a:pt x="394240" y="373474"/>
                    <a:pt x="397754" y="373504"/>
                  </a:cubicBezTo>
                  <a:cubicBezTo>
                    <a:pt x="411464" y="373669"/>
                    <a:pt x="425188" y="373564"/>
                    <a:pt x="438898" y="373564"/>
                  </a:cubicBezTo>
                  <a:cubicBezTo>
                    <a:pt x="452608" y="373564"/>
                    <a:pt x="465837" y="373699"/>
                    <a:pt x="479291" y="373474"/>
                  </a:cubicBezTo>
                  <a:cubicBezTo>
                    <a:pt x="482985" y="373414"/>
                    <a:pt x="485132" y="374660"/>
                    <a:pt x="487099" y="377709"/>
                  </a:cubicBezTo>
                  <a:cubicBezTo>
                    <a:pt x="502866" y="402200"/>
                    <a:pt x="518738" y="426616"/>
                    <a:pt x="534715" y="450957"/>
                  </a:cubicBezTo>
                  <a:cubicBezTo>
                    <a:pt x="536727" y="454035"/>
                    <a:pt x="536953" y="456363"/>
                    <a:pt x="535031" y="459651"/>
                  </a:cubicBezTo>
                  <a:cubicBezTo>
                    <a:pt x="518378" y="488242"/>
                    <a:pt x="501860" y="516907"/>
                    <a:pt x="485448" y="545633"/>
                  </a:cubicBezTo>
                  <a:cubicBezTo>
                    <a:pt x="483495" y="549057"/>
                    <a:pt x="481093" y="550213"/>
                    <a:pt x="477264" y="550769"/>
                  </a:cubicBezTo>
                  <a:close/>
                  <a:moveTo>
                    <a:pt x="523573" y="539386"/>
                  </a:moveTo>
                  <a:cubicBezTo>
                    <a:pt x="535871" y="518034"/>
                    <a:pt x="547524" y="498663"/>
                    <a:pt x="558245" y="478797"/>
                  </a:cubicBezTo>
                  <a:cubicBezTo>
                    <a:pt x="562420" y="471063"/>
                    <a:pt x="567450" y="467264"/>
                    <a:pt x="576295" y="465943"/>
                  </a:cubicBezTo>
                  <a:cubicBezTo>
                    <a:pt x="595725" y="463030"/>
                    <a:pt x="614946" y="458750"/>
                    <a:pt x="634257" y="455116"/>
                  </a:cubicBezTo>
                  <a:cubicBezTo>
                    <a:pt x="636659" y="454666"/>
                    <a:pt x="639182" y="454771"/>
                    <a:pt x="643792" y="454486"/>
                  </a:cubicBezTo>
                  <a:cubicBezTo>
                    <a:pt x="611042" y="494473"/>
                    <a:pt x="572300" y="522163"/>
                    <a:pt x="523558" y="539371"/>
                  </a:cubicBezTo>
                  <a:close/>
                  <a:moveTo>
                    <a:pt x="697835" y="332285"/>
                  </a:moveTo>
                  <a:cubicBezTo>
                    <a:pt x="693390" y="361176"/>
                    <a:pt x="683674" y="389241"/>
                    <a:pt x="669574" y="415834"/>
                  </a:cubicBezTo>
                  <a:cubicBezTo>
                    <a:pt x="668343" y="418162"/>
                    <a:pt x="666541" y="418627"/>
                    <a:pt x="664214" y="419063"/>
                  </a:cubicBezTo>
                  <a:cubicBezTo>
                    <a:pt x="631419" y="425189"/>
                    <a:pt x="598639" y="431361"/>
                    <a:pt x="565889" y="437698"/>
                  </a:cubicBezTo>
                  <a:cubicBezTo>
                    <a:pt x="562810" y="438298"/>
                    <a:pt x="561414" y="437337"/>
                    <a:pt x="559882" y="434965"/>
                  </a:cubicBezTo>
                  <a:cubicBezTo>
                    <a:pt x="543665" y="409873"/>
                    <a:pt x="527402" y="384811"/>
                    <a:pt x="511005" y="359840"/>
                  </a:cubicBezTo>
                  <a:cubicBezTo>
                    <a:pt x="509098" y="356926"/>
                    <a:pt x="509308" y="354464"/>
                    <a:pt x="510299" y="351446"/>
                  </a:cubicBezTo>
                  <a:cubicBezTo>
                    <a:pt x="518723" y="325693"/>
                    <a:pt x="527117" y="299926"/>
                    <a:pt x="535286" y="274098"/>
                  </a:cubicBezTo>
                  <a:cubicBezTo>
                    <a:pt x="536502" y="270254"/>
                    <a:pt x="538574" y="268557"/>
                    <a:pt x="542343" y="267731"/>
                  </a:cubicBezTo>
                  <a:cubicBezTo>
                    <a:pt x="566895" y="262340"/>
                    <a:pt x="591416" y="256844"/>
                    <a:pt x="615907" y="251229"/>
                  </a:cubicBezTo>
                  <a:cubicBezTo>
                    <a:pt x="620187" y="250252"/>
                    <a:pt x="623130" y="250973"/>
                    <a:pt x="626343" y="254322"/>
                  </a:cubicBezTo>
                  <a:cubicBezTo>
                    <a:pt x="648987" y="277882"/>
                    <a:pt x="671887" y="301187"/>
                    <a:pt x="694666" y="324612"/>
                  </a:cubicBezTo>
                  <a:cubicBezTo>
                    <a:pt x="696498" y="326489"/>
                    <a:pt x="699231" y="328036"/>
                    <a:pt x="697820" y="332315"/>
                  </a:cubicBezTo>
                  <a:close/>
                  <a:moveTo>
                    <a:pt x="696904" y="283753"/>
                  </a:moveTo>
                  <a:cubicBezTo>
                    <a:pt x="680446" y="267040"/>
                    <a:pt x="664079" y="250222"/>
                    <a:pt x="647606" y="233525"/>
                  </a:cubicBezTo>
                  <a:cubicBezTo>
                    <a:pt x="644287" y="230161"/>
                    <a:pt x="642440" y="226797"/>
                    <a:pt x="643086" y="221677"/>
                  </a:cubicBezTo>
                  <a:cubicBezTo>
                    <a:pt x="646269" y="196465"/>
                    <a:pt x="649077" y="171208"/>
                    <a:pt x="652021" y="145981"/>
                  </a:cubicBezTo>
                  <a:cubicBezTo>
                    <a:pt x="652216" y="144299"/>
                    <a:pt x="651961" y="142452"/>
                    <a:pt x="654033" y="140846"/>
                  </a:cubicBezTo>
                  <a:cubicBezTo>
                    <a:pt x="684410" y="184527"/>
                    <a:pt x="699667" y="232879"/>
                    <a:pt x="701228" y="285735"/>
                  </a:cubicBezTo>
                  <a:cubicBezTo>
                    <a:pt x="698736" y="287012"/>
                    <a:pt x="697955" y="284849"/>
                    <a:pt x="696904" y="283783"/>
                  </a:cubicBezTo>
                  <a:close/>
                </a:path>
              </a:pathLst>
            </a:custGeom>
            <a:grpFill/>
            <a:ln w="14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61752BF1-B5AE-0ABB-4131-787C4E538488}"/>
                </a:ext>
              </a:extLst>
            </p:cNvPr>
            <p:cNvSpPr/>
            <p:nvPr/>
          </p:nvSpPr>
          <p:spPr>
            <a:xfrm rot="5400000">
              <a:off x="8331380" y="1595066"/>
              <a:ext cx="733643" cy="704094"/>
            </a:xfrm>
            <a:custGeom>
              <a:avLst/>
              <a:gdLst>
                <a:gd name="connsiteX0" fmla="*/ 653067 w 733643"/>
                <a:gd name="connsiteY0" fmla="*/ 91492 h 704094"/>
                <a:gd name="connsiteX1" fmla="*/ 477364 w 733643"/>
                <a:gd name="connsiteY1" fmla="*/ 2447 h 704094"/>
                <a:gd name="connsiteX2" fmla="*/ 324531 w 733643"/>
                <a:gd name="connsiteY2" fmla="*/ 24040 h 704094"/>
                <a:gd name="connsiteX3" fmla="*/ 207631 w 733643"/>
                <a:gd name="connsiteY3" fmla="*/ 115863 h 704094"/>
                <a:gd name="connsiteX4" fmla="*/ 149068 w 733643"/>
                <a:gd name="connsiteY4" fmla="*/ 267045 h 704094"/>
                <a:gd name="connsiteX5" fmla="*/ 160105 w 733643"/>
                <a:gd name="connsiteY5" fmla="*/ 375746 h 704094"/>
                <a:gd name="connsiteX6" fmla="*/ 157087 w 733643"/>
                <a:gd name="connsiteY6" fmla="*/ 386723 h 704094"/>
                <a:gd name="connsiteX7" fmla="*/ 8728 w 733643"/>
                <a:gd name="connsiteY7" fmla="*/ 534931 h 704094"/>
                <a:gd name="connsiteX8" fmla="*/ 4254 w 733643"/>
                <a:gd name="connsiteY8" fmla="*/ 560128 h 704094"/>
                <a:gd name="connsiteX9" fmla="*/ 30006 w 733643"/>
                <a:gd name="connsiteY9" fmla="*/ 555969 h 704094"/>
                <a:gd name="connsiteX10" fmla="*/ 168124 w 733643"/>
                <a:gd name="connsiteY10" fmla="*/ 417656 h 704094"/>
                <a:gd name="connsiteX11" fmla="*/ 176728 w 733643"/>
                <a:gd name="connsiteY11" fmla="*/ 419278 h 704094"/>
                <a:gd name="connsiteX12" fmla="*/ 205243 w 733643"/>
                <a:gd name="connsiteY12" fmla="*/ 466518 h 704094"/>
                <a:gd name="connsiteX13" fmla="*/ 349578 w 733643"/>
                <a:gd name="connsiteY13" fmla="*/ 570730 h 704094"/>
                <a:gd name="connsiteX14" fmla="*/ 351440 w 733643"/>
                <a:gd name="connsiteY14" fmla="*/ 578463 h 704094"/>
                <a:gd name="connsiteX15" fmla="*/ 255502 w 733643"/>
                <a:gd name="connsiteY15" fmla="*/ 674235 h 704094"/>
                <a:gd name="connsiteX16" fmla="*/ 249150 w 733643"/>
                <a:gd name="connsiteY16" fmla="*/ 681548 h 704094"/>
                <a:gd name="connsiteX17" fmla="*/ 248940 w 733643"/>
                <a:gd name="connsiteY17" fmla="*/ 697030 h 704094"/>
                <a:gd name="connsiteX18" fmla="*/ 262785 w 733643"/>
                <a:gd name="connsiteY18" fmla="*/ 704057 h 704094"/>
                <a:gd name="connsiteX19" fmla="*/ 275909 w 733643"/>
                <a:gd name="connsiteY19" fmla="*/ 696234 h 704094"/>
                <a:gd name="connsiteX20" fmla="*/ 385992 w 733643"/>
                <a:gd name="connsiteY20" fmla="*/ 586016 h 704094"/>
                <a:gd name="connsiteX21" fmla="*/ 396998 w 733643"/>
                <a:gd name="connsiteY21" fmla="*/ 582157 h 704094"/>
                <a:gd name="connsiteX22" fmla="*/ 565959 w 733643"/>
                <a:gd name="connsiteY22" fmla="*/ 557155 h 704094"/>
                <a:gd name="connsiteX23" fmla="*/ 727907 w 733643"/>
                <a:gd name="connsiteY23" fmla="*/ 349934 h 704094"/>
                <a:gd name="connsiteX24" fmla="*/ 733628 w 733643"/>
                <a:gd name="connsiteY24" fmla="*/ 318895 h 704094"/>
                <a:gd name="connsiteX25" fmla="*/ 728898 w 733643"/>
                <a:gd name="connsiteY25" fmla="*/ 332515 h 704094"/>
                <a:gd name="connsiteX26" fmla="*/ 650454 w 733643"/>
                <a:gd name="connsiteY26" fmla="*/ 494238 h 704094"/>
                <a:gd name="connsiteX27" fmla="*/ 556409 w 733643"/>
                <a:gd name="connsiteY27" fmla="*/ 559618 h 704094"/>
                <a:gd name="connsiteX28" fmla="*/ 444464 w 733643"/>
                <a:gd name="connsiteY28" fmla="*/ 583703 h 704094"/>
                <a:gd name="connsiteX29" fmla="*/ 399761 w 733643"/>
                <a:gd name="connsiteY29" fmla="*/ 580520 h 704094"/>
                <a:gd name="connsiteX30" fmla="*/ 382643 w 733643"/>
                <a:gd name="connsiteY30" fmla="*/ 586842 h 704094"/>
                <a:gd name="connsiteX31" fmla="*/ 277336 w 733643"/>
                <a:gd name="connsiteY31" fmla="*/ 692330 h 704094"/>
                <a:gd name="connsiteX32" fmla="*/ 268251 w 733643"/>
                <a:gd name="connsiteY32" fmla="*/ 700078 h 704094"/>
                <a:gd name="connsiteX33" fmla="*/ 252379 w 733643"/>
                <a:gd name="connsiteY33" fmla="*/ 698216 h 704094"/>
                <a:gd name="connsiteX34" fmla="*/ 250697 w 733643"/>
                <a:gd name="connsiteY34" fmla="*/ 683020 h 704094"/>
                <a:gd name="connsiteX35" fmla="*/ 259632 w 733643"/>
                <a:gd name="connsiteY35" fmla="*/ 672013 h 704094"/>
                <a:gd name="connsiteX36" fmla="*/ 347025 w 733643"/>
                <a:gd name="connsiteY36" fmla="*/ 584634 h 704094"/>
                <a:gd name="connsiteX37" fmla="*/ 352266 w 733643"/>
                <a:gd name="connsiteY37" fmla="*/ 579289 h 704094"/>
                <a:gd name="connsiteX38" fmla="*/ 350389 w 733643"/>
                <a:gd name="connsiteY38" fmla="*/ 569273 h 704094"/>
                <a:gd name="connsiteX39" fmla="*/ 344112 w 733643"/>
                <a:gd name="connsiteY39" fmla="*/ 566825 h 704094"/>
                <a:gd name="connsiteX40" fmla="*/ 294634 w 733643"/>
                <a:gd name="connsiteY40" fmla="*/ 543971 h 704094"/>
                <a:gd name="connsiteX41" fmla="*/ 180152 w 733643"/>
                <a:gd name="connsiteY41" fmla="*/ 422581 h 704094"/>
                <a:gd name="connsiteX42" fmla="*/ 163123 w 733643"/>
                <a:gd name="connsiteY42" fmla="*/ 420074 h 704094"/>
                <a:gd name="connsiteX43" fmla="*/ 31237 w 733643"/>
                <a:gd name="connsiteY43" fmla="*/ 551945 h 704094"/>
                <a:gd name="connsiteX44" fmla="*/ 22348 w 733643"/>
                <a:gd name="connsiteY44" fmla="*/ 559948 h 704094"/>
                <a:gd name="connsiteX45" fmla="*/ 6071 w 733643"/>
                <a:gd name="connsiteY45" fmla="*/ 558431 h 704094"/>
                <a:gd name="connsiteX46" fmla="*/ 4749 w 733643"/>
                <a:gd name="connsiteY46" fmla="*/ 542725 h 704094"/>
                <a:gd name="connsiteX47" fmla="*/ 11717 w 733643"/>
                <a:gd name="connsiteY47" fmla="*/ 534931 h 704094"/>
                <a:gd name="connsiteX48" fmla="*/ 153798 w 733643"/>
                <a:gd name="connsiteY48" fmla="*/ 393135 h 704094"/>
                <a:gd name="connsiteX49" fmla="*/ 160496 w 733643"/>
                <a:gd name="connsiteY49" fmla="*/ 369484 h 704094"/>
                <a:gd name="connsiteX50" fmla="*/ 155090 w 733643"/>
                <a:gd name="connsiteY50" fmla="*/ 237644 h 704094"/>
                <a:gd name="connsiteX51" fmla="*/ 250502 w 733643"/>
                <a:gd name="connsiteY51" fmla="*/ 72993 h 704094"/>
                <a:gd name="connsiteX52" fmla="*/ 484512 w 733643"/>
                <a:gd name="connsiteY52" fmla="*/ 5435 h 704094"/>
                <a:gd name="connsiteX53" fmla="*/ 659809 w 733643"/>
                <a:gd name="connsiteY53" fmla="*/ 101808 h 704094"/>
                <a:gd name="connsiteX54" fmla="*/ 726255 w 733643"/>
                <a:gd name="connsiteY54" fmla="*/ 237388 h 704094"/>
                <a:gd name="connsiteX55" fmla="*/ 729664 w 733643"/>
                <a:gd name="connsiteY55" fmla="*/ 259567 h 704094"/>
                <a:gd name="connsiteX56" fmla="*/ 733643 w 733643"/>
                <a:gd name="connsiteY56" fmla="*/ 266474 h 704094"/>
                <a:gd name="connsiteX57" fmla="*/ 730805 w 733643"/>
                <a:gd name="connsiteY57" fmla="*/ 253906 h 704094"/>
                <a:gd name="connsiteX58" fmla="*/ 653067 w 733643"/>
                <a:gd name="connsiteY58" fmla="*/ 91507 h 70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733643" h="704094">
                  <a:moveTo>
                    <a:pt x="653067" y="91492"/>
                  </a:moveTo>
                  <a:cubicBezTo>
                    <a:pt x="605286" y="41053"/>
                    <a:pt x="546543" y="11322"/>
                    <a:pt x="477364" y="2447"/>
                  </a:cubicBezTo>
                  <a:cubicBezTo>
                    <a:pt x="424388" y="-4340"/>
                    <a:pt x="373408" y="3033"/>
                    <a:pt x="324531" y="24040"/>
                  </a:cubicBezTo>
                  <a:cubicBezTo>
                    <a:pt x="277531" y="44237"/>
                    <a:pt x="238564" y="75005"/>
                    <a:pt x="207631" y="115863"/>
                  </a:cubicBezTo>
                  <a:cubicBezTo>
                    <a:pt x="173695" y="160686"/>
                    <a:pt x="154324" y="211110"/>
                    <a:pt x="149068" y="267045"/>
                  </a:cubicBezTo>
                  <a:cubicBezTo>
                    <a:pt x="145600" y="304015"/>
                    <a:pt x="149669" y="340233"/>
                    <a:pt x="160105" y="375746"/>
                  </a:cubicBezTo>
                  <a:cubicBezTo>
                    <a:pt x="161517" y="380551"/>
                    <a:pt x="160511" y="383314"/>
                    <a:pt x="157087" y="386723"/>
                  </a:cubicBezTo>
                  <a:cubicBezTo>
                    <a:pt x="107549" y="436036"/>
                    <a:pt x="58161" y="485498"/>
                    <a:pt x="8728" y="534931"/>
                  </a:cubicBezTo>
                  <a:cubicBezTo>
                    <a:pt x="-1182" y="544857"/>
                    <a:pt x="-2624" y="552936"/>
                    <a:pt x="4254" y="560128"/>
                  </a:cubicBezTo>
                  <a:cubicBezTo>
                    <a:pt x="11191" y="567411"/>
                    <a:pt x="19960" y="566000"/>
                    <a:pt x="30006" y="555969"/>
                  </a:cubicBezTo>
                  <a:cubicBezTo>
                    <a:pt x="76075" y="509900"/>
                    <a:pt x="122220" y="463890"/>
                    <a:pt x="168124" y="417656"/>
                  </a:cubicBezTo>
                  <a:cubicBezTo>
                    <a:pt x="172764" y="412986"/>
                    <a:pt x="174205" y="413572"/>
                    <a:pt x="176728" y="419278"/>
                  </a:cubicBezTo>
                  <a:cubicBezTo>
                    <a:pt x="184236" y="436201"/>
                    <a:pt x="194147" y="451802"/>
                    <a:pt x="205243" y="466518"/>
                  </a:cubicBezTo>
                  <a:cubicBezTo>
                    <a:pt x="242588" y="516071"/>
                    <a:pt x="290384" y="551374"/>
                    <a:pt x="349578" y="570730"/>
                  </a:cubicBezTo>
                  <a:cubicBezTo>
                    <a:pt x="355209" y="572577"/>
                    <a:pt x="356155" y="573808"/>
                    <a:pt x="351440" y="578463"/>
                  </a:cubicBezTo>
                  <a:cubicBezTo>
                    <a:pt x="319305" y="610222"/>
                    <a:pt x="287426" y="642251"/>
                    <a:pt x="255502" y="674235"/>
                  </a:cubicBezTo>
                  <a:cubicBezTo>
                    <a:pt x="253220" y="676518"/>
                    <a:pt x="250937" y="678890"/>
                    <a:pt x="249150" y="681548"/>
                  </a:cubicBezTo>
                  <a:cubicBezTo>
                    <a:pt x="245757" y="686548"/>
                    <a:pt x="245772" y="691849"/>
                    <a:pt x="248940" y="697030"/>
                  </a:cubicBezTo>
                  <a:cubicBezTo>
                    <a:pt x="252094" y="702195"/>
                    <a:pt x="256764" y="704417"/>
                    <a:pt x="262785" y="704057"/>
                  </a:cubicBezTo>
                  <a:cubicBezTo>
                    <a:pt x="268551" y="703712"/>
                    <a:pt x="272200" y="699943"/>
                    <a:pt x="275909" y="696234"/>
                  </a:cubicBezTo>
                  <a:cubicBezTo>
                    <a:pt x="312623" y="659519"/>
                    <a:pt x="349382" y="622835"/>
                    <a:pt x="385992" y="586016"/>
                  </a:cubicBezTo>
                  <a:cubicBezTo>
                    <a:pt x="389250" y="582742"/>
                    <a:pt x="392118" y="581436"/>
                    <a:pt x="396998" y="582157"/>
                  </a:cubicBezTo>
                  <a:cubicBezTo>
                    <a:pt x="455801" y="590821"/>
                    <a:pt x="512547" y="583463"/>
                    <a:pt x="565959" y="557155"/>
                  </a:cubicBezTo>
                  <a:cubicBezTo>
                    <a:pt x="653067" y="514254"/>
                    <a:pt x="706975" y="444895"/>
                    <a:pt x="727907" y="349934"/>
                  </a:cubicBezTo>
                  <a:cubicBezTo>
                    <a:pt x="730174" y="339633"/>
                    <a:pt x="730039" y="328926"/>
                    <a:pt x="733628" y="318895"/>
                  </a:cubicBezTo>
                  <a:cubicBezTo>
                    <a:pt x="727982" y="321989"/>
                    <a:pt x="729559" y="327860"/>
                    <a:pt x="728898" y="332515"/>
                  </a:cubicBezTo>
                  <a:cubicBezTo>
                    <a:pt x="720114" y="394877"/>
                    <a:pt x="693520" y="448724"/>
                    <a:pt x="650454" y="494238"/>
                  </a:cubicBezTo>
                  <a:cubicBezTo>
                    <a:pt x="623771" y="522438"/>
                    <a:pt x="592147" y="544151"/>
                    <a:pt x="556409" y="559618"/>
                  </a:cubicBezTo>
                  <a:cubicBezTo>
                    <a:pt x="520701" y="575069"/>
                    <a:pt x="483401" y="583058"/>
                    <a:pt x="444464" y="583703"/>
                  </a:cubicBezTo>
                  <a:cubicBezTo>
                    <a:pt x="429448" y="583959"/>
                    <a:pt x="414552" y="582757"/>
                    <a:pt x="399761" y="580520"/>
                  </a:cubicBezTo>
                  <a:cubicBezTo>
                    <a:pt x="392509" y="579424"/>
                    <a:pt x="387643" y="581811"/>
                    <a:pt x="382643" y="586842"/>
                  </a:cubicBezTo>
                  <a:cubicBezTo>
                    <a:pt x="347686" y="622145"/>
                    <a:pt x="312473" y="657192"/>
                    <a:pt x="277336" y="692330"/>
                  </a:cubicBezTo>
                  <a:cubicBezTo>
                    <a:pt x="274512" y="695153"/>
                    <a:pt x="271780" y="698111"/>
                    <a:pt x="268251" y="700078"/>
                  </a:cubicBezTo>
                  <a:cubicBezTo>
                    <a:pt x="262800" y="703111"/>
                    <a:pt x="256328" y="702405"/>
                    <a:pt x="252379" y="698216"/>
                  </a:cubicBezTo>
                  <a:cubicBezTo>
                    <a:pt x="248039" y="693621"/>
                    <a:pt x="247844" y="688425"/>
                    <a:pt x="250697" y="683020"/>
                  </a:cubicBezTo>
                  <a:cubicBezTo>
                    <a:pt x="252934" y="678770"/>
                    <a:pt x="256268" y="675376"/>
                    <a:pt x="259632" y="672013"/>
                  </a:cubicBezTo>
                  <a:cubicBezTo>
                    <a:pt x="288763" y="642897"/>
                    <a:pt x="317894" y="613766"/>
                    <a:pt x="347025" y="584634"/>
                  </a:cubicBezTo>
                  <a:cubicBezTo>
                    <a:pt x="348797" y="582863"/>
                    <a:pt x="350629" y="581166"/>
                    <a:pt x="352266" y="579289"/>
                  </a:cubicBezTo>
                  <a:cubicBezTo>
                    <a:pt x="356815" y="574063"/>
                    <a:pt x="356440" y="572141"/>
                    <a:pt x="350389" y="569273"/>
                  </a:cubicBezTo>
                  <a:cubicBezTo>
                    <a:pt x="348361" y="568312"/>
                    <a:pt x="346259" y="567516"/>
                    <a:pt x="344112" y="566825"/>
                  </a:cubicBezTo>
                  <a:cubicBezTo>
                    <a:pt x="326693" y="561194"/>
                    <a:pt x="310461" y="553131"/>
                    <a:pt x="294634" y="543971"/>
                  </a:cubicBezTo>
                  <a:cubicBezTo>
                    <a:pt x="244360" y="514870"/>
                    <a:pt x="206970" y="473726"/>
                    <a:pt x="180152" y="422581"/>
                  </a:cubicBezTo>
                  <a:cubicBezTo>
                    <a:pt x="173725" y="410313"/>
                    <a:pt x="173109" y="410103"/>
                    <a:pt x="163123" y="420074"/>
                  </a:cubicBezTo>
                  <a:cubicBezTo>
                    <a:pt x="119156" y="464026"/>
                    <a:pt x="75204" y="507992"/>
                    <a:pt x="31237" y="551945"/>
                  </a:cubicBezTo>
                  <a:cubicBezTo>
                    <a:pt x="28414" y="554768"/>
                    <a:pt x="25727" y="557756"/>
                    <a:pt x="22348" y="559948"/>
                  </a:cubicBezTo>
                  <a:cubicBezTo>
                    <a:pt x="16537" y="563747"/>
                    <a:pt x="10756" y="563192"/>
                    <a:pt x="6071" y="558431"/>
                  </a:cubicBezTo>
                  <a:cubicBezTo>
                    <a:pt x="1596" y="553897"/>
                    <a:pt x="1130" y="548611"/>
                    <a:pt x="4749" y="542725"/>
                  </a:cubicBezTo>
                  <a:cubicBezTo>
                    <a:pt x="6596" y="539721"/>
                    <a:pt x="9254" y="537394"/>
                    <a:pt x="11717" y="534931"/>
                  </a:cubicBezTo>
                  <a:cubicBezTo>
                    <a:pt x="59017" y="487616"/>
                    <a:pt x="106198" y="440165"/>
                    <a:pt x="153798" y="393135"/>
                  </a:cubicBezTo>
                  <a:cubicBezTo>
                    <a:pt x="161036" y="385987"/>
                    <a:pt x="163454" y="379605"/>
                    <a:pt x="160496" y="369484"/>
                  </a:cubicBezTo>
                  <a:cubicBezTo>
                    <a:pt x="147777" y="326073"/>
                    <a:pt x="146095" y="281821"/>
                    <a:pt x="155090" y="237644"/>
                  </a:cubicBezTo>
                  <a:cubicBezTo>
                    <a:pt x="168409" y="172294"/>
                    <a:pt x="199312" y="116479"/>
                    <a:pt x="250502" y="72993"/>
                  </a:cubicBezTo>
                  <a:cubicBezTo>
                    <a:pt x="318254" y="15421"/>
                    <a:pt x="396713" y="-7358"/>
                    <a:pt x="484512" y="5435"/>
                  </a:cubicBezTo>
                  <a:cubicBezTo>
                    <a:pt x="554547" y="15631"/>
                    <a:pt x="613169" y="48351"/>
                    <a:pt x="659809" y="101808"/>
                  </a:cubicBezTo>
                  <a:cubicBezTo>
                    <a:pt x="694031" y="141030"/>
                    <a:pt x="716089" y="186319"/>
                    <a:pt x="726255" y="237388"/>
                  </a:cubicBezTo>
                  <a:cubicBezTo>
                    <a:pt x="727712" y="244731"/>
                    <a:pt x="728177" y="252239"/>
                    <a:pt x="729664" y="259567"/>
                  </a:cubicBezTo>
                  <a:cubicBezTo>
                    <a:pt x="730174" y="262120"/>
                    <a:pt x="729424" y="265874"/>
                    <a:pt x="733643" y="266474"/>
                  </a:cubicBezTo>
                  <a:cubicBezTo>
                    <a:pt x="730730" y="262735"/>
                    <a:pt x="731376" y="258110"/>
                    <a:pt x="730805" y="253906"/>
                  </a:cubicBezTo>
                  <a:cubicBezTo>
                    <a:pt x="722426" y="191364"/>
                    <a:pt x="696268" y="137111"/>
                    <a:pt x="653067" y="91507"/>
                  </a:cubicBezTo>
                  <a:close/>
                </a:path>
              </a:pathLst>
            </a:custGeom>
            <a:grpFill/>
            <a:ln w="14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739A5DBA-55E1-A0EB-9793-C8237403DB10}"/>
                </a:ext>
              </a:extLst>
            </p:cNvPr>
            <p:cNvSpPr/>
            <p:nvPr/>
          </p:nvSpPr>
          <p:spPr>
            <a:xfrm rot="5400000">
              <a:off x="8284475" y="1547895"/>
              <a:ext cx="227466" cy="229534"/>
            </a:xfrm>
            <a:custGeom>
              <a:avLst/>
              <a:gdLst>
                <a:gd name="connsiteX0" fmla="*/ 18769 w 227466"/>
                <a:gd name="connsiteY0" fmla="*/ 226397 h 229534"/>
                <a:gd name="connsiteX1" fmla="*/ 54387 w 227466"/>
                <a:gd name="connsiteY1" fmla="*/ 192265 h 229534"/>
                <a:gd name="connsiteX2" fmla="*/ 216891 w 227466"/>
                <a:gd name="connsiteY2" fmla="*/ 29852 h 229534"/>
                <a:gd name="connsiteX3" fmla="*/ 225180 w 227466"/>
                <a:gd name="connsiteY3" fmla="*/ 20256 h 229534"/>
                <a:gd name="connsiteX4" fmla="*/ 223813 w 227466"/>
                <a:gd name="connsiteY4" fmla="*/ 3754 h 229534"/>
                <a:gd name="connsiteX5" fmla="*/ 207386 w 227466"/>
                <a:gd name="connsiteY5" fmla="*/ 2327 h 229534"/>
                <a:gd name="connsiteX6" fmla="*/ 199352 w 227466"/>
                <a:gd name="connsiteY6" fmla="*/ 9009 h 229534"/>
                <a:gd name="connsiteX7" fmla="*/ 9910 w 227466"/>
                <a:gd name="connsiteY7" fmla="*/ 198452 h 229534"/>
                <a:gd name="connsiteX8" fmla="*/ 4864 w 227466"/>
                <a:gd name="connsiteY8" fmla="*/ 203963 h 229534"/>
                <a:gd name="connsiteX9" fmla="*/ 6171 w 227466"/>
                <a:gd name="connsiteY9" fmla="*/ 225300 h 229534"/>
                <a:gd name="connsiteX10" fmla="*/ 8498 w 227466"/>
                <a:gd name="connsiteY10" fmla="*/ 229535 h 229534"/>
                <a:gd name="connsiteX11" fmla="*/ 17493 w 227466"/>
                <a:gd name="connsiteY11" fmla="*/ 229535 h 229534"/>
                <a:gd name="connsiteX12" fmla="*/ 18784 w 227466"/>
                <a:gd name="connsiteY12" fmla="*/ 226367 h 229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7466" h="229534">
                  <a:moveTo>
                    <a:pt x="18769" y="226397"/>
                  </a:moveTo>
                  <a:cubicBezTo>
                    <a:pt x="31953" y="216396"/>
                    <a:pt x="42750" y="203873"/>
                    <a:pt x="54387" y="192265"/>
                  </a:cubicBezTo>
                  <a:cubicBezTo>
                    <a:pt x="108640" y="138222"/>
                    <a:pt x="162743" y="84014"/>
                    <a:pt x="216891" y="29852"/>
                  </a:cubicBezTo>
                  <a:cubicBezTo>
                    <a:pt x="219879" y="26848"/>
                    <a:pt x="223017" y="23980"/>
                    <a:pt x="225180" y="20256"/>
                  </a:cubicBezTo>
                  <a:cubicBezTo>
                    <a:pt x="228648" y="14310"/>
                    <a:pt x="228153" y="8138"/>
                    <a:pt x="223813" y="3754"/>
                  </a:cubicBezTo>
                  <a:cubicBezTo>
                    <a:pt x="219413" y="-691"/>
                    <a:pt x="213332" y="-1217"/>
                    <a:pt x="207386" y="2327"/>
                  </a:cubicBezTo>
                  <a:cubicBezTo>
                    <a:pt x="204367" y="4129"/>
                    <a:pt x="201830" y="6532"/>
                    <a:pt x="199352" y="9009"/>
                  </a:cubicBezTo>
                  <a:cubicBezTo>
                    <a:pt x="136210" y="72152"/>
                    <a:pt x="73052" y="135309"/>
                    <a:pt x="9910" y="198452"/>
                  </a:cubicBezTo>
                  <a:cubicBezTo>
                    <a:pt x="8153" y="200209"/>
                    <a:pt x="6396" y="201980"/>
                    <a:pt x="4864" y="203963"/>
                  </a:cubicBezTo>
                  <a:cubicBezTo>
                    <a:pt x="-1953" y="212807"/>
                    <a:pt x="-1683" y="217117"/>
                    <a:pt x="6171" y="225300"/>
                  </a:cubicBezTo>
                  <a:cubicBezTo>
                    <a:pt x="7312" y="226487"/>
                    <a:pt x="9189" y="227328"/>
                    <a:pt x="8498" y="229535"/>
                  </a:cubicBezTo>
                  <a:lnTo>
                    <a:pt x="17493" y="229535"/>
                  </a:lnTo>
                  <a:cubicBezTo>
                    <a:pt x="16937" y="228078"/>
                    <a:pt x="17808" y="227117"/>
                    <a:pt x="18784" y="226367"/>
                  </a:cubicBezTo>
                  <a:close/>
                </a:path>
              </a:pathLst>
            </a:custGeom>
            <a:grpFill/>
            <a:ln w="14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F171B811-EA74-6D05-E98C-DBD8FF0111E2}"/>
                </a:ext>
              </a:extLst>
            </p:cNvPr>
            <p:cNvSpPr/>
            <p:nvPr/>
          </p:nvSpPr>
          <p:spPr>
            <a:xfrm rot="5400000">
              <a:off x="8283390" y="1546918"/>
              <a:ext cx="231752" cy="231773"/>
            </a:xfrm>
            <a:custGeom>
              <a:avLst/>
              <a:gdLst>
                <a:gd name="connsiteX0" fmla="*/ 223366 w 231752"/>
                <a:gd name="connsiteY0" fmla="*/ 29567 h 231773"/>
                <a:gd name="connsiteX1" fmla="*/ 229567 w 231752"/>
                <a:gd name="connsiteY1" fmla="*/ 22149 h 231773"/>
                <a:gd name="connsiteX2" fmla="*/ 229567 w 231752"/>
                <a:gd name="connsiteY2" fmla="*/ 7343 h 231773"/>
                <a:gd name="connsiteX3" fmla="*/ 216548 w 231752"/>
                <a:gd name="connsiteY3" fmla="*/ 1 h 231773"/>
                <a:gd name="connsiteX4" fmla="*/ 202613 w 231752"/>
                <a:gd name="connsiteY4" fmla="*/ 7824 h 231773"/>
                <a:gd name="connsiteX5" fmla="*/ 8411 w 231752"/>
                <a:gd name="connsiteY5" fmla="*/ 202132 h 231773"/>
                <a:gd name="connsiteX6" fmla="*/ 10483 w 231752"/>
                <a:gd name="connsiteY6" fmla="*/ 231743 h 231773"/>
                <a:gd name="connsiteX7" fmla="*/ 8156 w 231752"/>
                <a:gd name="connsiteY7" fmla="*/ 227509 h 231773"/>
                <a:gd name="connsiteX8" fmla="*/ 6849 w 231752"/>
                <a:gd name="connsiteY8" fmla="*/ 206171 h 231773"/>
                <a:gd name="connsiteX9" fmla="*/ 11895 w 231752"/>
                <a:gd name="connsiteY9" fmla="*/ 200660 h 231773"/>
                <a:gd name="connsiteX10" fmla="*/ 201337 w 231752"/>
                <a:gd name="connsiteY10" fmla="*/ 11218 h 231773"/>
                <a:gd name="connsiteX11" fmla="*/ 209371 w 231752"/>
                <a:gd name="connsiteY11" fmla="*/ 4535 h 231773"/>
                <a:gd name="connsiteX12" fmla="*/ 225798 w 231752"/>
                <a:gd name="connsiteY12" fmla="*/ 5962 h 231773"/>
                <a:gd name="connsiteX13" fmla="*/ 227165 w 231752"/>
                <a:gd name="connsiteY13" fmla="*/ 22465 h 231773"/>
                <a:gd name="connsiteX14" fmla="*/ 218876 w 231752"/>
                <a:gd name="connsiteY14" fmla="*/ 32060 h 231773"/>
                <a:gd name="connsiteX15" fmla="*/ 56372 w 231752"/>
                <a:gd name="connsiteY15" fmla="*/ 194473 h 231773"/>
                <a:gd name="connsiteX16" fmla="*/ 20754 w 231752"/>
                <a:gd name="connsiteY16" fmla="*/ 228605 h 231773"/>
                <a:gd name="connsiteX17" fmla="*/ 19463 w 231752"/>
                <a:gd name="connsiteY17" fmla="*/ 231773 h 231773"/>
                <a:gd name="connsiteX18" fmla="*/ 29584 w 231752"/>
                <a:gd name="connsiteY18" fmla="*/ 223304 h 231773"/>
                <a:gd name="connsiteX19" fmla="*/ 223336 w 231752"/>
                <a:gd name="connsiteY19" fmla="*/ 29612 h 231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1752" h="231773">
                  <a:moveTo>
                    <a:pt x="223366" y="29567"/>
                  </a:moveTo>
                  <a:cubicBezTo>
                    <a:pt x="225633" y="27285"/>
                    <a:pt x="227870" y="24852"/>
                    <a:pt x="229567" y="22149"/>
                  </a:cubicBezTo>
                  <a:cubicBezTo>
                    <a:pt x="232586" y="17344"/>
                    <a:pt x="232375" y="12314"/>
                    <a:pt x="229567" y="7343"/>
                  </a:cubicBezTo>
                  <a:cubicBezTo>
                    <a:pt x="226684" y="2238"/>
                    <a:pt x="221969" y="-44"/>
                    <a:pt x="216548" y="1"/>
                  </a:cubicBezTo>
                  <a:cubicBezTo>
                    <a:pt x="210752" y="46"/>
                    <a:pt x="206578" y="3845"/>
                    <a:pt x="202613" y="7824"/>
                  </a:cubicBezTo>
                  <a:cubicBezTo>
                    <a:pt x="137909" y="72618"/>
                    <a:pt x="73145" y="137367"/>
                    <a:pt x="8411" y="202132"/>
                  </a:cubicBezTo>
                  <a:cubicBezTo>
                    <a:pt x="-3407" y="213964"/>
                    <a:pt x="-2821" y="222058"/>
                    <a:pt x="10483" y="231743"/>
                  </a:cubicBezTo>
                  <a:cubicBezTo>
                    <a:pt x="11174" y="229536"/>
                    <a:pt x="9297" y="228695"/>
                    <a:pt x="8156" y="227509"/>
                  </a:cubicBezTo>
                  <a:cubicBezTo>
                    <a:pt x="302" y="219325"/>
                    <a:pt x="32" y="215015"/>
                    <a:pt x="6849" y="206171"/>
                  </a:cubicBezTo>
                  <a:cubicBezTo>
                    <a:pt x="8381" y="204189"/>
                    <a:pt x="10138" y="202417"/>
                    <a:pt x="11895" y="200660"/>
                  </a:cubicBezTo>
                  <a:cubicBezTo>
                    <a:pt x="75037" y="137503"/>
                    <a:pt x="138180" y="74360"/>
                    <a:pt x="201337" y="11218"/>
                  </a:cubicBezTo>
                  <a:cubicBezTo>
                    <a:pt x="203815" y="8740"/>
                    <a:pt x="206352" y="6352"/>
                    <a:pt x="209371" y="4535"/>
                  </a:cubicBezTo>
                  <a:cubicBezTo>
                    <a:pt x="215317" y="977"/>
                    <a:pt x="221414" y="1517"/>
                    <a:pt x="225798" y="5962"/>
                  </a:cubicBezTo>
                  <a:cubicBezTo>
                    <a:pt x="230138" y="10347"/>
                    <a:pt x="230633" y="16518"/>
                    <a:pt x="227165" y="22465"/>
                  </a:cubicBezTo>
                  <a:cubicBezTo>
                    <a:pt x="225002" y="26189"/>
                    <a:pt x="221864" y="29072"/>
                    <a:pt x="218876" y="32060"/>
                  </a:cubicBezTo>
                  <a:cubicBezTo>
                    <a:pt x="164728" y="86208"/>
                    <a:pt x="110640" y="140431"/>
                    <a:pt x="56372" y="194473"/>
                  </a:cubicBezTo>
                  <a:cubicBezTo>
                    <a:pt x="44720" y="206081"/>
                    <a:pt x="33938" y="218604"/>
                    <a:pt x="20754" y="228605"/>
                  </a:cubicBezTo>
                  <a:cubicBezTo>
                    <a:pt x="19778" y="229356"/>
                    <a:pt x="18907" y="230317"/>
                    <a:pt x="19463" y="231773"/>
                  </a:cubicBezTo>
                  <a:cubicBezTo>
                    <a:pt x="22856" y="228965"/>
                    <a:pt x="26490" y="226398"/>
                    <a:pt x="29584" y="223304"/>
                  </a:cubicBezTo>
                  <a:cubicBezTo>
                    <a:pt x="94213" y="158780"/>
                    <a:pt x="158782" y="94211"/>
                    <a:pt x="223336" y="29612"/>
                  </a:cubicBezTo>
                  <a:close/>
                </a:path>
              </a:pathLst>
            </a:custGeom>
            <a:grpFill/>
            <a:ln w="14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5D866CFB-1B15-BC0A-82AB-DFAF36BD7148}"/>
                </a:ext>
              </a:extLst>
            </p:cNvPr>
            <p:cNvSpPr/>
            <p:nvPr/>
          </p:nvSpPr>
          <p:spPr>
            <a:xfrm rot="5400000">
              <a:off x="8300007" y="1780855"/>
              <a:ext cx="29721" cy="29825"/>
            </a:xfrm>
            <a:custGeom>
              <a:avLst/>
              <a:gdLst>
                <a:gd name="connsiteX0" fmla="*/ 15005 w 29721"/>
                <a:gd name="connsiteY0" fmla="*/ 0 h 29825"/>
                <a:gd name="connsiteX1" fmla="*/ 4 w 29721"/>
                <a:gd name="connsiteY1" fmla="*/ 14656 h 29825"/>
                <a:gd name="connsiteX2" fmla="*/ 15230 w 29721"/>
                <a:gd name="connsiteY2" fmla="*/ 29822 h 29825"/>
                <a:gd name="connsiteX3" fmla="*/ 29721 w 29721"/>
                <a:gd name="connsiteY3" fmla="*/ 14806 h 29825"/>
                <a:gd name="connsiteX4" fmla="*/ 15005 w 29721"/>
                <a:gd name="connsiteY4" fmla="*/ 0 h 29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721" h="29825">
                  <a:moveTo>
                    <a:pt x="15005" y="0"/>
                  </a:moveTo>
                  <a:cubicBezTo>
                    <a:pt x="7302" y="-45"/>
                    <a:pt x="184" y="6908"/>
                    <a:pt x="4" y="14656"/>
                  </a:cubicBezTo>
                  <a:cubicBezTo>
                    <a:pt x="-191" y="22614"/>
                    <a:pt x="7226" y="30002"/>
                    <a:pt x="15230" y="29822"/>
                  </a:cubicBezTo>
                  <a:cubicBezTo>
                    <a:pt x="23083" y="29642"/>
                    <a:pt x="29796" y="22689"/>
                    <a:pt x="29721" y="14806"/>
                  </a:cubicBezTo>
                  <a:cubicBezTo>
                    <a:pt x="29660" y="6878"/>
                    <a:pt x="22858" y="45"/>
                    <a:pt x="15005" y="0"/>
                  </a:cubicBezTo>
                  <a:close/>
                </a:path>
              </a:pathLst>
            </a:custGeom>
            <a:grpFill/>
            <a:ln w="14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292" name="Group 291">
            <a:extLst>
              <a:ext uri="{FF2B5EF4-FFF2-40B4-BE49-F238E27FC236}">
                <a16:creationId xmlns:a16="http://schemas.microsoft.com/office/drawing/2014/main" id="{57046254-00AF-9F63-8FDD-90BAAA6DA2BC}"/>
              </a:ext>
            </a:extLst>
          </p:cNvPr>
          <p:cNvGrpSpPr/>
          <p:nvPr/>
        </p:nvGrpSpPr>
        <p:grpSpPr>
          <a:xfrm>
            <a:off x="5765105" y="4122116"/>
            <a:ext cx="628430" cy="627905"/>
            <a:chOff x="11026550" y="3411959"/>
            <a:chExt cx="1135218" cy="1134269"/>
          </a:xfrm>
          <a:solidFill>
            <a:schemeClr val="bg1"/>
          </a:solidFill>
        </p:grpSpPr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F6F729CA-67CA-A096-AFFC-D478A589969F}"/>
                </a:ext>
              </a:extLst>
            </p:cNvPr>
            <p:cNvSpPr/>
            <p:nvPr/>
          </p:nvSpPr>
          <p:spPr>
            <a:xfrm>
              <a:off x="11348053" y="4050107"/>
              <a:ext cx="491961" cy="496120"/>
            </a:xfrm>
            <a:custGeom>
              <a:avLst/>
              <a:gdLst>
                <a:gd name="connsiteX0" fmla="*/ 274150 w 491961"/>
                <a:gd name="connsiteY0" fmla="*/ 490521 h 496120"/>
                <a:gd name="connsiteX1" fmla="*/ 337969 w 491961"/>
                <a:gd name="connsiteY1" fmla="*/ 472655 h 496120"/>
                <a:gd name="connsiteX2" fmla="*/ 460691 w 491961"/>
                <a:gd name="connsiteY2" fmla="*/ 361785 h 496120"/>
                <a:gd name="connsiteX3" fmla="*/ 491386 w 491961"/>
                <a:gd name="connsiteY3" fmla="*/ 229938 h 496120"/>
                <a:gd name="connsiteX4" fmla="*/ 438232 w 491961"/>
                <a:gd name="connsiteY4" fmla="*/ 96047 h 496120"/>
                <a:gd name="connsiteX5" fmla="*/ 311067 w 491961"/>
                <a:gd name="connsiteY5" fmla="*/ 9827 h 496120"/>
                <a:gd name="connsiteX6" fmla="*/ 140258 w 491961"/>
                <a:gd name="connsiteY6" fmla="*/ 26775 h 496120"/>
                <a:gd name="connsiteX7" fmla="*/ 1774 w 491961"/>
                <a:gd name="connsiteY7" fmla="*/ 221820 h 496120"/>
                <a:gd name="connsiteX8" fmla="*/ 38099 w 491961"/>
                <a:gd name="connsiteY8" fmla="*/ 371622 h 496120"/>
                <a:gd name="connsiteX9" fmla="*/ 211633 w 491961"/>
                <a:gd name="connsiteY9" fmla="*/ 489365 h 496120"/>
                <a:gd name="connsiteX10" fmla="*/ 223870 w 491961"/>
                <a:gd name="connsiteY10" fmla="*/ 496121 h 496120"/>
                <a:gd name="connsiteX11" fmla="*/ 237173 w 491961"/>
                <a:gd name="connsiteY11" fmla="*/ 496121 h 496120"/>
                <a:gd name="connsiteX12" fmla="*/ 252699 w 491961"/>
                <a:gd name="connsiteY12" fmla="*/ 496121 h 496120"/>
                <a:gd name="connsiteX13" fmla="*/ 263780 w 491961"/>
                <a:gd name="connsiteY13" fmla="*/ 496121 h 496120"/>
                <a:gd name="connsiteX14" fmla="*/ 274120 w 491961"/>
                <a:gd name="connsiteY14" fmla="*/ 490521 h 496120"/>
                <a:gd name="connsiteX15" fmla="*/ 343866 w 491961"/>
                <a:gd name="connsiteY15" fmla="*/ 438138 h 496120"/>
                <a:gd name="connsiteX16" fmla="*/ 354828 w 491961"/>
                <a:gd name="connsiteY16" fmla="*/ 403383 h 496120"/>
                <a:gd name="connsiteX17" fmla="*/ 362057 w 491961"/>
                <a:gd name="connsiteY17" fmla="*/ 398406 h 496120"/>
                <a:gd name="connsiteX18" fmla="*/ 398560 w 491961"/>
                <a:gd name="connsiteY18" fmla="*/ 398465 h 496120"/>
                <a:gd name="connsiteX19" fmla="*/ 343836 w 491961"/>
                <a:gd name="connsiteY19" fmla="*/ 438108 h 496120"/>
                <a:gd name="connsiteX20" fmla="*/ 438084 w 491961"/>
                <a:gd name="connsiteY20" fmla="*/ 149111 h 496120"/>
                <a:gd name="connsiteX21" fmla="*/ 458943 w 491961"/>
                <a:gd name="connsiteY21" fmla="*/ 211598 h 496120"/>
                <a:gd name="connsiteX22" fmla="*/ 456661 w 491961"/>
                <a:gd name="connsiteY22" fmla="*/ 211035 h 496120"/>
                <a:gd name="connsiteX23" fmla="*/ 438084 w 491961"/>
                <a:gd name="connsiteY23" fmla="*/ 149111 h 496120"/>
                <a:gd name="connsiteX24" fmla="*/ 456276 w 491961"/>
                <a:gd name="connsiteY24" fmla="*/ 251863 h 496120"/>
                <a:gd name="connsiteX25" fmla="*/ 461165 w 491961"/>
                <a:gd name="connsiteY25" fmla="*/ 261848 h 496120"/>
                <a:gd name="connsiteX26" fmla="*/ 428929 w 491961"/>
                <a:gd name="connsiteY26" fmla="*/ 360541 h 496120"/>
                <a:gd name="connsiteX27" fmla="*/ 418885 w 491961"/>
                <a:gd name="connsiteY27" fmla="*/ 365340 h 496120"/>
                <a:gd name="connsiteX28" fmla="*/ 383301 w 491961"/>
                <a:gd name="connsiteY28" fmla="*/ 365281 h 496120"/>
                <a:gd name="connsiteX29" fmla="*/ 328844 w 491961"/>
                <a:gd name="connsiteY29" fmla="*/ 338615 h 496120"/>
                <a:gd name="connsiteX30" fmla="*/ 323866 w 491961"/>
                <a:gd name="connsiteY30" fmla="*/ 314172 h 496120"/>
                <a:gd name="connsiteX31" fmla="*/ 346177 w 491961"/>
                <a:gd name="connsiteY31" fmla="*/ 246085 h 496120"/>
                <a:gd name="connsiteX32" fmla="*/ 355747 w 491961"/>
                <a:gd name="connsiteY32" fmla="*/ 235182 h 496120"/>
                <a:gd name="connsiteX33" fmla="*/ 395893 w 491961"/>
                <a:gd name="connsiteY33" fmla="*/ 216990 h 496120"/>
                <a:gd name="connsiteX34" fmla="*/ 409848 w 491961"/>
                <a:gd name="connsiteY34" fmla="*/ 218057 h 496120"/>
                <a:gd name="connsiteX35" fmla="*/ 456276 w 491961"/>
                <a:gd name="connsiteY35" fmla="*/ 251863 h 496120"/>
                <a:gd name="connsiteX36" fmla="*/ 313793 w 491961"/>
                <a:gd name="connsiteY36" fmla="*/ 50033 h 496120"/>
                <a:gd name="connsiteX37" fmla="*/ 330562 w 491961"/>
                <a:gd name="connsiteY37" fmla="*/ 47900 h 496120"/>
                <a:gd name="connsiteX38" fmla="*/ 410026 w 491961"/>
                <a:gd name="connsiteY38" fmla="*/ 106328 h 496120"/>
                <a:gd name="connsiteX39" fmla="*/ 412604 w 491961"/>
                <a:gd name="connsiteY39" fmla="*/ 119009 h 496120"/>
                <a:gd name="connsiteX40" fmla="*/ 394204 w 491961"/>
                <a:gd name="connsiteY40" fmla="*/ 175658 h 496120"/>
                <a:gd name="connsiteX41" fmla="*/ 386175 w 491961"/>
                <a:gd name="connsiteY41" fmla="*/ 185258 h 496120"/>
                <a:gd name="connsiteX42" fmla="*/ 343925 w 491961"/>
                <a:gd name="connsiteY42" fmla="*/ 204250 h 496120"/>
                <a:gd name="connsiteX43" fmla="*/ 330977 w 491961"/>
                <a:gd name="connsiteY43" fmla="*/ 202650 h 496120"/>
                <a:gd name="connsiteX44" fmla="*/ 271009 w 491961"/>
                <a:gd name="connsiteY44" fmla="*/ 159155 h 496120"/>
                <a:gd name="connsiteX45" fmla="*/ 262624 w 491961"/>
                <a:gd name="connsiteY45" fmla="*/ 142889 h 496120"/>
                <a:gd name="connsiteX46" fmla="*/ 262772 w 491961"/>
                <a:gd name="connsiteY46" fmla="*/ 119661 h 496120"/>
                <a:gd name="connsiteX47" fmla="*/ 288816 w 491961"/>
                <a:gd name="connsiteY47" fmla="*/ 68225 h 496120"/>
                <a:gd name="connsiteX48" fmla="*/ 313822 w 491961"/>
                <a:gd name="connsiteY48" fmla="*/ 50033 h 496120"/>
                <a:gd name="connsiteX49" fmla="*/ 313763 w 491961"/>
                <a:gd name="connsiteY49" fmla="*/ 239419 h 496120"/>
                <a:gd name="connsiteX50" fmla="*/ 291571 w 491961"/>
                <a:gd name="connsiteY50" fmla="*/ 307594 h 496120"/>
                <a:gd name="connsiteX51" fmla="*/ 281409 w 491961"/>
                <a:gd name="connsiteY51" fmla="*/ 314527 h 496120"/>
                <a:gd name="connsiteX52" fmla="*/ 243425 w 491961"/>
                <a:gd name="connsiteY52" fmla="*/ 314409 h 496120"/>
                <a:gd name="connsiteX53" fmla="*/ 204019 w 491961"/>
                <a:gd name="connsiteY53" fmla="*/ 312157 h 496120"/>
                <a:gd name="connsiteX54" fmla="*/ 189886 w 491961"/>
                <a:gd name="connsiteY54" fmla="*/ 273670 h 496120"/>
                <a:gd name="connsiteX55" fmla="*/ 179694 w 491961"/>
                <a:gd name="connsiteY55" fmla="*/ 243360 h 496120"/>
                <a:gd name="connsiteX56" fmla="*/ 184938 w 491961"/>
                <a:gd name="connsiteY56" fmla="*/ 226145 h 496120"/>
                <a:gd name="connsiteX57" fmla="*/ 238714 w 491961"/>
                <a:gd name="connsiteY57" fmla="*/ 187273 h 496120"/>
                <a:gd name="connsiteX58" fmla="*/ 253024 w 491961"/>
                <a:gd name="connsiteY58" fmla="*/ 186740 h 496120"/>
                <a:gd name="connsiteX59" fmla="*/ 309319 w 491961"/>
                <a:gd name="connsiteY59" fmla="*/ 227775 h 496120"/>
                <a:gd name="connsiteX60" fmla="*/ 313763 w 491961"/>
                <a:gd name="connsiteY60" fmla="*/ 239419 h 496120"/>
                <a:gd name="connsiteX61" fmla="*/ 279898 w 491961"/>
                <a:gd name="connsiteY61" fmla="*/ 33501 h 496120"/>
                <a:gd name="connsiteX62" fmla="*/ 248521 w 491961"/>
                <a:gd name="connsiteY62" fmla="*/ 56552 h 496120"/>
                <a:gd name="connsiteX63" fmla="*/ 240788 w 491961"/>
                <a:gd name="connsiteY63" fmla="*/ 54389 h 496120"/>
                <a:gd name="connsiteX64" fmla="*/ 212285 w 491961"/>
                <a:gd name="connsiteY64" fmla="*/ 33649 h 496120"/>
                <a:gd name="connsiteX65" fmla="*/ 279898 w 491961"/>
                <a:gd name="connsiteY65" fmla="*/ 33501 h 496120"/>
                <a:gd name="connsiteX66" fmla="*/ 94453 w 491961"/>
                <a:gd name="connsiteY66" fmla="*/ 92758 h 496120"/>
                <a:gd name="connsiteX67" fmla="*/ 162154 w 491961"/>
                <a:gd name="connsiteY67" fmla="*/ 47663 h 496120"/>
                <a:gd name="connsiteX68" fmla="*/ 177946 w 491961"/>
                <a:gd name="connsiteY68" fmla="*/ 49708 h 496120"/>
                <a:gd name="connsiteX69" fmla="*/ 220907 w 491961"/>
                <a:gd name="connsiteY69" fmla="*/ 80817 h 496120"/>
                <a:gd name="connsiteX70" fmla="*/ 229618 w 491961"/>
                <a:gd name="connsiteY70" fmla="*/ 98032 h 496120"/>
                <a:gd name="connsiteX71" fmla="*/ 229470 w 491961"/>
                <a:gd name="connsiteY71" fmla="*/ 120164 h 496120"/>
                <a:gd name="connsiteX72" fmla="*/ 203011 w 491961"/>
                <a:gd name="connsiteY72" fmla="*/ 172607 h 496120"/>
                <a:gd name="connsiteX73" fmla="*/ 162717 w 491961"/>
                <a:gd name="connsiteY73" fmla="*/ 201732 h 496120"/>
                <a:gd name="connsiteX74" fmla="*/ 145828 w 491961"/>
                <a:gd name="connsiteY74" fmla="*/ 203154 h 496120"/>
                <a:gd name="connsiteX75" fmla="*/ 101208 w 491961"/>
                <a:gd name="connsiteY75" fmla="*/ 180547 h 496120"/>
                <a:gd name="connsiteX76" fmla="*/ 84290 w 491961"/>
                <a:gd name="connsiteY76" fmla="*/ 134356 h 496120"/>
                <a:gd name="connsiteX77" fmla="*/ 94453 w 491961"/>
                <a:gd name="connsiteY77" fmla="*/ 92728 h 496120"/>
                <a:gd name="connsiteX78" fmla="*/ 54306 w 491961"/>
                <a:gd name="connsiteY78" fmla="*/ 148578 h 496120"/>
                <a:gd name="connsiteX79" fmla="*/ 65891 w 491961"/>
                <a:gd name="connsiteY79" fmla="*/ 183303 h 496120"/>
                <a:gd name="connsiteX80" fmla="*/ 63787 w 491961"/>
                <a:gd name="connsiteY80" fmla="*/ 190917 h 496120"/>
                <a:gd name="connsiteX81" fmla="*/ 33181 w 491961"/>
                <a:gd name="connsiteY81" fmla="*/ 212901 h 496120"/>
                <a:gd name="connsiteX82" fmla="*/ 54335 w 491961"/>
                <a:gd name="connsiteY82" fmla="*/ 148578 h 496120"/>
                <a:gd name="connsiteX83" fmla="*/ 94897 w 491961"/>
                <a:gd name="connsiteY83" fmla="*/ 399413 h 496120"/>
                <a:gd name="connsiteX84" fmla="*/ 97415 w 491961"/>
                <a:gd name="connsiteY84" fmla="*/ 398613 h 496120"/>
                <a:gd name="connsiteX85" fmla="*/ 134036 w 491961"/>
                <a:gd name="connsiteY85" fmla="*/ 400213 h 496120"/>
                <a:gd name="connsiteX86" fmla="*/ 148554 w 491961"/>
                <a:gd name="connsiteY86" fmla="*/ 438167 h 496120"/>
                <a:gd name="connsiteX87" fmla="*/ 94867 w 491961"/>
                <a:gd name="connsiteY87" fmla="*/ 399443 h 496120"/>
                <a:gd name="connsiteX88" fmla="*/ 102600 w 491961"/>
                <a:gd name="connsiteY88" fmla="*/ 365251 h 496120"/>
                <a:gd name="connsiteX89" fmla="*/ 90453 w 491961"/>
                <a:gd name="connsiteY89" fmla="*/ 365370 h 496120"/>
                <a:gd name="connsiteX90" fmla="*/ 53002 w 491961"/>
                <a:gd name="connsiteY90" fmla="*/ 342793 h 496120"/>
                <a:gd name="connsiteX91" fmla="*/ 31166 w 491961"/>
                <a:gd name="connsiteY91" fmla="*/ 264574 h 496120"/>
                <a:gd name="connsiteX92" fmla="*/ 37358 w 491961"/>
                <a:gd name="connsiteY92" fmla="*/ 250885 h 496120"/>
                <a:gd name="connsiteX93" fmla="*/ 81149 w 491961"/>
                <a:gd name="connsiteY93" fmla="*/ 219064 h 496120"/>
                <a:gd name="connsiteX94" fmla="*/ 96971 w 491961"/>
                <a:gd name="connsiteY94" fmla="*/ 217050 h 496120"/>
                <a:gd name="connsiteX95" fmla="*/ 141740 w 491961"/>
                <a:gd name="connsiteY95" fmla="*/ 239567 h 496120"/>
                <a:gd name="connsiteX96" fmla="*/ 158687 w 491961"/>
                <a:gd name="connsiteY96" fmla="*/ 285491 h 496120"/>
                <a:gd name="connsiteX97" fmla="*/ 168702 w 491961"/>
                <a:gd name="connsiteY97" fmla="*/ 315831 h 496120"/>
                <a:gd name="connsiteX98" fmla="*/ 165028 w 491961"/>
                <a:gd name="connsiteY98" fmla="*/ 336482 h 496120"/>
                <a:gd name="connsiteX99" fmla="*/ 102541 w 491961"/>
                <a:gd name="connsiteY99" fmla="*/ 365251 h 496120"/>
                <a:gd name="connsiteX100" fmla="*/ 246595 w 491961"/>
                <a:gd name="connsiteY100" fmla="*/ 461959 h 496120"/>
                <a:gd name="connsiteX101" fmla="*/ 195397 w 491961"/>
                <a:gd name="connsiteY101" fmla="*/ 456004 h 496120"/>
                <a:gd name="connsiteX102" fmla="*/ 186420 w 491961"/>
                <a:gd name="connsiteY102" fmla="*/ 447767 h 496120"/>
                <a:gd name="connsiteX103" fmla="*/ 168405 w 491961"/>
                <a:gd name="connsiteY103" fmla="*/ 392184 h 496120"/>
                <a:gd name="connsiteX104" fmla="*/ 170657 w 491961"/>
                <a:gd name="connsiteY104" fmla="*/ 380451 h 496120"/>
                <a:gd name="connsiteX105" fmla="*/ 171368 w 491961"/>
                <a:gd name="connsiteY105" fmla="*/ 379621 h 496120"/>
                <a:gd name="connsiteX106" fmla="*/ 199486 w 491961"/>
                <a:gd name="connsiteY106" fmla="*/ 349193 h 496120"/>
                <a:gd name="connsiteX107" fmla="*/ 239840 w 491961"/>
                <a:gd name="connsiteY107" fmla="*/ 347711 h 496120"/>
                <a:gd name="connsiteX108" fmla="*/ 253113 w 491961"/>
                <a:gd name="connsiteY108" fmla="*/ 347711 h 496120"/>
                <a:gd name="connsiteX109" fmla="*/ 293408 w 491961"/>
                <a:gd name="connsiteY109" fmla="*/ 349459 h 496120"/>
                <a:gd name="connsiteX110" fmla="*/ 320755 w 491961"/>
                <a:gd name="connsiteY110" fmla="*/ 379236 h 496120"/>
                <a:gd name="connsiteX111" fmla="*/ 323718 w 491961"/>
                <a:gd name="connsiteY111" fmla="*/ 392925 h 496120"/>
                <a:gd name="connsiteX112" fmla="*/ 305971 w 491961"/>
                <a:gd name="connsiteY112" fmla="*/ 447441 h 496120"/>
                <a:gd name="connsiteX113" fmla="*/ 296164 w 491961"/>
                <a:gd name="connsiteY113" fmla="*/ 456181 h 496120"/>
                <a:gd name="connsiteX114" fmla="*/ 246595 w 491961"/>
                <a:gd name="connsiteY114" fmla="*/ 461989 h 496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</a:cxnLst>
              <a:rect l="l" t="t" r="r" b="b"/>
              <a:pathLst>
                <a:path w="491961" h="496120">
                  <a:moveTo>
                    <a:pt x="274150" y="490521"/>
                  </a:moveTo>
                  <a:cubicBezTo>
                    <a:pt x="296164" y="487114"/>
                    <a:pt x="317555" y="481662"/>
                    <a:pt x="337969" y="472655"/>
                  </a:cubicBezTo>
                  <a:cubicBezTo>
                    <a:pt x="391093" y="449219"/>
                    <a:pt x="431951" y="412153"/>
                    <a:pt x="460691" y="361785"/>
                  </a:cubicBezTo>
                  <a:cubicBezTo>
                    <a:pt x="484009" y="320927"/>
                    <a:pt x="494645" y="276929"/>
                    <a:pt x="491386" y="229938"/>
                  </a:cubicBezTo>
                  <a:cubicBezTo>
                    <a:pt x="487920" y="179747"/>
                    <a:pt x="469135" y="135304"/>
                    <a:pt x="438232" y="96047"/>
                  </a:cubicBezTo>
                  <a:cubicBezTo>
                    <a:pt x="405078" y="53944"/>
                    <a:pt x="362650" y="24997"/>
                    <a:pt x="311067" y="9827"/>
                  </a:cubicBezTo>
                  <a:cubicBezTo>
                    <a:pt x="251869" y="-7564"/>
                    <a:pt x="194478" y="-1846"/>
                    <a:pt x="140258" y="26775"/>
                  </a:cubicBezTo>
                  <a:cubicBezTo>
                    <a:pt x="61624" y="68285"/>
                    <a:pt x="13152" y="132845"/>
                    <a:pt x="1774" y="221820"/>
                  </a:cubicBezTo>
                  <a:cubicBezTo>
                    <a:pt x="-5099" y="275625"/>
                    <a:pt x="8204" y="326083"/>
                    <a:pt x="38099" y="371622"/>
                  </a:cubicBezTo>
                  <a:cubicBezTo>
                    <a:pt x="79579" y="434819"/>
                    <a:pt x="136258" y="475884"/>
                    <a:pt x="211633" y="489365"/>
                  </a:cubicBezTo>
                  <a:cubicBezTo>
                    <a:pt x="216107" y="490165"/>
                    <a:pt x="222507" y="489039"/>
                    <a:pt x="223870" y="496121"/>
                  </a:cubicBezTo>
                  <a:lnTo>
                    <a:pt x="237173" y="496121"/>
                  </a:lnTo>
                  <a:cubicBezTo>
                    <a:pt x="242358" y="492447"/>
                    <a:pt x="247514" y="492625"/>
                    <a:pt x="252699" y="496121"/>
                  </a:cubicBezTo>
                  <a:lnTo>
                    <a:pt x="263780" y="496121"/>
                  </a:lnTo>
                  <a:cubicBezTo>
                    <a:pt x="264787" y="489839"/>
                    <a:pt x="270298" y="491114"/>
                    <a:pt x="274120" y="490521"/>
                  </a:cubicBezTo>
                  <a:close/>
                  <a:moveTo>
                    <a:pt x="343866" y="438138"/>
                  </a:moveTo>
                  <a:cubicBezTo>
                    <a:pt x="347865" y="425605"/>
                    <a:pt x="351510" y="414553"/>
                    <a:pt x="354828" y="403383"/>
                  </a:cubicBezTo>
                  <a:cubicBezTo>
                    <a:pt x="356013" y="399443"/>
                    <a:pt x="358206" y="398346"/>
                    <a:pt x="362057" y="398406"/>
                  </a:cubicBezTo>
                  <a:cubicBezTo>
                    <a:pt x="373376" y="398584"/>
                    <a:pt x="384664" y="398465"/>
                    <a:pt x="398560" y="398465"/>
                  </a:cubicBezTo>
                  <a:cubicBezTo>
                    <a:pt x="381405" y="415294"/>
                    <a:pt x="364546" y="427916"/>
                    <a:pt x="343836" y="438108"/>
                  </a:cubicBezTo>
                  <a:close/>
                  <a:moveTo>
                    <a:pt x="438084" y="149111"/>
                  </a:moveTo>
                  <a:cubicBezTo>
                    <a:pt x="449106" y="168962"/>
                    <a:pt x="454973" y="189525"/>
                    <a:pt x="458943" y="211598"/>
                  </a:cubicBezTo>
                  <a:cubicBezTo>
                    <a:pt x="457372" y="211213"/>
                    <a:pt x="456958" y="211213"/>
                    <a:pt x="456661" y="211035"/>
                  </a:cubicBezTo>
                  <a:cubicBezTo>
                    <a:pt x="434025" y="196438"/>
                    <a:pt x="427833" y="175797"/>
                    <a:pt x="438084" y="149111"/>
                  </a:cubicBezTo>
                  <a:close/>
                  <a:moveTo>
                    <a:pt x="456276" y="251863"/>
                  </a:moveTo>
                  <a:cubicBezTo>
                    <a:pt x="460069" y="254530"/>
                    <a:pt x="461521" y="257255"/>
                    <a:pt x="461165" y="261848"/>
                  </a:cubicBezTo>
                  <a:cubicBezTo>
                    <a:pt x="458380" y="297372"/>
                    <a:pt x="447625" y="330201"/>
                    <a:pt x="428929" y="360541"/>
                  </a:cubicBezTo>
                  <a:cubicBezTo>
                    <a:pt x="426322" y="364777"/>
                    <a:pt x="423181" y="365400"/>
                    <a:pt x="418885" y="365340"/>
                  </a:cubicBezTo>
                  <a:cubicBezTo>
                    <a:pt x="408574" y="365163"/>
                    <a:pt x="398234" y="365281"/>
                    <a:pt x="383301" y="365281"/>
                  </a:cubicBezTo>
                  <a:cubicBezTo>
                    <a:pt x="360932" y="372451"/>
                    <a:pt x="343629" y="359711"/>
                    <a:pt x="328844" y="338615"/>
                  </a:cubicBezTo>
                  <a:cubicBezTo>
                    <a:pt x="323007" y="330290"/>
                    <a:pt x="320192" y="324216"/>
                    <a:pt x="323866" y="314172"/>
                  </a:cubicBezTo>
                  <a:cubicBezTo>
                    <a:pt x="332044" y="291743"/>
                    <a:pt x="338977" y="268870"/>
                    <a:pt x="346177" y="246085"/>
                  </a:cubicBezTo>
                  <a:cubicBezTo>
                    <a:pt x="347836" y="240841"/>
                    <a:pt x="350384" y="237404"/>
                    <a:pt x="355747" y="235182"/>
                  </a:cubicBezTo>
                  <a:cubicBezTo>
                    <a:pt x="369316" y="229523"/>
                    <a:pt x="382649" y="223301"/>
                    <a:pt x="395893" y="216990"/>
                  </a:cubicBezTo>
                  <a:cubicBezTo>
                    <a:pt x="400989" y="214561"/>
                    <a:pt x="404930" y="214294"/>
                    <a:pt x="409848" y="218057"/>
                  </a:cubicBezTo>
                  <a:cubicBezTo>
                    <a:pt x="425048" y="229701"/>
                    <a:pt x="440603" y="240871"/>
                    <a:pt x="456276" y="251863"/>
                  </a:cubicBezTo>
                  <a:close/>
                  <a:moveTo>
                    <a:pt x="313793" y="50033"/>
                  </a:moveTo>
                  <a:cubicBezTo>
                    <a:pt x="319303" y="45441"/>
                    <a:pt x="323896" y="44997"/>
                    <a:pt x="330562" y="47900"/>
                  </a:cubicBezTo>
                  <a:cubicBezTo>
                    <a:pt x="361495" y="61411"/>
                    <a:pt x="387894" y="80877"/>
                    <a:pt x="410026" y="106328"/>
                  </a:cubicBezTo>
                  <a:cubicBezTo>
                    <a:pt x="413611" y="110446"/>
                    <a:pt x="414382" y="113794"/>
                    <a:pt x="412604" y="119009"/>
                  </a:cubicBezTo>
                  <a:cubicBezTo>
                    <a:pt x="406145" y="137793"/>
                    <a:pt x="400249" y="156755"/>
                    <a:pt x="394204" y="175658"/>
                  </a:cubicBezTo>
                  <a:cubicBezTo>
                    <a:pt x="392812" y="179984"/>
                    <a:pt x="390827" y="183303"/>
                    <a:pt x="386175" y="185258"/>
                  </a:cubicBezTo>
                  <a:cubicBezTo>
                    <a:pt x="371953" y="191273"/>
                    <a:pt x="357791" y="197465"/>
                    <a:pt x="343925" y="204250"/>
                  </a:cubicBezTo>
                  <a:cubicBezTo>
                    <a:pt x="338681" y="206828"/>
                    <a:pt x="335214" y="205761"/>
                    <a:pt x="330977" y="202650"/>
                  </a:cubicBezTo>
                  <a:cubicBezTo>
                    <a:pt x="311096" y="187984"/>
                    <a:pt x="291245" y="173318"/>
                    <a:pt x="271009" y="159155"/>
                  </a:cubicBezTo>
                  <a:cubicBezTo>
                    <a:pt x="264935" y="154918"/>
                    <a:pt x="261972" y="150445"/>
                    <a:pt x="262624" y="142889"/>
                  </a:cubicBezTo>
                  <a:cubicBezTo>
                    <a:pt x="263306" y="135215"/>
                    <a:pt x="262772" y="127394"/>
                    <a:pt x="262772" y="119661"/>
                  </a:cubicBezTo>
                  <a:cubicBezTo>
                    <a:pt x="255158" y="94239"/>
                    <a:pt x="268520" y="79780"/>
                    <a:pt x="288816" y="68225"/>
                  </a:cubicBezTo>
                  <a:cubicBezTo>
                    <a:pt x="297734" y="63159"/>
                    <a:pt x="305911" y="56641"/>
                    <a:pt x="313822" y="50033"/>
                  </a:cubicBezTo>
                  <a:close/>
                  <a:moveTo>
                    <a:pt x="313763" y="239419"/>
                  </a:moveTo>
                  <a:cubicBezTo>
                    <a:pt x="305882" y="261996"/>
                    <a:pt x="298504" y="284721"/>
                    <a:pt x="291571" y="307594"/>
                  </a:cubicBezTo>
                  <a:cubicBezTo>
                    <a:pt x="289764" y="313520"/>
                    <a:pt x="286890" y="314705"/>
                    <a:pt x="281409" y="314527"/>
                  </a:cubicBezTo>
                  <a:cubicBezTo>
                    <a:pt x="269616" y="314172"/>
                    <a:pt x="257795" y="314409"/>
                    <a:pt x="243425" y="314409"/>
                  </a:cubicBezTo>
                  <a:cubicBezTo>
                    <a:pt x="231662" y="313579"/>
                    <a:pt x="213826" y="320068"/>
                    <a:pt x="204019" y="312157"/>
                  </a:cubicBezTo>
                  <a:cubicBezTo>
                    <a:pt x="194893" y="304780"/>
                    <a:pt x="194271" y="286914"/>
                    <a:pt x="189886" y="273670"/>
                  </a:cubicBezTo>
                  <a:cubicBezTo>
                    <a:pt x="186538" y="263537"/>
                    <a:pt x="183694" y="253226"/>
                    <a:pt x="179694" y="243360"/>
                  </a:cubicBezTo>
                  <a:cubicBezTo>
                    <a:pt x="176553" y="235627"/>
                    <a:pt x="177857" y="230975"/>
                    <a:pt x="184938" y="226145"/>
                  </a:cubicBezTo>
                  <a:cubicBezTo>
                    <a:pt x="203189" y="213672"/>
                    <a:pt x="221026" y="200546"/>
                    <a:pt x="238714" y="187273"/>
                  </a:cubicBezTo>
                  <a:cubicBezTo>
                    <a:pt x="243840" y="183421"/>
                    <a:pt x="247336" y="182384"/>
                    <a:pt x="253024" y="186740"/>
                  </a:cubicBezTo>
                  <a:cubicBezTo>
                    <a:pt x="271483" y="200813"/>
                    <a:pt x="290445" y="214264"/>
                    <a:pt x="309319" y="227775"/>
                  </a:cubicBezTo>
                  <a:cubicBezTo>
                    <a:pt x="313615" y="230856"/>
                    <a:pt x="315867" y="233345"/>
                    <a:pt x="313763" y="239419"/>
                  </a:cubicBezTo>
                  <a:close/>
                  <a:moveTo>
                    <a:pt x="279898" y="33501"/>
                  </a:moveTo>
                  <a:cubicBezTo>
                    <a:pt x="268579" y="41826"/>
                    <a:pt x="258595" y="49263"/>
                    <a:pt x="248521" y="56552"/>
                  </a:cubicBezTo>
                  <a:cubicBezTo>
                    <a:pt x="245262" y="58922"/>
                    <a:pt x="243040" y="56018"/>
                    <a:pt x="240788" y="54389"/>
                  </a:cubicBezTo>
                  <a:cubicBezTo>
                    <a:pt x="231840" y="47989"/>
                    <a:pt x="223011" y="41471"/>
                    <a:pt x="212285" y="33649"/>
                  </a:cubicBezTo>
                  <a:cubicBezTo>
                    <a:pt x="235395" y="29530"/>
                    <a:pt x="256461" y="29738"/>
                    <a:pt x="279898" y="33501"/>
                  </a:cubicBezTo>
                  <a:close/>
                  <a:moveTo>
                    <a:pt x="94453" y="92758"/>
                  </a:moveTo>
                  <a:cubicBezTo>
                    <a:pt x="115133" y="74595"/>
                    <a:pt x="136881" y="58774"/>
                    <a:pt x="162154" y="47663"/>
                  </a:cubicBezTo>
                  <a:cubicBezTo>
                    <a:pt x="168642" y="44819"/>
                    <a:pt x="172731" y="45737"/>
                    <a:pt x="177946" y="49708"/>
                  </a:cubicBezTo>
                  <a:cubicBezTo>
                    <a:pt x="192019" y="60403"/>
                    <a:pt x="206211" y="71010"/>
                    <a:pt x="220907" y="80817"/>
                  </a:cubicBezTo>
                  <a:cubicBezTo>
                    <a:pt x="227574" y="85262"/>
                    <a:pt x="230299" y="90180"/>
                    <a:pt x="229618" y="98032"/>
                  </a:cubicBezTo>
                  <a:cubicBezTo>
                    <a:pt x="228996" y="105350"/>
                    <a:pt x="229470" y="112787"/>
                    <a:pt x="229470" y="120164"/>
                  </a:cubicBezTo>
                  <a:cubicBezTo>
                    <a:pt x="236669" y="145734"/>
                    <a:pt x="223751" y="160518"/>
                    <a:pt x="203011" y="172607"/>
                  </a:cubicBezTo>
                  <a:cubicBezTo>
                    <a:pt x="188760" y="180903"/>
                    <a:pt x="175694" y="191421"/>
                    <a:pt x="162717" y="201732"/>
                  </a:cubicBezTo>
                  <a:cubicBezTo>
                    <a:pt x="156821" y="206413"/>
                    <a:pt x="152050" y="206472"/>
                    <a:pt x="145828" y="203154"/>
                  </a:cubicBezTo>
                  <a:cubicBezTo>
                    <a:pt x="130955" y="195243"/>
                    <a:pt x="111222" y="192991"/>
                    <a:pt x="101208" y="180547"/>
                  </a:cubicBezTo>
                  <a:cubicBezTo>
                    <a:pt x="91490" y="168488"/>
                    <a:pt x="91105" y="149319"/>
                    <a:pt x="84290" y="134356"/>
                  </a:cubicBezTo>
                  <a:cubicBezTo>
                    <a:pt x="76290" y="116846"/>
                    <a:pt x="80468" y="105024"/>
                    <a:pt x="94453" y="92728"/>
                  </a:cubicBezTo>
                  <a:close/>
                  <a:moveTo>
                    <a:pt x="54306" y="148578"/>
                  </a:moveTo>
                  <a:cubicBezTo>
                    <a:pt x="58543" y="161289"/>
                    <a:pt x="62157" y="172310"/>
                    <a:pt x="65891" y="183303"/>
                  </a:cubicBezTo>
                  <a:cubicBezTo>
                    <a:pt x="66928" y="186384"/>
                    <a:pt x="66898" y="188754"/>
                    <a:pt x="63787" y="190917"/>
                  </a:cubicBezTo>
                  <a:cubicBezTo>
                    <a:pt x="53891" y="197791"/>
                    <a:pt x="44173" y="204961"/>
                    <a:pt x="33181" y="212901"/>
                  </a:cubicBezTo>
                  <a:cubicBezTo>
                    <a:pt x="37003" y="189821"/>
                    <a:pt x="43225" y="169348"/>
                    <a:pt x="54335" y="148578"/>
                  </a:cubicBezTo>
                  <a:close/>
                  <a:moveTo>
                    <a:pt x="94897" y="399413"/>
                  </a:moveTo>
                  <a:cubicBezTo>
                    <a:pt x="96793" y="398791"/>
                    <a:pt x="97119" y="398613"/>
                    <a:pt x="97415" y="398613"/>
                  </a:cubicBezTo>
                  <a:cubicBezTo>
                    <a:pt x="109889" y="398732"/>
                    <a:pt x="125474" y="394347"/>
                    <a:pt x="134036" y="400213"/>
                  </a:cubicBezTo>
                  <a:cubicBezTo>
                    <a:pt x="143636" y="406791"/>
                    <a:pt x="143340" y="423827"/>
                    <a:pt x="148554" y="438167"/>
                  </a:cubicBezTo>
                  <a:cubicBezTo>
                    <a:pt x="127607" y="427975"/>
                    <a:pt x="110778" y="415383"/>
                    <a:pt x="94867" y="399443"/>
                  </a:cubicBezTo>
                  <a:close/>
                  <a:moveTo>
                    <a:pt x="102600" y="365251"/>
                  </a:moveTo>
                  <a:cubicBezTo>
                    <a:pt x="98541" y="365251"/>
                    <a:pt x="94334" y="364570"/>
                    <a:pt x="90453" y="365370"/>
                  </a:cubicBezTo>
                  <a:cubicBezTo>
                    <a:pt x="70779" y="369459"/>
                    <a:pt x="60646" y="360096"/>
                    <a:pt x="53002" y="342793"/>
                  </a:cubicBezTo>
                  <a:cubicBezTo>
                    <a:pt x="41891" y="317609"/>
                    <a:pt x="33862" y="291950"/>
                    <a:pt x="31166" y="264574"/>
                  </a:cubicBezTo>
                  <a:cubicBezTo>
                    <a:pt x="30573" y="258529"/>
                    <a:pt x="31996" y="254559"/>
                    <a:pt x="37358" y="250885"/>
                  </a:cubicBezTo>
                  <a:cubicBezTo>
                    <a:pt x="52261" y="240723"/>
                    <a:pt x="66779" y="229997"/>
                    <a:pt x="81149" y="219064"/>
                  </a:cubicBezTo>
                  <a:cubicBezTo>
                    <a:pt x="86364" y="215124"/>
                    <a:pt x="90690" y="213879"/>
                    <a:pt x="96971" y="217050"/>
                  </a:cubicBezTo>
                  <a:cubicBezTo>
                    <a:pt x="112052" y="224664"/>
                    <a:pt x="131222" y="228071"/>
                    <a:pt x="141740" y="239567"/>
                  </a:cubicBezTo>
                  <a:cubicBezTo>
                    <a:pt x="151932" y="250708"/>
                    <a:pt x="153443" y="269818"/>
                    <a:pt x="158687" y="285491"/>
                  </a:cubicBezTo>
                  <a:cubicBezTo>
                    <a:pt x="162065" y="295595"/>
                    <a:pt x="164672" y="306024"/>
                    <a:pt x="168702" y="315831"/>
                  </a:cubicBezTo>
                  <a:cubicBezTo>
                    <a:pt x="172079" y="324009"/>
                    <a:pt x="170124" y="329371"/>
                    <a:pt x="165028" y="336482"/>
                  </a:cubicBezTo>
                  <a:cubicBezTo>
                    <a:pt x="149413" y="358289"/>
                    <a:pt x="131725" y="373725"/>
                    <a:pt x="102541" y="365251"/>
                  </a:cubicBezTo>
                  <a:close/>
                  <a:moveTo>
                    <a:pt x="246595" y="461959"/>
                  </a:moveTo>
                  <a:cubicBezTo>
                    <a:pt x="228788" y="461544"/>
                    <a:pt x="211989" y="459796"/>
                    <a:pt x="195397" y="456004"/>
                  </a:cubicBezTo>
                  <a:cubicBezTo>
                    <a:pt x="190567" y="454907"/>
                    <a:pt x="187901" y="452567"/>
                    <a:pt x="186420" y="447767"/>
                  </a:cubicBezTo>
                  <a:cubicBezTo>
                    <a:pt x="180672" y="429160"/>
                    <a:pt x="174716" y="410613"/>
                    <a:pt x="168405" y="392184"/>
                  </a:cubicBezTo>
                  <a:cubicBezTo>
                    <a:pt x="166776" y="387414"/>
                    <a:pt x="166776" y="383769"/>
                    <a:pt x="170657" y="380451"/>
                  </a:cubicBezTo>
                  <a:cubicBezTo>
                    <a:pt x="170924" y="380214"/>
                    <a:pt x="171131" y="379888"/>
                    <a:pt x="171368" y="379621"/>
                  </a:cubicBezTo>
                  <a:cubicBezTo>
                    <a:pt x="180553" y="369103"/>
                    <a:pt x="187901" y="354674"/>
                    <a:pt x="199486" y="349193"/>
                  </a:cubicBezTo>
                  <a:cubicBezTo>
                    <a:pt x="210656" y="343889"/>
                    <a:pt x="226211" y="347830"/>
                    <a:pt x="239840" y="347711"/>
                  </a:cubicBezTo>
                  <a:cubicBezTo>
                    <a:pt x="244254" y="347682"/>
                    <a:pt x="248699" y="347652"/>
                    <a:pt x="253113" y="347711"/>
                  </a:cubicBezTo>
                  <a:cubicBezTo>
                    <a:pt x="266713" y="347889"/>
                    <a:pt x="282179" y="344186"/>
                    <a:pt x="293408" y="349459"/>
                  </a:cubicBezTo>
                  <a:cubicBezTo>
                    <a:pt x="304667" y="354733"/>
                    <a:pt x="311541" y="369192"/>
                    <a:pt x="320755" y="379236"/>
                  </a:cubicBezTo>
                  <a:cubicBezTo>
                    <a:pt x="324666" y="383532"/>
                    <a:pt x="325644" y="387325"/>
                    <a:pt x="323718" y="392925"/>
                  </a:cubicBezTo>
                  <a:cubicBezTo>
                    <a:pt x="317467" y="410968"/>
                    <a:pt x="311570" y="429160"/>
                    <a:pt x="305971" y="447441"/>
                  </a:cubicBezTo>
                  <a:cubicBezTo>
                    <a:pt x="304341" y="452774"/>
                    <a:pt x="301378" y="454996"/>
                    <a:pt x="296164" y="456181"/>
                  </a:cubicBezTo>
                  <a:cubicBezTo>
                    <a:pt x="279542" y="459974"/>
                    <a:pt x="262743" y="461544"/>
                    <a:pt x="246595" y="461989"/>
                  </a:cubicBezTo>
                  <a:close/>
                </a:path>
              </a:pathLst>
            </a:custGeom>
            <a:grpFill/>
            <a:ln w="29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4843C99B-73A7-4EDE-5E2B-04A932A93A2C}"/>
                </a:ext>
              </a:extLst>
            </p:cNvPr>
            <p:cNvSpPr/>
            <p:nvPr/>
          </p:nvSpPr>
          <p:spPr>
            <a:xfrm>
              <a:off x="11345200" y="4047698"/>
              <a:ext cx="497757" cy="498530"/>
            </a:xfrm>
            <a:custGeom>
              <a:avLst/>
              <a:gdLst>
                <a:gd name="connsiteX0" fmla="*/ 493024 w 497757"/>
                <a:gd name="connsiteY0" fmla="*/ 200852 h 498530"/>
                <a:gd name="connsiteX1" fmla="*/ 250663 w 497757"/>
                <a:gd name="connsiteY1" fmla="*/ 0 h 498530"/>
                <a:gd name="connsiteX2" fmla="*/ 58284 w 497757"/>
                <a:gd name="connsiteY2" fmla="*/ 93567 h 498530"/>
                <a:gd name="connsiteX3" fmla="*/ 1457 w 497757"/>
                <a:gd name="connsiteY3" fmla="*/ 271931 h 498530"/>
                <a:gd name="connsiteX4" fmla="*/ 214871 w 497757"/>
                <a:gd name="connsiteY4" fmla="*/ 494915 h 498530"/>
                <a:gd name="connsiteX5" fmla="*/ 226782 w 497757"/>
                <a:gd name="connsiteY5" fmla="*/ 498530 h 498530"/>
                <a:gd name="connsiteX6" fmla="*/ 214545 w 497757"/>
                <a:gd name="connsiteY6" fmla="*/ 491775 h 498530"/>
                <a:gd name="connsiteX7" fmla="*/ 41011 w 497757"/>
                <a:gd name="connsiteY7" fmla="*/ 374031 h 498530"/>
                <a:gd name="connsiteX8" fmla="*/ 4686 w 497757"/>
                <a:gd name="connsiteY8" fmla="*/ 224229 h 498530"/>
                <a:gd name="connsiteX9" fmla="*/ 143170 w 497757"/>
                <a:gd name="connsiteY9" fmla="*/ 29184 h 498530"/>
                <a:gd name="connsiteX10" fmla="*/ 313979 w 497757"/>
                <a:gd name="connsiteY10" fmla="*/ 12237 h 498530"/>
                <a:gd name="connsiteX11" fmla="*/ 441144 w 497757"/>
                <a:gd name="connsiteY11" fmla="*/ 98456 h 498530"/>
                <a:gd name="connsiteX12" fmla="*/ 494298 w 497757"/>
                <a:gd name="connsiteY12" fmla="*/ 232347 h 498530"/>
                <a:gd name="connsiteX13" fmla="*/ 463603 w 497757"/>
                <a:gd name="connsiteY13" fmla="*/ 364194 h 498530"/>
                <a:gd name="connsiteX14" fmla="*/ 340881 w 497757"/>
                <a:gd name="connsiteY14" fmla="*/ 475064 h 498530"/>
                <a:gd name="connsiteX15" fmla="*/ 277062 w 497757"/>
                <a:gd name="connsiteY15" fmla="*/ 492930 h 498530"/>
                <a:gd name="connsiteX16" fmla="*/ 266721 w 497757"/>
                <a:gd name="connsiteY16" fmla="*/ 498530 h 498530"/>
                <a:gd name="connsiteX17" fmla="*/ 285298 w 497757"/>
                <a:gd name="connsiteY17" fmla="*/ 494649 h 498530"/>
                <a:gd name="connsiteX18" fmla="*/ 493054 w 497757"/>
                <a:gd name="connsiteY18" fmla="*/ 200823 h 498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97757" h="498530">
                  <a:moveTo>
                    <a:pt x="493024" y="200852"/>
                  </a:moveTo>
                  <a:cubicBezTo>
                    <a:pt x="470477" y="89153"/>
                    <a:pt x="364436" y="-207"/>
                    <a:pt x="250663" y="0"/>
                  </a:cubicBezTo>
                  <a:cubicBezTo>
                    <a:pt x="171851" y="148"/>
                    <a:pt x="108238" y="33955"/>
                    <a:pt x="58284" y="93567"/>
                  </a:cubicBezTo>
                  <a:cubicBezTo>
                    <a:pt x="15175" y="144973"/>
                    <a:pt x="-5950" y="204734"/>
                    <a:pt x="1457" y="271931"/>
                  </a:cubicBezTo>
                  <a:cubicBezTo>
                    <a:pt x="13693" y="383008"/>
                    <a:pt x="103972" y="476072"/>
                    <a:pt x="214871" y="494915"/>
                  </a:cubicBezTo>
                  <a:cubicBezTo>
                    <a:pt x="218812" y="495597"/>
                    <a:pt x="223789" y="494234"/>
                    <a:pt x="226782" y="498530"/>
                  </a:cubicBezTo>
                  <a:cubicBezTo>
                    <a:pt x="225389" y="491449"/>
                    <a:pt x="219019" y="492575"/>
                    <a:pt x="214545" y="491775"/>
                  </a:cubicBezTo>
                  <a:cubicBezTo>
                    <a:pt x="139170" y="478294"/>
                    <a:pt x="82491" y="437258"/>
                    <a:pt x="41011" y="374031"/>
                  </a:cubicBezTo>
                  <a:cubicBezTo>
                    <a:pt x="11116" y="328492"/>
                    <a:pt x="-2187" y="278035"/>
                    <a:pt x="4686" y="224229"/>
                  </a:cubicBezTo>
                  <a:cubicBezTo>
                    <a:pt x="16064" y="135255"/>
                    <a:pt x="64536" y="70724"/>
                    <a:pt x="143170" y="29184"/>
                  </a:cubicBezTo>
                  <a:cubicBezTo>
                    <a:pt x="197390" y="563"/>
                    <a:pt x="254751" y="-5185"/>
                    <a:pt x="313979" y="12237"/>
                  </a:cubicBezTo>
                  <a:cubicBezTo>
                    <a:pt x="365562" y="27407"/>
                    <a:pt x="407990" y="56324"/>
                    <a:pt x="441144" y="98456"/>
                  </a:cubicBezTo>
                  <a:cubicBezTo>
                    <a:pt x="472047" y="137714"/>
                    <a:pt x="490831" y="182127"/>
                    <a:pt x="494298" y="232347"/>
                  </a:cubicBezTo>
                  <a:cubicBezTo>
                    <a:pt x="497557" y="279368"/>
                    <a:pt x="486920" y="323366"/>
                    <a:pt x="463603" y="364194"/>
                  </a:cubicBezTo>
                  <a:cubicBezTo>
                    <a:pt x="434863" y="414563"/>
                    <a:pt x="394005" y="451628"/>
                    <a:pt x="340881" y="475064"/>
                  </a:cubicBezTo>
                  <a:cubicBezTo>
                    <a:pt x="320467" y="484071"/>
                    <a:pt x="299076" y="489523"/>
                    <a:pt x="277062" y="492930"/>
                  </a:cubicBezTo>
                  <a:cubicBezTo>
                    <a:pt x="273269" y="493523"/>
                    <a:pt x="267729" y="492249"/>
                    <a:pt x="266721" y="498530"/>
                  </a:cubicBezTo>
                  <a:cubicBezTo>
                    <a:pt x="272202" y="493938"/>
                    <a:pt x="279136" y="495627"/>
                    <a:pt x="285298" y="494649"/>
                  </a:cubicBezTo>
                  <a:cubicBezTo>
                    <a:pt x="410597" y="474887"/>
                    <a:pt x="522297" y="345736"/>
                    <a:pt x="493054" y="200823"/>
                  </a:cubicBezTo>
                  <a:close/>
                </a:path>
              </a:pathLst>
            </a:custGeom>
            <a:grpFill/>
            <a:ln w="29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18D5FA8D-941D-01CE-2416-F2F0E6CDC0EC}"/>
                </a:ext>
              </a:extLst>
            </p:cNvPr>
            <p:cNvSpPr/>
            <p:nvPr/>
          </p:nvSpPr>
          <p:spPr>
            <a:xfrm>
              <a:off x="11026550" y="3414803"/>
              <a:ext cx="1131560" cy="794375"/>
            </a:xfrm>
            <a:custGeom>
              <a:avLst/>
              <a:gdLst>
                <a:gd name="connsiteX0" fmla="*/ 10400 w 1131560"/>
                <a:gd name="connsiteY0" fmla="*/ 793037 h 794375"/>
                <a:gd name="connsiteX1" fmla="*/ 29154 w 1131560"/>
                <a:gd name="connsiteY1" fmla="*/ 782490 h 794375"/>
                <a:gd name="connsiteX2" fmla="*/ 29747 w 1131560"/>
                <a:gd name="connsiteY2" fmla="*/ 764801 h 794375"/>
                <a:gd name="connsiteX3" fmla="*/ 29747 w 1131560"/>
                <a:gd name="connsiteY3" fmla="*/ 91019 h 794375"/>
                <a:gd name="connsiteX4" fmla="*/ 31377 w 1131560"/>
                <a:gd name="connsiteY4" fmla="*/ 64531 h 794375"/>
                <a:gd name="connsiteX5" fmla="*/ 68857 w 1131560"/>
                <a:gd name="connsiteY5" fmla="*/ 27288 h 794375"/>
                <a:gd name="connsiteX6" fmla="*/ 88737 w 1131560"/>
                <a:gd name="connsiteY6" fmla="*/ 26162 h 794375"/>
                <a:gd name="connsiteX7" fmla="*/ 1045147 w 1131560"/>
                <a:gd name="connsiteY7" fmla="*/ 26162 h 794375"/>
                <a:gd name="connsiteX8" fmla="*/ 1070509 w 1131560"/>
                <a:gd name="connsiteY8" fmla="*/ 28088 h 794375"/>
                <a:gd name="connsiteX9" fmla="*/ 1104967 w 1131560"/>
                <a:gd name="connsiteY9" fmla="*/ 66427 h 794375"/>
                <a:gd name="connsiteX10" fmla="*/ 1105411 w 1131560"/>
                <a:gd name="connsiteY10" fmla="*/ 85241 h 794375"/>
                <a:gd name="connsiteX11" fmla="*/ 1105411 w 1131560"/>
                <a:gd name="connsiteY11" fmla="*/ 765690 h 794375"/>
                <a:gd name="connsiteX12" fmla="*/ 1106122 w 1131560"/>
                <a:gd name="connsiteY12" fmla="*/ 783379 h 794375"/>
                <a:gd name="connsiteX13" fmla="*/ 1118092 w 1131560"/>
                <a:gd name="connsiteY13" fmla="*/ 794371 h 794375"/>
                <a:gd name="connsiteX14" fmla="*/ 1130921 w 1131560"/>
                <a:gd name="connsiteY14" fmla="*/ 783112 h 794375"/>
                <a:gd name="connsiteX15" fmla="*/ 1131544 w 1131560"/>
                <a:gd name="connsiteY15" fmla="*/ 770964 h 794375"/>
                <a:gd name="connsiteX16" fmla="*/ 1131544 w 1131560"/>
                <a:gd name="connsiteY16" fmla="*/ 75019 h 794375"/>
                <a:gd name="connsiteX17" fmla="*/ 1067250 w 1131560"/>
                <a:gd name="connsiteY17" fmla="*/ 1333 h 794375"/>
                <a:gd name="connsiteX18" fmla="*/ 1045147 w 1131560"/>
                <a:gd name="connsiteY18" fmla="*/ 30 h 794375"/>
                <a:gd name="connsiteX19" fmla="*/ 89834 w 1131560"/>
                <a:gd name="connsiteY19" fmla="*/ 0 h 794375"/>
                <a:gd name="connsiteX20" fmla="*/ 60116 w 1131560"/>
                <a:gd name="connsiteY20" fmla="*/ 2755 h 794375"/>
                <a:gd name="connsiteX21" fmla="*/ 9511 w 1131560"/>
                <a:gd name="connsiteY21" fmla="*/ 44798 h 794375"/>
                <a:gd name="connsiteX22" fmla="*/ 59 w 1131560"/>
                <a:gd name="connsiteY22" fmla="*/ 58487 h 794375"/>
                <a:gd name="connsiteX23" fmla="*/ 59 w 1131560"/>
                <a:gd name="connsiteY23" fmla="*/ 62931 h 794375"/>
                <a:gd name="connsiteX24" fmla="*/ 1896 w 1131560"/>
                <a:gd name="connsiteY24" fmla="*/ 105033 h 794375"/>
                <a:gd name="connsiteX25" fmla="*/ 1896 w 1131560"/>
                <a:gd name="connsiteY25" fmla="*/ 202570 h 794375"/>
                <a:gd name="connsiteX26" fmla="*/ 1896 w 1131560"/>
                <a:gd name="connsiteY26" fmla="*/ 202570 h 794375"/>
                <a:gd name="connsiteX27" fmla="*/ 1896 w 1131560"/>
                <a:gd name="connsiteY27" fmla="*/ 244702 h 794375"/>
                <a:gd name="connsiteX28" fmla="*/ 1896 w 1131560"/>
                <a:gd name="connsiteY28" fmla="*/ 244702 h 794375"/>
                <a:gd name="connsiteX29" fmla="*/ 1896 w 1131560"/>
                <a:gd name="connsiteY29" fmla="*/ 282390 h 794375"/>
                <a:gd name="connsiteX30" fmla="*/ 1896 w 1131560"/>
                <a:gd name="connsiteY30" fmla="*/ 364401 h 794375"/>
                <a:gd name="connsiteX31" fmla="*/ 1955 w 1131560"/>
                <a:gd name="connsiteY31" fmla="*/ 410948 h 794375"/>
                <a:gd name="connsiteX32" fmla="*/ 1955 w 1131560"/>
                <a:gd name="connsiteY32" fmla="*/ 410948 h 794375"/>
                <a:gd name="connsiteX33" fmla="*/ 1985 w 1131560"/>
                <a:gd name="connsiteY33" fmla="*/ 453080 h 794375"/>
                <a:gd name="connsiteX34" fmla="*/ 1985 w 1131560"/>
                <a:gd name="connsiteY34" fmla="*/ 453080 h 794375"/>
                <a:gd name="connsiteX35" fmla="*/ 2044 w 1131560"/>
                <a:gd name="connsiteY35" fmla="*/ 508485 h 794375"/>
                <a:gd name="connsiteX36" fmla="*/ 2104 w 1131560"/>
                <a:gd name="connsiteY36" fmla="*/ 570557 h 794375"/>
                <a:gd name="connsiteX37" fmla="*/ 2104 w 1131560"/>
                <a:gd name="connsiteY37" fmla="*/ 570557 h 794375"/>
                <a:gd name="connsiteX38" fmla="*/ 2163 w 1131560"/>
                <a:gd name="connsiteY38" fmla="*/ 621548 h 794375"/>
                <a:gd name="connsiteX39" fmla="*/ 2163 w 1131560"/>
                <a:gd name="connsiteY39" fmla="*/ 621548 h 794375"/>
                <a:gd name="connsiteX40" fmla="*/ 2193 w 1131560"/>
                <a:gd name="connsiteY40" fmla="*/ 668094 h 794375"/>
                <a:gd name="connsiteX41" fmla="*/ 2193 w 1131560"/>
                <a:gd name="connsiteY41" fmla="*/ 668094 h 794375"/>
                <a:gd name="connsiteX42" fmla="*/ 2193 w 1131560"/>
                <a:gd name="connsiteY42" fmla="*/ 721307 h 794375"/>
                <a:gd name="connsiteX43" fmla="*/ 2193 w 1131560"/>
                <a:gd name="connsiteY43" fmla="*/ 721307 h 794375"/>
                <a:gd name="connsiteX44" fmla="*/ 2163 w 1131560"/>
                <a:gd name="connsiteY44" fmla="*/ 757572 h 794375"/>
                <a:gd name="connsiteX45" fmla="*/ 0 w 1131560"/>
                <a:gd name="connsiteY45" fmla="*/ 767883 h 794375"/>
                <a:gd name="connsiteX46" fmla="*/ 0 w 1131560"/>
                <a:gd name="connsiteY46" fmla="*/ 790045 h 794375"/>
                <a:gd name="connsiteX47" fmla="*/ 10340 w 1131560"/>
                <a:gd name="connsiteY47" fmla="*/ 793037 h 794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1131560" h="794375">
                  <a:moveTo>
                    <a:pt x="10400" y="793037"/>
                  </a:moveTo>
                  <a:cubicBezTo>
                    <a:pt x="19940" y="796711"/>
                    <a:pt x="27347" y="792593"/>
                    <a:pt x="29154" y="782490"/>
                  </a:cubicBezTo>
                  <a:cubicBezTo>
                    <a:pt x="30191" y="776653"/>
                    <a:pt x="29747" y="770698"/>
                    <a:pt x="29747" y="764801"/>
                  </a:cubicBezTo>
                  <a:cubicBezTo>
                    <a:pt x="29747" y="540217"/>
                    <a:pt x="29747" y="315603"/>
                    <a:pt x="29747" y="91019"/>
                  </a:cubicBezTo>
                  <a:cubicBezTo>
                    <a:pt x="29747" y="82160"/>
                    <a:pt x="29599" y="73301"/>
                    <a:pt x="31377" y="64531"/>
                  </a:cubicBezTo>
                  <a:cubicBezTo>
                    <a:pt x="35554" y="44058"/>
                    <a:pt x="48324" y="31288"/>
                    <a:pt x="68857" y="27288"/>
                  </a:cubicBezTo>
                  <a:cubicBezTo>
                    <a:pt x="75434" y="26014"/>
                    <a:pt x="82101" y="26162"/>
                    <a:pt x="88737" y="26162"/>
                  </a:cubicBezTo>
                  <a:cubicBezTo>
                    <a:pt x="407541" y="26162"/>
                    <a:pt x="726344" y="26162"/>
                    <a:pt x="1045147" y="26162"/>
                  </a:cubicBezTo>
                  <a:cubicBezTo>
                    <a:pt x="1053650" y="26162"/>
                    <a:pt x="1062124" y="26251"/>
                    <a:pt x="1070509" y="28088"/>
                  </a:cubicBezTo>
                  <a:cubicBezTo>
                    <a:pt x="1090212" y="32443"/>
                    <a:pt x="1102715" y="46250"/>
                    <a:pt x="1104967" y="66427"/>
                  </a:cubicBezTo>
                  <a:cubicBezTo>
                    <a:pt x="1105648" y="72679"/>
                    <a:pt x="1105411" y="78960"/>
                    <a:pt x="1105411" y="85241"/>
                  </a:cubicBezTo>
                  <a:cubicBezTo>
                    <a:pt x="1105411" y="312048"/>
                    <a:pt x="1105411" y="538854"/>
                    <a:pt x="1105411" y="765690"/>
                  </a:cubicBezTo>
                  <a:cubicBezTo>
                    <a:pt x="1105411" y="771586"/>
                    <a:pt x="1104967" y="777542"/>
                    <a:pt x="1106122" y="783379"/>
                  </a:cubicBezTo>
                  <a:cubicBezTo>
                    <a:pt x="1107426" y="789867"/>
                    <a:pt x="1111248" y="794193"/>
                    <a:pt x="1118092" y="794371"/>
                  </a:cubicBezTo>
                  <a:cubicBezTo>
                    <a:pt x="1125499" y="794549"/>
                    <a:pt x="1129529" y="790104"/>
                    <a:pt x="1130921" y="783112"/>
                  </a:cubicBezTo>
                  <a:cubicBezTo>
                    <a:pt x="1131721" y="779112"/>
                    <a:pt x="1131544" y="775023"/>
                    <a:pt x="1131544" y="770964"/>
                  </a:cubicBezTo>
                  <a:cubicBezTo>
                    <a:pt x="1131544" y="538973"/>
                    <a:pt x="1131573" y="306981"/>
                    <a:pt x="1131544" y="75019"/>
                  </a:cubicBezTo>
                  <a:cubicBezTo>
                    <a:pt x="1131544" y="33243"/>
                    <a:pt x="1108552" y="7200"/>
                    <a:pt x="1067250" y="1333"/>
                  </a:cubicBezTo>
                  <a:cubicBezTo>
                    <a:pt x="1059902" y="296"/>
                    <a:pt x="1052554" y="30"/>
                    <a:pt x="1045147" y="30"/>
                  </a:cubicBezTo>
                  <a:cubicBezTo>
                    <a:pt x="726699" y="30"/>
                    <a:pt x="408281" y="30"/>
                    <a:pt x="89834" y="0"/>
                  </a:cubicBezTo>
                  <a:cubicBezTo>
                    <a:pt x="79819" y="0"/>
                    <a:pt x="69894" y="681"/>
                    <a:pt x="60116" y="2755"/>
                  </a:cubicBezTo>
                  <a:cubicBezTo>
                    <a:pt x="35821" y="7792"/>
                    <a:pt x="19288" y="22162"/>
                    <a:pt x="9511" y="44798"/>
                  </a:cubicBezTo>
                  <a:cubicBezTo>
                    <a:pt x="7318" y="49924"/>
                    <a:pt x="7229" y="56709"/>
                    <a:pt x="59" y="58487"/>
                  </a:cubicBezTo>
                  <a:lnTo>
                    <a:pt x="59" y="62931"/>
                  </a:lnTo>
                  <a:cubicBezTo>
                    <a:pt x="5066" y="76768"/>
                    <a:pt x="1185" y="90989"/>
                    <a:pt x="1896" y="105033"/>
                  </a:cubicBezTo>
                  <a:lnTo>
                    <a:pt x="1896" y="202570"/>
                  </a:lnTo>
                  <a:lnTo>
                    <a:pt x="1896" y="202570"/>
                  </a:lnTo>
                  <a:cubicBezTo>
                    <a:pt x="1896" y="216614"/>
                    <a:pt x="1896" y="230658"/>
                    <a:pt x="1896" y="244702"/>
                  </a:cubicBezTo>
                  <a:lnTo>
                    <a:pt x="1896" y="244702"/>
                  </a:lnTo>
                  <a:cubicBezTo>
                    <a:pt x="1896" y="257265"/>
                    <a:pt x="1896" y="269827"/>
                    <a:pt x="1896" y="282390"/>
                  </a:cubicBezTo>
                  <a:lnTo>
                    <a:pt x="1896" y="364401"/>
                  </a:lnTo>
                  <a:cubicBezTo>
                    <a:pt x="1955" y="379927"/>
                    <a:pt x="1955" y="395422"/>
                    <a:pt x="1955" y="410948"/>
                  </a:cubicBezTo>
                  <a:lnTo>
                    <a:pt x="1955" y="410948"/>
                  </a:lnTo>
                  <a:cubicBezTo>
                    <a:pt x="1955" y="424992"/>
                    <a:pt x="1955" y="439036"/>
                    <a:pt x="1985" y="453080"/>
                  </a:cubicBezTo>
                  <a:lnTo>
                    <a:pt x="1985" y="453080"/>
                  </a:lnTo>
                  <a:cubicBezTo>
                    <a:pt x="1985" y="471538"/>
                    <a:pt x="2015" y="490026"/>
                    <a:pt x="2044" y="508485"/>
                  </a:cubicBezTo>
                  <a:lnTo>
                    <a:pt x="2104" y="570557"/>
                  </a:lnTo>
                  <a:lnTo>
                    <a:pt x="2104" y="570557"/>
                  </a:lnTo>
                  <a:cubicBezTo>
                    <a:pt x="2104" y="587564"/>
                    <a:pt x="2133" y="604570"/>
                    <a:pt x="2163" y="621548"/>
                  </a:cubicBezTo>
                  <a:lnTo>
                    <a:pt x="2163" y="621548"/>
                  </a:lnTo>
                  <a:cubicBezTo>
                    <a:pt x="2163" y="637073"/>
                    <a:pt x="2163" y="652598"/>
                    <a:pt x="2193" y="668094"/>
                  </a:cubicBezTo>
                  <a:lnTo>
                    <a:pt x="2193" y="668094"/>
                  </a:lnTo>
                  <a:lnTo>
                    <a:pt x="2193" y="721307"/>
                  </a:lnTo>
                  <a:lnTo>
                    <a:pt x="2193" y="721307"/>
                  </a:lnTo>
                  <a:cubicBezTo>
                    <a:pt x="2193" y="733395"/>
                    <a:pt x="2281" y="745484"/>
                    <a:pt x="2163" y="757572"/>
                  </a:cubicBezTo>
                  <a:cubicBezTo>
                    <a:pt x="2133" y="761098"/>
                    <a:pt x="3378" y="765009"/>
                    <a:pt x="0" y="767883"/>
                  </a:cubicBezTo>
                  <a:lnTo>
                    <a:pt x="0" y="790045"/>
                  </a:lnTo>
                  <a:cubicBezTo>
                    <a:pt x="4059" y="788978"/>
                    <a:pt x="6992" y="791734"/>
                    <a:pt x="10340" y="793037"/>
                  </a:cubicBezTo>
                  <a:close/>
                </a:path>
              </a:pathLst>
            </a:custGeom>
            <a:grpFill/>
            <a:ln w="29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51A84A83-1BDE-9B8E-5CC7-962257C1257C}"/>
                </a:ext>
              </a:extLst>
            </p:cNvPr>
            <p:cNvSpPr/>
            <p:nvPr/>
          </p:nvSpPr>
          <p:spPr>
            <a:xfrm>
              <a:off x="11026580" y="3411959"/>
              <a:ext cx="1135188" cy="802508"/>
            </a:xfrm>
            <a:custGeom>
              <a:avLst/>
              <a:gdLst>
                <a:gd name="connsiteX0" fmla="*/ 22725 w 1135188"/>
                <a:gd name="connsiteY0" fmla="*/ 801333 h 802508"/>
                <a:gd name="connsiteX1" fmla="*/ 33302 w 1135188"/>
                <a:gd name="connsiteY1" fmla="*/ 778075 h 802508"/>
                <a:gd name="connsiteX2" fmla="*/ 33302 w 1135188"/>
                <a:gd name="connsiteY2" fmla="*/ 775853 h 802508"/>
                <a:gd name="connsiteX3" fmla="*/ 34280 w 1135188"/>
                <a:gd name="connsiteY3" fmla="*/ 79879 h 802508"/>
                <a:gd name="connsiteX4" fmla="*/ 81004 w 1135188"/>
                <a:gd name="connsiteY4" fmla="*/ 33243 h 802508"/>
                <a:gd name="connsiteX5" fmla="*/ 1055191 w 1135188"/>
                <a:gd name="connsiteY5" fmla="*/ 33243 h 802508"/>
                <a:gd name="connsiteX6" fmla="*/ 1101856 w 1135188"/>
                <a:gd name="connsiteY6" fmla="*/ 79819 h 802508"/>
                <a:gd name="connsiteX7" fmla="*/ 1101856 w 1135188"/>
                <a:gd name="connsiteY7" fmla="*/ 776920 h 802508"/>
                <a:gd name="connsiteX8" fmla="*/ 1102093 w 1135188"/>
                <a:gd name="connsiteY8" fmla="*/ 787971 h 802508"/>
                <a:gd name="connsiteX9" fmla="*/ 1117766 w 1135188"/>
                <a:gd name="connsiteY9" fmla="*/ 802282 h 802508"/>
                <a:gd name="connsiteX10" fmla="*/ 1134832 w 1135188"/>
                <a:gd name="connsiteY10" fmla="*/ 788297 h 802508"/>
                <a:gd name="connsiteX11" fmla="*/ 1135099 w 1135188"/>
                <a:gd name="connsiteY11" fmla="*/ 779468 h 802508"/>
                <a:gd name="connsiteX12" fmla="*/ 1135069 w 1135188"/>
                <a:gd name="connsiteY12" fmla="*/ 76827 h 802508"/>
                <a:gd name="connsiteX13" fmla="*/ 1133943 w 1135188"/>
                <a:gd name="connsiteY13" fmla="*/ 60294 h 802508"/>
                <a:gd name="connsiteX14" fmla="*/ 1055694 w 1135188"/>
                <a:gd name="connsiteY14" fmla="*/ 0 h 802508"/>
                <a:gd name="connsiteX15" fmla="*/ 80382 w 1135188"/>
                <a:gd name="connsiteY15" fmla="*/ 30 h 802508"/>
                <a:gd name="connsiteX16" fmla="*/ 64916 w 1135188"/>
                <a:gd name="connsiteY16" fmla="*/ 948 h 802508"/>
                <a:gd name="connsiteX17" fmla="*/ 4089 w 1135188"/>
                <a:gd name="connsiteY17" fmla="*/ 51761 h 802508"/>
                <a:gd name="connsiteX18" fmla="*/ 30 w 1135188"/>
                <a:gd name="connsiteY18" fmla="*/ 61331 h 802508"/>
                <a:gd name="connsiteX19" fmla="*/ 9481 w 1135188"/>
                <a:gd name="connsiteY19" fmla="*/ 47643 h 802508"/>
                <a:gd name="connsiteX20" fmla="*/ 60057 w 1135188"/>
                <a:gd name="connsiteY20" fmla="*/ 5511 h 802508"/>
                <a:gd name="connsiteX21" fmla="*/ 89774 w 1135188"/>
                <a:gd name="connsiteY21" fmla="*/ 2755 h 802508"/>
                <a:gd name="connsiteX22" fmla="*/ 1045087 w 1135188"/>
                <a:gd name="connsiteY22" fmla="*/ 2785 h 802508"/>
                <a:gd name="connsiteX23" fmla="*/ 1067190 w 1135188"/>
                <a:gd name="connsiteY23" fmla="*/ 4089 h 802508"/>
                <a:gd name="connsiteX24" fmla="*/ 1131484 w 1135188"/>
                <a:gd name="connsiteY24" fmla="*/ 77775 h 802508"/>
                <a:gd name="connsiteX25" fmla="*/ 1131484 w 1135188"/>
                <a:gd name="connsiteY25" fmla="*/ 773720 h 802508"/>
                <a:gd name="connsiteX26" fmla="*/ 1130862 w 1135188"/>
                <a:gd name="connsiteY26" fmla="*/ 785867 h 802508"/>
                <a:gd name="connsiteX27" fmla="*/ 1118033 w 1135188"/>
                <a:gd name="connsiteY27" fmla="*/ 797126 h 802508"/>
                <a:gd name="connsiteX28" fmla="*/ 1106063 w 1135188"/>
                <a:gd name="connsiteY28" fmla="*/ 786134 h 802508"/>
                <a:gd name="connsiteX29" fmla="*/ 1105352 w 1135188"/>
                <a:gd name="connsiteY29" fmla="*/ 768446 h 802508"/>
                <a:gd name="connsiteX30" fmla="*/ 1105352 w 1135188"/>
                <a:gd name="connsiteY30" fmla="*/ 87997 h 802508"/>
                <a:gd name="connsiteX31" fmla="*/ 1104908 w 1135188"/>
                <a:gd name="connsiteY31" fmla="*/ 69183 h 802508"/>
                <a:gd name="connsiteX32" fmla="*/ 1070450 w 1135188"/>
                <a:gd name="connsiteY32" fmla="*/ 30843 h 802508"/>
                <a:gd name="connsiteX33" fmla="*/ 1045087 w 1135188"/>
                <a:gd name="connsiteY33" fmla="*/ 28917 h 802508"/>
                <a:gd name="connsiteX34" fmla="*/ 88678 w 1135188"/>
                <a:gd name="connsiteY34" fmla="*/ 28917 h 802508"/>
                <a:gd name="connsiteX35" fmla="*/ 68797 w 1135188"/>
                <a:gd name="connsiteY35" fmla="*/ 30043 h 802508"/>
                <a:gd name="connsiteX36" fmla="*/ 31317 w 1135188"/>
                <a:gd name="connsiteY36" fmla="*/ 67286 h 802508"/>
                <a:gd name="connsiteX37" fmla="*/ 29688 w 1135188"/>
                <a:gd name="connsiteY37" fmla="*/ 93774 h 802508"/>
                <a:gd name="connsiteX38" fmla="*/ 29688 w 1135188"/>
                <a:gd name="connsiteY38" fmla="*/ 767557 h 802508"/>
                <a:gd name="connsiteX39" fmla="*/ 29095 w 1135188"/>
                <a:gd name="connsiteY39" fmla="*/ 785245 h 802508"/>
                <a:gd name="connsiteX40" fmla="*/ 10340 w 1135188"/>
                <a:gd name="connsiteY40" fmla="*/ 795793 h 802508"/>
                <a:gd name="connsiteX41" fmla="*/ 0 w 1135188"/>
                <a:gd name="connsiteY41" fmla="*/ 792800 h 802508"/>
                <a:gd name="connsiteX42" fmla="*/ 22695 w 1135188"/>
                <a:gd name="connsiteY42" fmla="*/ 801245 h 802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1135188" h="802508">
                  <a:moveTo>
                    <a:pt x="22725" y="801333"/>
                  </a:moveTo>
                  <a:cubicBezTo>
                    <a:pt x="33302" y="797067"/>
                    <a:pt x="33836" y="787704"/>
                    <a:pt x="33302" y="778075"/>
                  </a:cubicBezTo>
                  <a:cubicBezTo>
                    <a:pt x="33273" y="777334"/>
                    <a:pt x="33302" y="776594"/>
                    <a:pt x="33302" y="775853"/>
                  </a:cubicBezTo>
                  <a:cubicBezTo>
                    <a:pt x="33628" y="543861"/>
                    <a:pt x="33925" y="311870"/>
                    <a:pt x="34280" y="79879"/>
                  </a:cubicBezTo>
                  <a:cubicBezTo>
                    <a:pt x="34339" y="47761"/>
                    <a:pt x="48887" y="33243"/>
                    <a:pt x="81004" y="33243"/>
                  </a:cubicBezTo>
                  <a:cubicBezTo>
                    <a:pt x="405733" y="33243"/>
                    <a:pt x="730462" y="33243"/>
                    <a:pt x="1055191" y="33243"/>
                  </a:cubicBezTo>
                  <a:cubicBezTo>
                    <a:pt x="1087278" y="33243"/>
                    <a:pt x="1101856" y="47850"/>
                    <a:pt x="1101856" y="79819"/>
                  </a:cubicBezTo>
                  <a:cubicBezTo>
                    <a:pt x="1101856" y="312196"/>
                    <a:pt x="1101856" y="544543"/>
                    <a:pt x="1101856" y="776920"/>
                  </a:cubicBezTo>
                  <a:cubicBezTo>
                    <a:pt x="1101856" y="780623"/>
                    <a:pt x="1101441" y="784386"/>
                    <a:pt x="1102093" y="787971"/>
                  </a:cubicBezTo>
                  <a:cubicBezTo>
                    <a:pt x="1103604" y="796593"/>
                    <a:pt x="1108730" y="801956"/>
                    <a:pt x="1117766" y="802282"/>
                  </a:cubicBezTo>
                  <a:cubicBezTo>
                    <a:pt x="1127307" y="802608"/>
                    <a:pt x="1132906" y="797363"/>
                    <a:pt x="1134832" y="788297"/>
                  </a:cubicBezTo>
                  <a:cubicBezTo>
                    <a:pt x="1135425" y="785453"/>
                    <a:pt x="1135099" y="782401"/>
                    <a:pt x="1135099" y="779468"/>
                  </a:cubicBezTo>
                  <a:cubicBezTo>
                    <a:pt x="1135099" y="545254"/>
                    <a:pt x="1135099" y="311040"/>
                    <a:pt x="1135069" y="76827"/>
                  </a:cubicBezTo>
                  <a:cubicBezTo>
                    <a:pt x="1135069" y="71316"/>
                    <a:pt x="1134951" y="65686"/>
                    <a:pt x="1133943" y="60294"/>
                  </a:cubicBezTo>
                  <a:cubicBezTo>
                    <a:pt x="1126803" y="22281"/>
                    <a:pt x="1097915" y="0"/>
                    <a:pt x="1055694" y="0"/>
                  </a:cubicBezTo>
                  <a:cubicBezTo>
                    <a:pt x="730581" y="0"/>
                    <a:pt x="405496" y="0"/>
                    <a:pt x="80382" y="30"/>
                  </a:cubicBezTo>
                  <a:cubicBezTo>
                    <a:pt x="75227" y="30"/>
                    <a:pt x="70012" y="207"/>
                    <a:pt x="64916" y="948"/>
                  </a:cubicBezTo>
                  <a:cubicBezTo>
                    <a:pt x="34221" y="5304"/>
                    <a:pt x="14133" y="22458"/>
                    <a:pt x="4089" y="51761"/>
                  </a:cubicBezTo>
                  <a:cubicBezTo>
                    <a:pt x="2992" y="54991"/>
                    <a:pt x="4000" y="59287"/>
                    <a:pt x="30" y="61331"/>
                  </a:cubicBezTo>
                  <a:cubicBezTo>
                    <a:pt x="7200" y="59583"/>
                    <a:pt x="7289" y="52768"/>
                    <a:pt x="9481" y="47643"/>
                  </a:cubicBezTo>
                  <a:cubicBezTo>
                    <a:pt x="19259" y="25006"/>
                    <a:pt x="35791" y="10637"/>
                    <a:pt x="60057" y="5511"/>
                  </a:cubicBezTo>
                  <a:cubicBezTo>
                    <a:pt x="69864" y="3437"/>
                    <a:pt x="79760" y="2755"/>
                    <a:pt x="89774" y="2755"/>
                  </a:cubicBezTo>
                  <a:cubicBezTo>
                    <a:pt x="408222" y="2815"/>
                    <a:pt x="726640" y="2785"/>
                    <a:pt x="1045087" y="2785"/>
                  </a:cubicBezTo>
                  <a:cubicBezTo>
                    <a:pt x="1052495" y="2785"/>
                    <a:pt x="1059843" y="3052"/>
                    <a:pt x="1067190" y="4089"/>
                  </a:cubicBezTo>
                  <a:cubicBezTo>
                    <a:pt x="1108522" y="9955"/>
                    <a:pt x="1131484" y="35999"/>
                    <a:pt x="1131484" y="77775"/>
                  </a:cubicBezTo>
                  <a:cubicBezTo>
                    <a:pt x="1131544" y="309766"/>
                    <a:pt x="1131514" y="541728"/>
                    <a:pt x="1131484" y="773720"/>
                  </a:cubicBezTo>
                  <a:cubicBezTo>
                    <a:pt x="1131484" y="777779"/>
                    <a:pt x="1131662" y="781868"/>
                    <a:pt x="1130862" y="785867"/>
                  </a:cubicBezTo>
                  <a:cubicBezTo>
                    <a:pt x="1129470" y="792860"/>
                    <a:pt x="1125440" y="797304"/>
                    <a:pt x="1118033" y="797126"/>
                  </a:cubicBezTo>
                  <a:cubicBezTo>
                    <a:pt x="1111189" y="796948"/>
                    <a:pt x="1107367" y="792623"/>
                    <a:pt x="1106063" y="786134"/>
                  </a:cubicBezTo>
                  <a:cubicBezTo>
                    <a:pt x="1104878" y="780297"/>
                    <a:pt x="1105352" y="774342"/>
                    <a:pt x="1105352" y="768446"/>
                  </a:cubicBezTo>
                  <a:cubicBezTo>
                    <a:pt x="1105352" y="541639"/>
                    <a:pt x="1105352" y="314833"/>
                    <a:pt x="1105352" y="87997"/>
                  </a:cubicBezTo>
                  <a:cubicBezTo>
                    <a:pt x="1105352" y="81716"/>
                    <a:pt x="1105619" y="75434"/>
                    <a:pt x="1104908" y="69183"/>
                  </a:cubicBezTo>
                  <a:cubicBezTo>
                    <a:pt x="1102685" y="49006"/>
                    <a:pt x="1090182" y="35199"/>
                    <a:pt x="1070450" y="30843"/>
                  </a:cubicBezTo>
                  <a:cubicBezTo>
                    <a:pt x="1062065" y="29006"/>
                    <a:pt x="1053591" y="28917"/>
                    <a:pt x="1045087" y="28917"/>
                  </a:cubicBezTo>
                  <a:cubicBezTo>
                    <a:pt x="726284" y="28917"/>
                    <a:pt x="407481" y="28917"/>
                    <a:pt x="88678" y="28917"/>
                  </a:cubicBezTo>
                  <a:cubicBezTo>
                    <a:pt x="82041" y="28917"/>
                    <a:pt x="75375" y="28769"/>
                    <a:pt x="68797" y="30043"/>
                  </a:cubicBezTo>
                  <a:cubicBezTo>
                    <a:pt x="48265" y="34043"/>
                    <a:pt x="35465" y="46813"/>
                    <a:pt x="31317" y="67286"/>
                  </a:cubicBezTo>
                  <a:cubicBezTo>
                    <a:pt x="29540" y="76056"/>
                    <a:pt x="29688" y="84915"/>
                    <a:pt x="29688" y="93774"/>
                  </a:cubicBezTo>
                  <a:cubicBezTo>
                    <a:pt x="29688" y="318359"/>
                    <a:pt x="29688" y="542973"/>
                    <a:pt x="29688" y="767557"/>
                  </a:cubicBezTo>
                  <a:cubicBezTo>
                    <a:pt x="29688" y="773453"/>
                    <a:pt x="30132" y="779408"/>
                    <a:pt x="29095" y="785245"/>
                  </a:cubicBezTo>
                  <a:cubicBezTo>
                    <a:pt x="27288" y="795349"/>
                    <a:pt x="19910" y="799496"/>
                    <a:pt x="10340" y="795793"/>
                  </a:cubicBezTo>
                  <a:cubicBezTo>
                    <a:pt x="6963" y="794489"/>
                    <a:pt x="4029" y="791734"/>
                    <a:pt x="0" y="792800"/>
                  </a:cubicBezTo>
                  <a:cubicBezTo>
                    <a:pt x="6222" y="799230"/>
                    <a:pt x="12918" y="805185"/>
                    <a:pt x="22695" y="801245"/>
                  </a:cubicBezTo>
                  <a:close/>
                </a:path>
              </a:pathLst>
            </a:custGeom>
            <a:grpFill/>
            <a:ln w="29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F222780C-A7B3-C1B0-5AB3-C4264A2770C6}"/>
                </a:ext>
              </a:extLst>
            </p:cNvPr>
            <p:cNvSpPr/>
            <p:nvPr/>
          </p:nvSpPr>
          <p:spPr>
            <a:xfrm>
              <a:off x="11026610" y="3923288"/>
              <a:ext cx="1155" cy="62101"/>
            </a:xfrm>
            <a:custGeom>
              <a:avLst/>
              <a:gdLst>
                <a:gd name="connsiteX0" fmla="*/ 1156 w 1155"/>
                <a:gd name="connsiteY0" fmla="*/ 237 h 62101"/>
                <a:gd name="connsiteX1" fmla="*/ 1156 w 1155"/>
                <a:gd name="connsiteY1" fmla="*/ 0 h 62101"/>
                <a:gd name="connsiteX2" fmla="*/ 0 w 1155"/>
                <a:gd name="connsiteY2" fmla="*/ 30 h 62101"/>
                <a:gd name="connsiteX3" fmla="*/ 0 w 1155"/>
                <a:gd name="connsiteY3" fmla="*/ 62101 h 62101"/>
                <a:gd name="connsiteX4" fmla="*/ 1156 w 1155"/>
                <a:gd name="connsiteY4" fmla="*/ 62101 h 62101"/>
                <a:gd name="connsiteX5" fmla="*/ 1156 w 1155"/>
                <a:gd name="connsiteY5" fmla="*/ 267 h 62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55" h="62101">
                  <a:moveTo>
                    <a:pt x="1156" y="237"/>
                  </a:moveTo>
                  <a:lnTo>
                    <a:pt x="1156" y="0"/>
                  </a:lnTo>
                  <a:cubicBezTo>
                    <a:pt x="770" y="0"/>
                    <a:pt x="385" y="0"/>
                    <a:pt x="0" y="30"/>
                  </a:cubicBezTo>
                  <a:lnTo>
                    <a:pt x="0" y="62101"/>
                  </a:lnTo>
                  <a:cubicBezTo>
                    <a:pt x="385" y="62101"/>
                    <a:pt x="770" y="62101"/>
                    <a:pt x="1156" y="62101"/>
                  </a:cubicBezTo>
                  <a:cubicBezTo>
                    <a:pt x="1156" y="41480"/>
                    <a:pt x="1156" y="20858"/>
                    <a:pt x="1156" y="267"/>
                  </a:cubicBezTo>
                  <a:close/>
                </a:path>
              </a:pathLst>
            </a:custGeom>
            <a:grpFill/>
            <a:ln w="29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62948300-C8B2-452F-C4EC-D3564309775C}"/>
                </a:ext>
              </a:extLst>
            </p:cNvPr>
            <p:cNvSpPr/>
            <p:nvPr/>
          </p:nvSpPr>
          <p:spPr>
            <a:xfrm>
              <a:off x="11027765" y="3923288"/>
              <a:ext cx="948" cy="62071"/>
            </a:xfrm>
            <a:custGeom>
              <a:avLst/>
              <a:gdLst>
                <a:gd name="connsiteX0" fmla="*/ 0 w 948"/>
                <a:gd name="connsiteY0" fmla="*/ 237 h 62071"/>
                <a:gd name="connsiteX1" fmla="*/ 0 w 948"/>
                <a:gd name="connsiteY1" fmla="*/ 62072 h 62071"/>
                <a:gd name="connsiteX2" fmla="*/ 948 w 948"/>
                <a:gd name="connsiteY2" fmla="*/ 62072 h 62071"/>
                <a:gd name="connsiteX3" fmla="*/ 948 w 948"/>
                <a:gd name="connsiteY3" fmla="*/ 62072 h 62071"/>
                <a:gd name="connsiteX4" fmla="*/ 889 w 948"/>
                <a:gd name="connsiteY4" fmla="*/ 0 h 62071"/>
                <a:gd name="connsiteX5" fmla="*/ 0 w 948"/>
                <a:gd name="connsiteY5" fmla="*/ 0 h 62071"/>
                <a:gd name="connsiteX6" fmla="*/ 0 w 948"/>
                <a:gd name="connsiteY6" fmla="*/ 237 h 62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48" h="62071">
                  <a:moveTo>
                    <a:pt x="0" y="237"/>
                  </a:moveTo>
                  <a:cubicBezTo>
                    <a:pt x="0" y="20858"/>
                    <a:pt x="0" y="41480"/>
                    <a:pt x="0" y="62072"/>
                  </a:cubicBezTo>
                  <a:cubicBezTo>
                    <a:pt x="326" y="62072"/>
                    <a:pt x="622" y="62072"/>
                    <a:pt x="948" y="62072"/>
                  </a:cubicBezTo>
                  <a:lnTo>
                    <a:pt x="948" y="62072"/>
                  </a:lnTo>
                  <a:lnTo>
                    <a:pt x="889" y="0"/>
                  </a:lnTo>
                  <a:cubicBezTo>
                    <a:pt x="593" y="0"/>
                    <a:pt x="296" y="0"/>
                    <a:pt x="0" y="0"/>
                  </a:cubicBezTo>
                  <a:lnTo>
                    <a:pt x="0" y="237"/>
                  </a:lnTo>
                  <a:close/>
                </a:path>
              </a:pathLst>
            </a:custGeom>
            <a:grpFill/>
            <a:ln w="29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0E71DC17-4572-F894-008E-8482EE3EA6DE}"/>
                </a:ext>
              </a:extLst>
            </p:cNvPr>
            <p:cNvSpPr/>
            <p:nvPr/>
          </p:nvSpPr>
          <p:spPr>
            <a:xfrm>
              <a:off x="11026610" y="3867853"/>
              <a:ext cx="1155" cy="55435"/>
            </a:xfrm>
            <a:custGeom>
              <a:avLst/>
              <a:gdLst>
                <a:gd name="connsiteX0" fmla="*/ 1156 w 1155"/>
                <a:gd name="connsiteY0" fmla="*/ 54754 h 55435"/>
                <a:gd name="connsiteX1" fmla="*/ 1156 w 1155"/>
                <a:gd name="connsiteY1" fmla="*/ 326 h 55435"/>
                <a:gd name="connsiteX2" fmla="*/ 1156 w 1155"/>
                <a:gd name="connsiteY2" fmla="*/ 0 h 55435"/>
                <a:gd name="connsiteX3" fmla="*/ 0 w 1155"/>
                <a:gd name="connsiteY3" fmla="*/ 0 h 55435"/>
                <a:gd name="connsiteX4" fmla="*/ 0 w 1155"/>
                <a:gd name="connsiteY4" fmla="*/ 55435 h 55435"/>
                <a:gd name="connsiteX5" fmla="*/ 1156 w 1155"/>
                <a:gd name="connsiteY5" fmla="*/ 54724 h 55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55" h="55435">
                  <a:moveTo>
                    <a:pt x="1156" y="54754"/>
                  </a:moveTo>
                  <a:cubicBezTo>
                    <a:pt x="1156" y="36621"/>
                    <a:pt x="1156" y="18459"/>
                    <a:pt x="1156" y="326"/>
                  </a:cubicBezTo>
                  <a:lnTo>
                    <a:pt x="1156" y="0"/>
                  </a:lnTo>
                  <a:cubicBezTo>
                    <a:pt x="770" y="0"/>
                    <a:pt x="385" y="0"/>
                    <a:pt x="0" y="0"/>
                  </a:cubicBezTo>
                  <a:lnTo>
                    <a:pt x="0" y="55435"/>
                  </a:lnTo>
                  <a:cubicBezTo>
                    <a:pt x="385" y="54872"/>
                    <a:pt x="741" y="54665"/>
                    <a:pt x="1156" y="54724"/>
                  </a:cubicBezTo>
                  <a:close/>
                </a:path>
              </a:pathLst>
            </a:custGeom>
            <a:grpFill/>
            <a:ln w="29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C00131CA-9FE3-AB21-5CE7-2A6F300C8BF3}"/>
                </a:ext>
              </a:extLst>
            </p:cNvPr>
            <p:cNvSpPr/>
            <p:nvPr/>
          </p:nvSpPr>
          <p:spPr>
            <a:xfrm>
              <a:off x="11027765" y="3867853"/>
              <a:ext cx="888" cy="55405"/>
            </a:xfrm>
            <a:custGeom>
              <a:avLst/>
              <a:gdLst>
                <a:gd name="connsiteX0" fmla="*/ 0 w 888"/>
                <a:gd name="connsiteY0" fmla="*/ 326 h 55405"/>
                <a:gd name="connsiteX1" fmla="*/ 0 w 888"/>
                <a:gd name="connsiteY1" fmla="*/ 54754 h 55405"/>
                <a:gd name="connsiteX2" fmla="*/ 889 w 888"/>
                <a:gd name="connsiteY2" fmla="*/ 55405 h 55405"/>
                <a:gd name="connsiteX3" fmla="*/ 830 w 888"/>
                <a:gd name="connsiteY3" fmla="*/ 0 h 55405"/>
                <a:gd name="connsiteX4" fmla="*/ 0 w 888"/>
                <a:gd name="connsiteY4" fmla="*/ 0 h 55405"/>
                <a:gd name="connsiteX5" fmla="*/ 0 w 888"/>
                <a:gd name="connsiteY5" fmla="*/ 326 h 55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88" h="55405">
                  <a:moveTo>
                    <a:pt x="0" y="326"/>
                  </a:moveTo>
                  <a:cubicBezTo>
                    <a:pt x="0" y="18459"/>
                    <a:pt x="0" y="36621"/>
                    <a:pt x="0" y="54754"/>
                  </a:cubicBezTo>
                  <a:cubicBezTo>
                    <a:pt x="296" y="54813"/>
                    <a:pt x="593" y="54991"/>
                    <a:pt x="889" y="55405"/>
                  </a:cubicBezTo>
                  <a:cubicBezTo>
                    <a:pt x="889" y="36947"/>
                    <a:pt x="859" y="18459"/>
                    <a:pt x="830" y="0"/>
                  </a:cubicBezTo>
                  <a:cubicBezTo>
                    <a:pt x="563" y="0"/>
                    <a:pt x="267" y="0"/>
                    <a:pt x="0" y="0"/>
                  </a:cubicBezTo>
                  <a:lnTo>
                    <a:pt x="0" y="326"/>
                  </a:lnTo>
                  <a:close/>
                </a:path>
              </a:pathLst>
            </a:custGeom>
            <a:grpFill/>
            <a:ln w="29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BC45A5DE-D615-F423-F630-7BEEFAAE8449}"/>
                </a:ext>
              </a:extLst>
            </p:cNvPr>
            <p:cNvSpPr/>
            <p:nvPr/>
          </p:nvSpPr>
          <p:spPr>
            <a:xfrm>
              <a:off x="11026610" y="3922597"/>
              <a:ext cx="1155" cy="720"/>
            </a:xfrm>
            <a:custGeom>
              <a:avLst/>
              <a:gdLst>
                <a:gd name="connsiteX0" fmla="*/ 1156 w 1155"/>
                <a:gd name="connsiteY0" fmla="*/ 10 h 720"/>
                <a:gd name="connsiteX1" fmla="*/ 0 w 1155"/>
                <a:gd name="connsiteY1" fmla="*/ 721 h 720"/>
                <a:gd name="connsiteX2" fmla="*/ 1156 w 1155"/>
                <a:gd name="connsiteY2" fmla="*/ 691 h 720"/>
                <a:gd name="connsiteX3" fmla="*/ 1156 w 1155"/>
                <a:gd name="connsiteY3" fmla="*/ 10 h 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55" h="720">
                  <a:moveTo>
                    <a:pt x="1156" y="10"/>
                  </a:moveTo>
                  <a:cubicBezTo>
                    <a:pt x="770" y="-50"/>
                    <a:pt x="385" y="158"/>
                    <a:pt x="0" y="721"/>
                  </a:cubicBezTo>
                  <a:cubicBezTo>
                    <a:pt x="385" y="721"/>
                    <a:pt x="770" y="721"/>
                    <a:pt x="1156" y="691"/>
                  </a:cubicBezTo>
                  <a:lnTo>
                    <a:pt x="1156" y="10"/>
                  </a:lnTo>
                  <a:close/>
                </a:path>
              </a:pathLst>
            </a:custGeom>
            <a:grpFill/>
            <a:ln w="29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0C9C384A-7203-4545-B398-19172E4112DB}"/>
                </a:ext>
              </a:extLst>
            </p:cNvPr>
            <p:cNvSpPr/>
            <p:nvPr/>
          </p:nvSpPr>
          <p:spPr>
            <a:xfrm>
              <a:off x="11027765" y="3922606"/>
              <a:ext cx="888" cy="681"/>
            </a:xfrm>
            <a:custGeom>
              <a:avLst/>
              <a:gdLst>
                <a:gd name="connsiteX0" fmla="*/ 0 w 888"/>
                <a:gd name="connsiteY0" fmla="*/ 0 h 681"/>
                <a:gd name="connsiteX1" fmla="*/ 0 w 888"/>
                <a:gd name="connsiteY1" fmla="*/ 681 h 681"/>
                <a:gd name="connsiteX2" fmla="*/ 889 w 888"/>
                <a:gd name="connsiteY2" fmla="*/ 681 h 681"/>
                <a:gd name="connsiteX3" fmla="*/ 0 w 888"/>
                <a:gd name="connsiteY3" fmla="*/ 30 h 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681">
                  <a:moveTo>
                    <a:pt x="0" y="0"/>
                  </a:moveTo>
                  <a:lnTo>
                    <a:pt x="0" y="681"/>
                  </a:lnTo>
                  <a:cubicBezTo>
                    <a:pt x="296" y="681"/>
                    <a:pt x="593" y="681"/>
                    <a:pt x="889" y="681"/>
                  </a:cubicBezTo>
                  <a:cubicBezTo>
                    <a:pt x="593" y="267"/>
                    <a:pt x="296" y="89"/>
                    <a:pt x="0" y="30"/>
                  </a:cubicBezTo>
                  <a:close/>
                </a:path>
              </a:pathLst>
            </a:custGeom>
            <a:grpFill/>
            <a:ln w="29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001FEA30-3548-EEAB-D6F1-6B0F137143B9}"/>
                </a:ext>
              </a:extLst>
            </p:cNvPr>
            <p:cNvSpPr/>
            <p:nvPr/>
          </p:nvSpPr>
          <p:spPr>
            <a:xfrm>
              <a:off x="11026610" y="4082926"/>
              <a:ext cx="1155" cy="53212"/>
            </a:xfrm>
            <a:custGeom>
              <a:avLst/>
              <a:gdLst>
                <a:gd name="connsiteX0" fmla="*/ 1156 w 1155"/>
                <a:gd name="connsiteY0" fmla="*/ 52798 h 53212"/>
                <a:gd name="connsiteX1" fmla="*/ 1156 w 1155"/>
                <a:gd name="connsiteY1" fmla="*/ 148 h 53212"/>
                <a:gd name="connsiteX2" fmla="*/ 1156 w 1155"/>
                <a:gd name="connsiteY2" fmla="*/ 0 h 53212"/>
                <a:gd name="connsiteX3" fmla="*/ 0 w 1155"/>
                <a:gd name="connsiteY3" fmla="*/ 0 h 53212"/>
                <a:gd name="connsiteX4" fmla="*/ 0 w 1155"/>
                <a:gd name="connsiteY4" fmla="*/ 53213 h 53212"/>
                <a:gd name="connsiteX5" fmla="*/ 1126 w 1155"/>
                <a:gd name="connsiteY5" fmla="*/ 53213 h 53212"/>
                <a:gd name="connsiteX6" fmla="*/ 1126 w 1155"/>
                <a:gd name="connsiteY6" fmla="*/ 52798 h 53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55" h="53212">
                  <a:moveTo>
                    <a:pt x="1156" y="52798"/>
                  </a:moveTo>
                  <a:cubicBezTo>
                    <a:pt x="1156" y="35228"/>
                    <a:pt x="1156" y="17688"/>
                    <a:pt x="1156" y="148"/>
                  </a:cubicBezTo>
                  <a:lnTo>
                    <a:pt x="1156" y="0"/>
                  </a:lnTo>
                  <a:cubicBezTo>
                    <a:pt x="770" y="0"/>
                    <a:pt x="385" y="0"/>
                    <a:pt x="0" y="0"/>
                  </a:cubicBezTo>
                  <a:lnTo>
                    <a:pt x="0" y="53213"/>
                  </a:lnTo>
                  <a:cubicBezTo>
                    <a:pt x="385" y="53213"/>
                    <a:pt x="741" y="53213"/>
                    <a:pt x="1126" y="53213"/>
                  </a:cubicBezTo>
                  <a:cubicBezTo>
                    <a:pt x="1126" y="53094"/>
                    <a:pt x="1126" y="52946"/>
                    <a:pt x="1126" y="52798"/>
                  </a:cubicBezTo>
                  <a:close/>
                </a:path>
              </a:pathLst>
            </a:custGeom>
            <a:grpFill/>
            <a:ln w="29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299C76D4-495C-0999-FB17-32B181FB6A39}"/>
                </a:ext>
              </a:extLst>
            </p:cNvPr>
            <p:cNvSpPr/>
            <p:nvPr/>
          </p:nvSpPr>
          <p:spPr>
            <a:xfrm>
              <a:off x="11027765" y="4082897"/>
              <a:ext cx="1066" cy="53212"/>
            </a:xfrm>
            <a:custGeom>
              <a:avLst/>
              <a:gdLst>
                <a:gd name="connsiteX0" fmla="*/ 0 w 1066"/>
                <a:gd name="connsiteY0" fmla="*/ 148 h 53212"/>
                <a:gd name="connsiteX1" fmla="*/ 0 w 1066"/>
                <a:gd name="connsiteY1" fmla="*/ 52798 h 53212"/>
                <a:gd name="connsiteX2" fmla="*/ 0 w 1066"/>
                <a:gd name="connsiteY2" fmla="*/ 53213 h 53212"/>
                <a:gd name="connsiteX3" fmla="*/ 1067 w 1066"/>
                <a:gd name="connsiteY3" fmla="*/ 53213 h 53212"/>
                <a:gd name="connsiteX4" fmla="*/ 1067 w 1066"/>
                <a:gd name="connsiteY4" fmla="*/ 53213 h 53212"/>
                <a:gd name="connsiteX5" fmla="*/ 1067 w 1066"/>
                <a:gd name="connsiteY5" fmla="*/ 0 h 53212"/>
                <a:gd name="connsiteX6" fmla="*/ 0 w 1066"/>
                <a:gd name="connsiteY6" fmla="*/ 0 h 53212"/>
                <a:gd name="connsiteX7" fmla="*/ 0 w 1066"/>
                <a:gd name="connsiteY7" fmla="*/ 148 h 53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6" h="53212">
                  <a:moveTo>
                    <a:pt x="0" y="148"/>
                  </a:moveTo>
                  <a:cubicBezTo>
                    <a:pt x="0" y="17688"/>
                    <a:pt x="0" y="35258"/>
                    <a:pt x="0" y="52798"/>
                  </a:cubicBezTo>
                  <a:cubicBezTo>
                    <a:pt x="0" y="52917"/>
                    <a:pt x="0" y="53065"/>
                    <a:pt x="0" y="53213"/>
                  </a:cubicBezTo>
                  <a:cubicBezTo>
                    <a:pt x="356" y="53213"/>
                    <a:pt x="711" y="53213"/>
                    <a:pt x="1067" y="53213"/>
                  </a:cubicBezTo>
                  <a:lnTo>
                    <a:pt x="1067" y="53213"/>
                  </a:lnTo>
                  <a:lnTo>
                    <a:pt x="1067" y="0"/>
                  </a:lnTo>
                  <a:cubicBezTo>
                    <a:pt x="681" y="0"/>
                    <a:pt x="356" y="0"/>
                    <a:pt x="0" y="0"/>
                  </a:cubicBezTo>
                  <a:lnTo>
                    <a:pt x="0" y="148"/>
                  </a:lnTo>
                  <a:close/>
                </a:path>
              </a:pathLst>
            </a:custGeom>
            <a:grpFill/>
            <a:ln w="29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AFB351B3-D5BD-39A4-A0D9-E0B4CAD41E42}"/>
                </a:ext>
              </a:extLst>
            </p:cNvPr>
            <p:cNvSpPr/>
            <p:nvPr/>
          </p:nvSpPr>
          <p:spPr>
            <a:xfrm>
              <a:off x="11026610" y="3985389"/>
              <a:ext cx="1155" cy="50990"/>
            </a:xfrm>
            <a:custGeom>
              <a:avLst/>
              <a:gdLst>
                <a:gd name="connsiteX0" fmla="*/ 1156 w 1155"/>
                <a:gd name="connsiteY0" fmla="*/ 711 h 50990"/>
                <a:gd name="connsiteX1" fmla="*/ 0 w 1155"/>
                <a:gd name="connsiteY1" fmla="*/ 0 h 50990"/>
                <a:gd name="connsiteX2" fmla="*/ 0 w 1155"/>
                <a:gd name="connsiteY2" fmla="*/ 50991 h 50990"/>
                <a:gd name="connsiteX3" fmla="*/ 1156 w 1155"/>
                <a:gd name="connsiteY3" fmla="*/ 50991 h 50990"/>
                <a:gd name="connsiteX4" fmla="*/ 1156 w 1155"/>
                <a:gd name="connsiteY4" fmla="*/ 741 h 50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5" h="50990">
                  <a:moveTo>
                    <a:pt x="1156" y="711"/>
                  </a:moveTo>
                  <a:cubicBezTo>
                    <a:pt x="770" y="770"/>
                    <a:pt x="415" y="563"/>
                    <a:pt x="0" y="0"/>
                  </a:cubicBezTo>
                  <a:lnTo>
                    <a:pt x="0" y="50991"/>
                  </a:lnTo>
                  <a:cubicBezTo>
                    <a:pt x="385" y="50991"/>
                    <a:pt x="770" y="50991"/>
                    <a:pt x="1156" y="50991"/>
                  </a:cubicBezTo>
                  <a:cubicBezTo>
                    <a:pt x="1156" y="34251"/>
                    <a:pt x="1156" y="17481"/>
                    <a:pt x="1156" y="741"/>
                  </a:cubicBezTo>
                  <a:close/>
                </a:path>
              </a:pathLst>
            </a:custGeom>
            <a:grpFill/>
            <a:ln w="29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B7936AE3-15A7-0DC0-29D5-2C356C46C3DF}"/>
                </a:ext>
              </a:extLst>
            </p:cNvPr>
            <p:cNvSpPr/>
            <p:nvPr/>
          </p:nvSpPr>
          <p:spPr>
            <a:xfrm>
              <a:off x="11027735" y="3985360"/>
              <a:ext cx="1007" cy="50990"/>
            </a:xfrm>
            <a:custGeom>
              <a:avLst/>
              <a:gdLst>
                <a:gd name="connsiteX0" fmla="*/ 30 w 1007"/>
                <a:gd name="connsiteY0" fmla="*/ 741 h 50990"/>
                <a:gd name="connsiteX1" fmla="*/ 30 w 1007"/>
                <a:gd name="connsiteY1" fmla="*/ 50991 h 50990"/>
                <a:gd name="connsiteX2" fmla="*/ 1007 w 1007"/>
                <a:gd name="connsiteY2" fmla="*/ 50991 h 50990"/>
                <a:gd name="connsiteX3" fmla="*/ 1007 w 1007"/>
                <a:gd name="connsiteY3" fmla="*/ 50991 h 50990"/>
                <a:gd name="connsiteX4" fmla="*/ 948 w 1007"/>
                <a:gd name="connsiteY4" fmla="*/ 0 h 50990"/>
                <a:gd name="connsiteX5" fmla="*/ 948 w 1007"/>
                <a:gd name="connsiteY5" fmla="*/ 0 h 50990"/>
                <a:gd name="connsiteX6" fmla="*/ 0 w 1007"/>
                <a:gd name="connsiteY6" fmla="*/ 770 h 50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07" h="50990">
                  <a:moveTo>
                    <a:pt x="30" y="741"/>
                  </a:moveTo>
                  <a:cubicBezTo>
                    <a:pt x="30" y="17481"/>
                    <a:pt x="30" y="34251"/>
                    <a:pt x="30" y="50991"/>
                  </a:cubicBezTo>
                  <a:cubicBezTo>
                    <a:pt x="356" y="50991"/>
                    <a:pt x="681" y="50991"/>
                    <a:pt x="1007" y="50991"/>
                  </a:cubicBezTo>
                  <a:lnTo>
                    <a:pt x="1007" y="50991"/>
                  </a:lnTo>
                  <a:cubicBezTo>
                    <a:pt x="1007" y="33984"/>
                    <a:pt x="978" y="16977"/>
                    <a:pt x="948" y="0"/>
                  </a:cubicBezTo>
                  <a:lnTo>
                    <a:pt x="948" y="0"/>
                  </a:lnTo>
                  <a:cubicBezTo>
                    <a:pt x="652" y="474"/>
                    <a:pt x="326" y="711"/>
                    <a:pt x="0" y="770"/>
                  </a:cubicBezTo>
                  <a:close/>
                </a:path>
              </a:pathLst>
            </a:custGeom>
            <a:grpFill/>
            <a:ln w="29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C39BA843-C401-A434-CC0D-393BB5B7AF80}"/>
                </a:ext>
              </a:extLst>
            </p:cNvPr>
            <p:cNvSpPr/>
            <p:nvPr/>
          </p:nvSpPr>
          <p:spPr>
            <a:xfrm>
              <a:off x="11026610" y="3985360"/>
              <a:ext cx="1155" cy="740"/>
            </a:xfrm>
            <a:custGeom>
              <a:avLst/>
              <a:gdLst>
                <a:gd name="connsiteX0" fmla="*/ 1156 w 1155"/>
                <a:gd name="connsiteY0" fmla="*/ 741 h 740"/>
                <a:gd name="connsiteX1" fmla="*/ 1156 w 1155"/>
                <a:gd name="connsiteY1" fmla="*/ 0 h 740"/>
                <a:gd name="connsiteX2" fmla="*/ 0 w 1155"/>
                <a:gd name="connsiteY2" fmla="*/ 0 h 740"/>
                <a:gd name="connsiteX3" fmla="*/ 1156 w 1155"/>
                <a:gd name="connsiteY3" fmla="*/ 711 h 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55" h="740">
                  <a:moveTo>
                    <a:pt x="1156" y="741"/>
                  </a:moveTo>
                  <a:lnTo>
                    <a:pt x="1156" y="0"/>
                  </a:lnTo>
                  <a:cubicBezTo>
                    <a:pt x="770" y="0"/>
                    <a:pt x="385" y="0"/>
                    <a:pt x="0" y="0"/>
                  </a:cubicBezTo>
                  <a:cubicBezTo>
                    <a:pt x="385" y="563"/>
                    <a:pt x="770" y="770"/>
                    <a:pt x="1156" y="711"/>
                  </a:cubicBezTo>
                  <a:close/>
                </a:path>
              </a:pathLst>
            </a:custGeom>
            <a:grpFill/>
            <a:ln w="29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B22F1F59-BDAA-7EFC-7C44-11A479C2003B}"/>
                </a:ext>
              </a:extLst>
            </p:cNvPr>
            <p:cNvSpPr/>
            <p:nvPr/>
          </p:nvSpPr>
          <p:spPr>
            <a:xfrm>
              <a:off x="11027765" y="3985330"/>
              <a:ext cx="948" cy="770"/>
            </a:xfrm>
            <a:custGeom>
              <a:avLst/>
              <a:gdLst>
                <a:gd name="connsiteX0" fmla="*/ 0 w 948"/>
                <a:gd name="connsiteY0" fmla="*/ 89 h 770"/>
                <a:gd name="connsiteX1" fmla="*/ 0 w 948"/>
                <a:gd name="connsiteY1" fmla="*/ 770 h 770"/>
                <a:gd name="connsiteX2" fmla="*/ 948 w 948"/>
                <a:gd name="connsiteY2" fmla="*/ 0 h 770"/>
                <a:gd name="connsiteX3" fmla="*/ 0 w 948"/>
                <a:gd name="connsiteY3" fmla="*/ 0 h 770"/>
                <a:gd name="connsiteX4" fmla="*/ 0 w 948"/>
                <a:gd name="connsiteY4" fmla="*/ 59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8" h="770">
                  <a:moveTo>
                    <a:pt x="0" y="89"/>
                  </a:moveTo>
                  <a:lnTo>
                    <a:pt x="0" y="770"/>
                  </a:lnTo>
                  <a:cubicBezTo>
                    <a:pt x="326" y="711"/>
                    <a:pt x="622" y="474"/>
                    <a:pt x="948" y="0"/>
                  </a:cubicBezTo>
                  <a:cubicBezTo>
                    <a:pt x="622" y="0"/>
                    <a:pt x="326" y="0"/>
                    <a:pt x="0" y="0"/>
                  </a:cubicBezTo>
                  <a:lnTo>
                    <a:pt x="0" y="59"/>
                  </a:lnTo>
                  <a:close/>
                </a:path>
              </a:pathLst>
            </a:custGeom>
            <a:grpFill/>
            <a:ln w="29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7FC6C78A-790A-05DB-A752-0C70F0F6D160}"/>
                </a:ext>
              </a:extLst>
            </p:cNvPr>
            <p:cNvSpPr/>
            <p:nvPr/>
          </p:nvSpPr>
          <p:spPr>
            <a:xfrm>
              <a:off x="11026610" y="3566382"/>
              <a:ext cx="1155" cy="50990"/>
            </a:xfrm>
            <a:custGeom>
              <a:avLst/>
              <a:gdLst>
                <a:gd name="connsiteX0" fmla="*/ 1156 w 1155"/>
                <a:gd name="connsiteY0" fmla="*/ 267 h 50990"/>
                <a:gd name="connsiteX1" fmla="*/ 1156 w 1155"/>
                <a:gd name="connsiteY1" fmla="*/ 0 h 50990"/>
                <a:gd name="connsiteX2" fmla="*/ 0 w 1155"/>
                <a:gd name="connsiteY2" fmla="*/ 0 h 50990"/>
                <a:gd name="connsiteX3" fmla="*/ 0 w 1155"/>
                <a:gd name="connsiteY3" fmla="*/ 50991 h 50990"/>
                <a:gd name="connsiteX4" fmla="*/ 1156 w 1155"/>
                <a:gd name="connsiteY4" fmla="*/ 50991 h 50990"/>
                <a:gd name="connsiteX5" fmla="*/ 1156 w 1155"/>
                <a:gd name="connsiteY5" fmla="*/ 267 h 50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55" h="50990">
                  <a:moveTo>
                    <a:pt x="1156" y="267"/>
                  </a:moveTo>
                  <a:lnTo>
                    <a:pt x="1156" y="0"/>
                  </a:lnTo>
                  <a:cubicBezTo>
                    <a:pt x="770" y="0"/>
                    <a:pt x="385" y="0"/>
                    <a:pt x="0" y="0"/>
                  </a:cubicBezTo>
                  <a:lnTo>
                    <a:pt x="0" y="50991"/>
                  </a:lnTo>
                  <a:cubicBezTo>
                    <a:pt x="385" y="50991"/>
                    <a:pt x="770" y="50991"/>
                    <a:pt x="1156" y="50991"/>
                  </a:cubicBezTo>
                  <a:cubicBezTo>
                    <a:pt x="1156" y="34073"/>
                    <a:pt x="1156" y="17185"/>
                    <a:pt x="1156" y="267"/>
                  </a:cubicBezTo>
                  <a:close/>
                </a:path>
              </a:pathLst>
            </a:custGeom>
            <a:grpFill/>
            <a:ln w="29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8511DE18-5099-8479-675B-9F244304F300}"/>
                </a:ext>
              </a:extLst>
            </p:cNvPr>
            <p:cNvSpPr/>
            <p:nvPr/>
          </p:nvSpPr>
          <p:spPr>
            <a:xfrm>
              <a:off x="11027765" y="3566382"/>
              <a:ext cx="711" cy="50990"/>
            </a:xfrm>
            <a:custGeom>
              <a:avLst/>
              <a:gdLst>
                <a:gd name="connsiteX0" fmla="*/ 0 w 711"/>
                <a:gd name="connsiteY0" fmla="*/ 267 h 50990"/>
                <a:gd name="connsiteX1" fmla="*/ 0 w 711"/>
                <a:gd name="connsiteY1" fmla="*/ 50991 h 50990"/>
                <a:gd name="connsiteX2" fmla="*/ 711 w 711"/>
                <a:gd name="connsiteY2" fmla="*/ 50991 h 50990"/>
                <a:gd name="connsiteX3" fmla="*/ 711 w 711"/>
                <a:gd name="connsiteY3" fmla="*/ 50991 h 50990"/>
                <a:gd name="connsiteX4" fmla="*/ 711 w 711"/>
                <a:gd name="connsiteY4" fmla="*/ 0 h 50990"/>
                <a:gd name="connsiteX5" fmla="*/ 0 w 711"/>
                <a:gd name="connsiteY5" fmla="*/ 0 h 50990"/>
                <a:gd name="connsiteX6" fmla="*/ 0 w 711"/>
                <a:gd name="connsiteY6" fmla="*/ 267 h 50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1" h="50990">
                  <a:moveTo>
                    <a:pt x="0" y="267"/>
                  </a:moveTo>
                  <a:cubicBezTo>
                    <a:pt x="0" y="17185"/>
                    <a:pt x="0" y="34073"/>
                    <a:pt x="0" y="50991"/>
                  </a:cubicBezTo>
                  <a:cubicBezTo>
                    <a:pt x="237" y="50991"/>
                    <a:pt x="474" y="50991"/>
                    <a:pt x="711" y="50991"/>
                  </a:cubicBezTo>
                  <a:lnTo>
                    <a:pt x="711" y="50991"/>
                  </a:lnTo>
                  <a:lnTo>
                    <a:pt x="711" y="0"/>
                  </a:lnTo>
                  <a:cubicBezTo>
                    <a:pt x="474" y="0"/>
                    <a:pt x="237" y="0"/>
                    <a:pt x="0" y="0"/>
                  </a:cubicBezTo>
                  <a:lnTo>
                    <a:pt x="0" y="267"/>
                  </a:lnTo>
                  <a:close/>
                </a:path>
              </a:pathLst>
            </a:custGeom>
            <a:grpFill/>
            <a:ln w="29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BC6FD95B-697B-46A3-6B7D-B55456099C02}"/>
                </a:ext>
              </a:extLst>
            </p:cNvPr>
            <p:cNvSpPr/>
            <p:nvPr/>
          </p:nvSpPr>
          <p:spPr>
            <a:xfrm>
              <a:off x="11026639" y="3519806"/>
              <a:ext cx="1155" cy="46546"/>
            </a:xfrm>
            <a:custGeom>
              <a:avLst/>
              <a:gdLst>
                <a:gd name="connsiteX0" fmla="*/ 1126 w 1155"/>
                <a:gd name="connsiteY0" fmla="*/ 45924 h 46546"/>
                <a:gd name="connsiteX1" fmla="*/ 1126 w 1155"/>
                <a:gd name="connsiteY1" fmla="*/ 652 h 46546"/>
                <a:gd name="connsiteX2" fmla="*/ 1126 w 1155"/>
                <a:gd name="connsiteY2" fmla="*/ 0 h 46546"/>
                <a:gd name="connsiteX3" fmla="*/ 0 w 1155"/>
                <a:gd name="connsiteY3" fmla="*/ 0 h 46546"/>
                <a:gd name="connsiteX4" fmla="*/ 0 w 1155"/>
                <a:gd name="connsiteY4" fmla="*/ 46546 h 46546"/>
                <a:gd name="connsiteX5" fmla="*/ 1156 w 1155"/>
                <a:gd name="connsiteY5" fmla="*/ 45895 h 46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55" h="46546">
                  <a:moveTo>
                    <a:pt x="1126" y="45924"/>
                  </a:moveTo>
                  <a:cubicBezTo>
                    <a:pt x="1126" y="30843"/>
                    <a:pt x="1126" y="15733"/>
                    <a:pt x="1126" y="652"/>
                  </a:cubicBezTo>
                  <a:cubicBezTo>
                    <a:pt x="1126" y="444"/>
                    <a:pt x="1126" y="207"/>
                    <a:pt x="1126" y="0"/>
                  </a:cubicBezTo>
                  <a:cubicBezTo>
                    <a:pt x="741" y="0"/>
                    <a:pt x="385" y="0"/>
                    <a:pt x="0" y="0"/>
                  </a:cubicBezTo>
                  <a:lnTo>
                    <a:pt x="0" y="46546"/>
                  </a:lnTo>
                  <a:cubicBezTo>
                    <a:pt x="385" y="45924"/>
                    <a:pt x="741" y="45746"/>
                    <a:pt x="1156" y="45895"/>
                  </a:cubicBezTo>
                  <a:close/>
                </a:path>
              </a:pathLst>
            </a:custGeom>
            <a:grpFill/>
            <a:ln w="29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CDD21265-38BC-CDF4-301B-58A8125B3E93}"/>
                </a:ext>
              </a:extLst>
            </p:cNvPr>
            <p:cNvSpPr/>
            <p:nvPr/>
          </p:nvSpPr>
          <p:spPr>
            <a:xfrm>
              <a:off x="11027735" y="3519836"/>
              <a:ext cx="740" cy="46546"/>
            </a:xfrm>
            <a:custGeom>
              <a:avLst/>
              <a:gdLst>
                <a:gd name="connsiteX0" fmla="*/ 30 w 740"/>
                <a:gd name="connsiteY0" fmla="*/ 652 h 46546"/>
                <a:gd name="connsiteX1" fmla="*/ 30 w 740"/>
                <a:gd name="connsiteY1" fmla="*/ 45924 h 46546"/>
                <a:gd name="connsiteX2" fmla="*/ 741 w 740"/>
                <a:gd name="connsiteY2" fmla="*/ 46546 h 46546"/>
                <a:gd name="connsiteX3" fmla="*/ 741 w 740"/>
                <a:gd name="connsiteY3" fmla="*/ 0 h 46546"/>
                <a:gd name="connsiteX4" fmla="*/ 0 w 740"/>
                <a:gd name="connsiteY4" fmla="*/ 0 h 46546"/>
                <a:gd name="connsiteX5" fmla="*/ 0 w 740"/>
                <a:gd name="connsiteY5" fmla="*/ 652 h 46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0" h="46546">
                  <a:moveTo>
                    <a:pt x="30" y="652"/>
                  </a:moveTo>
                  <a:cubicBezTo>
                    <a:pt x="30" y="15733"/>
                    <a:pt x="30" y="30843"/>
                    <a:pt x="30" y="45924"/>
                  </a:cubicBezTo>
                  <a:cubicBezTo>
                    <a:pt x="267" y="46013"/>
                    <a:pt x="504" y="46191"/>
                    <a:pt x="741" y="46546"/>
                  </a:cubicBezTo>
                  <a:lnTo>
                    <a:pt x="741" y="0"/>
                  </a:lnTo>
                  <a:cubicBezTo>
                    <a:pt x="504" y="0"/>
                    <a:pt x="267" y="0"/>
                    <a:pt x="0" y="0"/>
                  </a:cubicBezTo>
                  <a:cubicBezTo>
                    <a:pt x="0" y="207"/>
                    <a:pt x="0" y="444"/>
                    <a:pt x="0" y="652"/>
                  </a:cubicBezTo>
                  <a:close/>
                </a:path>
              </a:pathLst>
            </a:custGeom>
            <a:grpFill/>
            <a:ln w="29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E334E2CE-49E9-601E-F4C8-966668B6ECB2}"/>
                </a:ext>
              </a:extLst>
            </p:cNvPr>
            <p:cNvSpPr/>
            <p:nvPr/>
          </p:nvSpPr>
          <p:spPr>
            <a:xfrm>
              <a:off x="11026610" y="3565681"/>
              <a:ext cx="1155" cy="701"/>
            </a:xfrm>
            <a:custGeom>
              <a:avLst/>
              <a:gdLst>
                <a:gd name="connsiteX0" fmla="*/ 1156 w 1155"/>
                <a:gd name="connsiteY0" fmla="*/ 49 h 701"/>
                <a:gd name="connsiteX1" fmla="*/ 0 w 1155"/>
                <a:gd name="connsiteY1" fmla="*/ 701 h 701"/>
                <a:gd name="connsiteX2" fmla="*/ 1156 w 1155"/>
                <a:gd name="connsiteY2" fmla="*/ 701 h 701"/>
                <a:gd name="connsiteX3" fmla="*/ 1156 w 1155"/>
                <a:gd name="connsiteY3" fmla="*/ 79 h 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55" h="701">
                  <a:moveTo>
                    <a:pt x="1156" y="49"/>
                  </a:moveTo>
                  <a:cubicBezTo>
                    <a:pt x="770" y="-99"/>
                    <a:pt x="385" y="79"/>
                    <a:pt x="0" y="701"/>
                  </a:cubicBezTo>
                  <a:cubicBezTo>
                    <a:pt x="385" y="701"/>
                    <a:pt x="770" y="701"/>
                    <a:pt x="1156" y="701"/>
                  </a:cubicBezTo>
                  <a:lnTo>
                    <a:pt x="1156" y="79"/>
                  </a:lnTo>
                  <a:close/>
                </a:path>
              </a:pathLst>
            </a:custGeom>
            <a:grpFill/>
            <a:ln w="29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3CB5D2DA-0F97-9BDC-73FE-48BD74CD7838}"/>
                </a:ext>
              </a:extLst>
            </p:cNvPr>
            <p:cNvSpPr/>
            <p:nvPr/>
          </p:nvSpPr>
          <p:spPr>
            <a:xfrm>
              <a:off x="11027765" y="3565731"/>
              <a:ext cx="711" cy="622"/>
            </a:xfrm>
            <a:custGeom>
              <a:avLst/>
              <a:gdLst>
                <a:gd name="connsiteX0" fmla="*/ 0 w 711"/>
                <a:gd name="connsiteY0" fmla="*/ 0 h 622"/>
                <a:gd name="connsiteX1" fmla="*/ 0 w 711"/>
                <a:gd name="connsiteY1" fmla="*/ 622 h 622"/>
                <a:gd name="connsiteX2" fmla="*/ 711 w 711"/>
                <a:gd name="connsiteY2" fmla="*/ 622 h 622"/>
                <a:gd name="connsiteX3" fmla="*/ 0 w 711"/>
                <a:gd name="connsiteY3" fmla="*/ 0 h 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" h="622">
                  <a:moveTo>
                    <a:pt x="0" y="0"/>
                  </a:moveTo>
                  <a:lnTo>
                    <a:pt x="0" y="622"/>
                  </a:lnTo>
                  <a:cubicBezTo>
                    <a:pt x="237" y="622"/>
                    <a:pt x="474" y="622"/>
                    <a:pt x="711" y="622"/>
                  </a:cubicBezTo>
                  <a:cubicBezTo>
                    <a:pt x="474" y="267"/>
                    <a:pt x="237" y="89"/>
                    <a:pt x="0" y="0"/>
                  </a:cubicBezTo>
                  <a:close/>
                </a:path>
              </a:pathLst>
            </a:custGeom>
            <a:grpFill/>
            <a:ln w="29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6BD0B1DB-645B-B553-C26A-429198D3A7B8}"/>
                </a:ext>
              </a:extLst>
            </p:cNvPr>
            <p:cNvSpPr/>
            <p:nvPr/>
          </p:nvSpPr>
          <p:spPr>
            <a:xfrm>
              <a:off x="11026610" y="3779204"/>
              <a:ext cx="1155" cy="46546"/>
            </a:xfrm>
            <a:custGeom>
              <a:avLst/>
              <a:gdLst>
                <a:gd name="connsiteX0" fmla="*/ 1156 w 1155"/>
                <a:gd name="connsiteY0" fmla="*/ 207 h 46546"/>
                <a:gd name="connsiteX1" fmla="*/ 1156 w 1155"/>
                <a:gd name="connsiteY1" fmla="*/ 0 h 46546"/>
                <a:gd name="connsiteX2" fmla="*/ 0 w 1155"/>
                <a:gd name="connsiteY2" fmla="*/ 0 h 46546"/>
                <a:gd name="connsiteX3" fmla="*/ 0 w 1155"/>
                <a:gd name="connsiteY3" fmla="*/ 46546 h 46546"/>
                <a:gd name="connsiteX4" fmla="*/ 1156 w 1155"/>
                <a:gd name="connsiteY4" fmla="*/ 46546 h 46546"/>
                <a:gd name="connsiteX5" fmla="*/ 1156 w 1155"/>
                <a:gd name="connsiteY5" fmla="*/ 207 h 46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55" h="46546">
                  <a:moveTo>
                    <a:pt x="1156" y="207"/>
                  </a:moveTo>
                  <a:lnTo>
                    <a:pt x="1156" y="0"/>
                  </a:lnTo>
                  <a:cubicBezTo>
                    <a:pt x="770" y="0"/>
                    <a:pt x="385" y="0"/>
                    <a:pt x="0" y="0"/>
                  </a:cubicBezTo>
                  <a:lnTo>
                    <a:pt x="0" y="46546"/>
                  </a:lnTo>
                  <a:cubicBezTo>
                    <a:pt x="385" y="46546"/>
                    <a:pt x="770" y="46546"/>
                    <a:pt x="1156" y="46546"/>
                  </a:cubicBezTo>
                  <a:cubicBezTo>
                    <a:pt x="1156" y="31110"/>
                    <a:pt x="1156" y="15644"/>
                    <a:pt x="1156" y="207"/>
                  </a:cubicBezTo>
                  <a:close/>
                </a:path>
              </a:pathLst>
            </a:custGeom>
            <a:grpFill/>
            <a:ln w="29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102A1B3B-CD2F-35B4-9CDC-6E61B78F3557}"/>
                </a:ext>
              </a:extLst>
            </p:cNvPr>
            <p:cNvSpPr/>
            <p:nvPr/>
          </p:nvSpPr>
          <p:spPr>
            <a:xfrm>
              <a:off x="11027765" y="3779204"/>
              <a:ext cx="799" cy="46546"/>
            </a:xfrm>
            <a:custGeom>
              <a:avLst/>
              <a:gdLst>
                <a:gd name="connsiteX0" fmla="*/ 0 w 799"/>
                <a:gd name="connsiteY0" fmla="*/ 207 h 46546"/>
                <a:gd name="connsiteX1" fmla="*/ 0 w 799"/>
                <a:gd name="connsiteY1" fmla="*/ 46546 h 46546"/>
                <a:gd name="connsiteX2" fmla="*/ 800 w 799"/>
                <a:gd name="connsiteY2" fmla="*/ 46546 h 46546"/>
                <a:gd name="connsiteX3" fmla="*/ 800 w 799"/>
                <a:gd name="connsiteY3" fmla="*/ 46546 h 46546"/>
                <a:gd name="connsiteX4" fmla="*/ 800 w 799"/>
                <a:gd name="connsiteY4" fmla="*/ 0 h 46546"/>
                <a:gd name="connsiteX5" fmla="*/ 30 w 799"/>
                <a:gd name="connsiteY5" fmla="*/ 0 h 46546"/>
                <a:gd name="connsiteX6" fmla="*/ 30 w 799"/>
                <a:gd name="connsiteY6" fmla="*/ 207 h 46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99" h="46546">
                  <a:moveTo>
                    <a:pt x="0" y="207"/>
                  </a:moveTo>
                  <a:cubicBezTo>
                    <a:pt x="0" y="15644"/>
                    <a:pt x="0" y="31110"/>
                    <a:pt x="0" y="46546"/>
                  </a:cubicBezTo>
                  <a:cubicBezTo>
                    <a:pt x="267" y="46546"/>
                    <a:pt x="533" y="46546"/>
                    <a:pt x="800" y="46546"/>
                  </a:cubicBezTo>
                  <a:lnTo>
                    <a:pt x="800" y="46546"/>
                  </a:lnTo>
                  <a:cubicBezTo>
                    <a:pt x="800" y="31021"/>
                    <a:pt x="800" y="15525"/>
                    <a:pt x="800" y="0"/>
                  </a:cubicBezTo>
                  <a:cubicBezTo>
                    <a:pt x="533" y="0"/>
                    <a:pt x="296" y="0"/>
                    <a:pt x="30" y="0"/>
                  </a:cubicBezTo>
                  <a:lnTo>
                    <a:pt x="30" y="207"/>
                  </a:lnTo>
                  <a:close/>
                </a:path>
              </a:pathLst>
            </a:custGeom>
            <a:grpFill/>
            <a:ln w="29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C7FA1023-4CB4-B08E-6234-5076E3957037}"/>
                </a:ext>
              </a:extLst>
            </p:cNvPr>
            <p:cNvSpPr/>
            <p:nvPr/>
          </p:nvSpPr>
          <p:spPr>
            <a:xfrm>
              <a:off x="11026610" y="4036350"/>
              <a:ext cx="1155" cy="46546"/>
            </a:xfrm>
            <a:custGeom>
              <a:avLst/>
              <a:gdLst>
                <a:gd name="connsiteX0" fmla="*/ 1156 w 1155"/>
                <a:gd name="connsiteY0" fmla="*/ 45835 h 46546"/>
                <a:gd name="connsiteX1" fmla="*/ 1156 w 1155"/>
                <a:gd name="connsiteY1" fmla="*/ 741 h 46546"/>
                <a:gd name="connsiteX2" fmla="*/ 0 w 1155"/>
                <a:gd name="connsiteY2" fmla="*/ 0 h 46546"/>
                <a:gd name="connsiteX3" fmla="*/ 0 w 1155"/>
                <a:gd name="connsiteY3" fmla="*/ 46546 h 46546"/>
                <a:gd name="connsiteX4" fmla="*/ 1156 w 1155"/>
                <a:gd name="connsiteY4" fmla="*/ 45806 h 46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5" h="46546">
                  <a:moveTo>
                    <a:pt x="1156" y="45835"/>
                  </a:moveTo>
                  <a:cubicBezTo>
                    <a:pt x="1156" y="30814"/>
                    <a:pt x="1156" y="15762"/>
                    <a:pt x="1156" y="741"/>
                  </a:cubicBezTo>
                  <a:cubicBezTo>
                    <a:pt x="770" y="770"/>
                    <a:pt x="385" y="563"/>
                    <a:pt x="0" y="0"/>
                  </a:cubicBezTo>
                  <a:lnTo>
                    <a:pt x="0" y="46546"/>
                  </a:lnTo>
                  <a:cubicBezTo>
                    <a:pt x="385" y="46043"/>
                    <a:pt x="770" y="45776"/>
                    <a:pt x="1156" y="45806"/>
                  </a:cubicBezTo>
                  <a:close/>
                </a:path>
              </a:pathLst>
            </a:custGeom>
            <a:grpFill/>
            <a:ln w="29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940BCFA5-A409-3FDF-A522-7FA63A06D693}"/>
                </a:ext>
              </a:extLst>
            </p:cNvPr>
            <p:cNvSpPr/>
            <p:nvPr/>
          </p:nvSpPr>
          <p:spPr>
            <a:xfrm>
              <a:off x="11027765" y="4036350"/>
              <a:ext cx="1036" cy="46546"/>
            </a:xfrm>
            <a:custGeom>
              <a:avLst/>
              <a:gdLst>
                <a:gd name="connsiteX0" fmla="*/ 0 w 1036"/>
                <a:gd name="connsiteY0" fmla="*/ 741 h 46546"/>
                <a:gd name="connsiteX1" fmla="*/ 0 w 1036"/>
                <a:gd name="connsiteY1" fmla="*/ 45835 h 46546"/>
                <a:gd name="connsiteX2" fmla="*/ 1037 w 1036"/>
                <a:gd name="connsiteY2" fmla="*/ 46546 h 46546"/>
                <a:gd name="connsiteX3" fmla="*/ 1037 w 1036"/>
                <a:gd name="connsiteY3" fmla="*/ 46546 h 46546"/>
                <a:gd name="connsiteX4" fmla="*/ 1007 w 1036"/>
                <a:gd name="connsiteY4" fmla="*/ 0 h 46546"/>
                <a:gd name="connsiteX5" fmla="*/ 1007 w 1036"/>
                <a:gd name="connsiteY5" fmla="*/ 0 h 46546"/>
                <a:gd name="connsiteX6" fmla="*/ 30 w 1036"/>
                <a:gd name="connsiteY6" fmla="*/ 741 h 46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6" h="46546">
                  <a:moveTo>
                    <a:pt x="0" y="741"/>
                  </a:moveTo>
                  <a:cubicBezTo>
                    <a:pt x="0" y="15762"/>
                    <a:pt x="0" y="30814"/>
                    <a:pt x="0" y="45835"/>
                  </a:cubicBezTo>
                  <a:cubicBezTo>
                    <a:pt x="356" y="45835"/>
                    <a:pt x="681" y="46072"/>
                    <a:pt x="1037" y="46546"/>
                  </a:cubicBezTo>
                  <a:lnTo>
                    <a:pt x="1037" y="46546"/>
                  </a:lnTo>
                  <a:cubicBezTo>
                    <a:pt x="1037" y="31021"/>
                    <a:pt x="1037" y="15496"/>
                    <a:pt x="1007" y="0"/>
                  </a:cubicBezTo>
                  <a:lnTo>
                    <a:pt x="1007" y="0"/>
                  </a:lnTo>
                  <a:cubicBezTo>
                    <a:pt x="681" y="474"/>
                    <a:pt x="356" y="711"/>
                    <a:pt x="30" y="741"/>
                  </a:cubicBezTo>
                  <a:close/>
                </a:path>
              </a:pathLst>
            </a:custGeom>
            <a:grpFill/>
            <a:ln w="29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B4E57ECA-9139-C76A-EC1D-4AEDF5A13DF2}"/>
                </a:ext>
              </a:extLst>
            </p:cNvPr>
            <p:cNvSpPr/>
            <p:nvPr/>
          </p:nvSpPr>
          <p:spPr>
            <a:xfrm>
              <a:off x="11026610" y="4082186"/>
              <a:ext cx="1155" cy="740"/>
            </a:xfrm>
            <a:custGeom>
              <a:avLst/>
              <a:gdLst>
                <a:gd name="connsiteX0" fmla="*/ 1156 w 1155"/>
                <a:gd name="connsiteY0" fmla="*/ 0 h 740"/>
                <a:gd name="connsiteX1" fmla="*/ 0 w 1155"/>
                <a:gd name="connsiteY1" fmla="*/ 741 h 740"/>
                <a:gd name="connsiteX2" fmla="*/ 1156 w 1155"/>
                <a:gd name="connsiteY2" fmla="*/ 741 h 740"/>
                <a:gd name="connsiteX3" fmla="*/ 1156 w 1155"/>
                <a:gd name="connsiteY3" fmla="*/ 30 h 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55" h="740">
                  <a:moveTo>
                    <a:pt x="1156" y="0"/>
                  </a:moveTo>
                  <a:cubicBezTo>
                    <a:pt x="770" y="0"/>
                    <a:pt x="385" y="207"/>
                    <a:pt x="0" y="741"/>
                  </a:cubicBezTo>
                  <a:cubicBezTo>
                    <a:pt x="385" y="741"/>
                    <a:pt x="770" y="741"/>
                    <a:pt x="1156" y="741"/>
                  </a:cubicBezTo>
                  <a:lnTo>
                    <a:pt x="1156" y="30"/>
                  </a:lnTo>
                  <a:close/>
                </a:path>
              </a:pathLst>
            </a:custGeom>
            <a:grpFill/>
            <a:ln w="29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DB006F78-0929-E25C-ECC2-61EC79A30AE5}"/>
                </a:ext>
              </a:extLst>
            </p:cNvPr>
            <p:cNvSpPr/>
            <p:nvPr/>
          </p:nvSpPr>
          <p:spPr>
            <a:xfrm>
              <a:off x="11027735" y="4082186"/>
              <a:ext cx="1066" cy="711"/>
            </a:xfrm>
            <a:custGeom>
              <a:avLst/>
              <a:gdLst>
                <a:gd name="connsiteX0" fmla="*/ 30 w 1066"/>
                <a:gd name="connsiteY0" fmla="*/ 0 h 711"/>
                <a:gd name="connsiteX1" fmla="*/ 30 w 1066"/>
                <a:gd name="connsiteY1" fmla="*/ 711 h 711"/>
                <a:gd name="connsiteX2" fmla="*/ 1067 w 1066"/>
                <a:gd name="connsiteY2" fmla="*/ 711 h 711"/>
                <a:gd name="connsiteX3" fmla="*/ 1037 w 1066"/>
                <a:gd name="connsiteY3" fmla="*/ 711 h 711"/>
                <a:gd name="connsiteX4" fmla="*/ 0 w 1066"/>
                <a:gd name="connsiteY4" fmla="*/ 0 h 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6" h="711">
                  <a:moveTo>
                    <a:pt x="30" y="0"/>
                  </a:moveTo>
                  <a:lnTo>
                    <a:pt x="30" y="711"/>
                  </a:lnTo>
                  <a:cubicBezTo>
                    <a:pt x="385" y="711"/>
                    <a:pt x="711" y="711"/>
                    <a:pt x="1067" y="711"/>
                  </a:cubicBezTo>
                  <a:lnTo>
                    <a:pt x="1037" y="711"/>
                  </a:lnTo>
                  <a:cubicBezTo>
                    <a:pt x="681" y="237"/>
                    <a:pt x="356" y="30"/>
                    <a:pt x="0" y="0"/>
                  </a:cubicBezTo>
                  <a:close/>
                </a:path>
              </a:pathLst>
            </a:custGeom>
            <a:grpFill/>
            <a:ln w="29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6EAA5A47-D848-7198-46E2-AE5321F006A6}"/>
                </a:ext>
              </a:extLst>
            </p:cNvPr>
            <p:cNvSpPr/>
            <p:nvPr/>
          </p:nvSpPr>
          <p:spPr>
            <a:xfrm>
              <a:off x="11026610" y="4036350"/>
              <a:ext cx="1155" cy="743"/>
            </a:xfrm>
            <a:custGeom>
              <a:avLst/>
              <a:gdLst>
                <a:gd name="connsiteX0" fmla="*/ 1156 w 1155"/>
                <a:gd name="connsiteY0" fmla="*/ 741 h 743"/>
                <a:gd name="connsiteX1" fmla="*/ 1156 w 1155"/>
                <a:gd name="connsiteY1" fmla="*/ 0 h 743"/>
                <a:gd name="connsiteX2" fmla="*/ 0 w 1155"/>
                <a:gd name="connsiteY2" fmla="*/ 0 h 743"/>
                <a:gd name="connsiteX3" fmla="*/ 1156 w 1155"/>
                <a:gd name="connsiteY3" fmla="*/ 741 h 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55" h="743">
                  <a:moveTo>
                    <a:pt x="1156" y="741"/>
                  </a:moveTo>
                  <a:lnTo>
                    <a:pt x="1156" y="0"/>
                  </a:lnTo>
                  <a:cubicBezTo>
                    <a:pt x="770" y="0"/>
                    <a:pt x="385" y="0"/>
                    <a:pt x="0" y="0"/>
                  </a:cubicBezTo>
                  <a:cubicBezTo>
                    <a:pt x="385" y="533"/>
                    <a:pt x="770" y="770"/>
                    <a:pt x="1156" y="741"/>
                  </a:cubicBezTo>
                  <a:close/>
                </a:path>
              </a:pathLst>
            </a:custGeom>
            <a:grpFill/>
            <a:ln w="29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BF74CBE9-A8B4-FE2E-EB9F-9509FB252A70}"/>
                </a:ext>
              </a:extLst>
            </p:cNvPr>
            <p:cNvSpPr/>
            <p:nvPr/>
          </p:nvSpPr>
          <p:spPr>
            <a:xfrm>
              <a:off x="11027765" y="4036350"/>
              <a:ext cx="977" cy="740"/>
            </a:xfrm>
            <a:custGeom>
              <a:avLst/>
              <a:gdLst>
                <a:gd name="connsiteX0" fmla="*/ 0 w 977"/>
                <a:gd name="connsiteY0" fmla="*/ 89 h 740"/>
                <a:gd name="connsiteX1" fmla="*/ 0 w 977"/>
                <a:gd name="connsiteY1" fmla="*/ 741 h 740"/>
                <a:gd name="connsiteX2" fmla="*/ 978 w 977"/>
                <a:gd name="connsiteY2" fmla="*/ 0 h 740"/>
                <a:gd name="connsiteX3" fmla="*/ 0 w 977"/>
                <a:gd name="connsiteY3" fmla="*/ 0 h 740"/>
                <a:gd name="connsiteX4" fmla="*/ 0 w 977"/>
                <a:gd name="connsiteY4" fmla="*/ 89 h 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" h="740">
                  <a:moveTo>
                    <a:pt x="0" y="89"/>
                  </a:moveTo>
                  <a:lnTo>
                    <a:pt x="0" y="741"/>
                  </a:lnTo>
                  <a:cubicBezTo>
                    <a:pt x="326" y="711"/>
                    <a:pt x="652" y="474"/>
                    <a:pt x="978" y="0"/>
                  </a:cubicBezTo>
                  <a:cubicBezTo>
                    <a:pt x="652" y="0"/>
                    <a:pt x="326" y="0"/>
                    <a:pt x="0" y="0"/>
                  </a:cubicBezTo>
                  <a:lnTo>
                    <a:pt x="0" y="89"/>
                  </a:lnTo>
                  <a:close/>
                </a:path>
              </a:pathLst>
            </a:custGeom>
            <a:grpFill/>
            <a:ln w="29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B0151BE1-98D8-1848-6434-0507B31132B5}"/>
                </a:ext>
              </a:extLst>
            </p:cNvPr>
            <p:cNvSpPr/>
            <p:nvPr/>
          </p:nvSpPr>
          <p:spPr>
            <a:xfrm>
              <a:off x="11026610" y="4136139"/>
              <a:ext cx="1339" cy="46546"/>
            </a:xfrm>
            <a:custGeom>
              <a:avLst/>
              <a:gdLst>
                <a:gd name="connsiteX0" fmla="*/ 1126 w 1339"/>
                <a:gd name="connsiteY0" fmla="*/ 741 h 46546"/>
                <a:gd name="connsiteX1" fmla="*/ 0 w 1339"/>
                <a:gd name="connsiteY1" fmla="*/ 0 h 46546"/>
                <a:gd name="connsiteX2" fmla="*/ 0 w 1339"/>
                <a:gd name="connsiteY2" fmla="*/ 46546 h 46546"/>
                <a:gd name="connsiteX3" fmla="*/ 1126 w 1339"/>
                <a:gd name="connsiteY3" fmla="*/ 741 h 46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9" h="46546">
                  <a:moveTo>
                    <a:pt x="1126" y="741"/>
                  </a:moveTo>
                  <a:cubicBezTo>
                    <a:pt x="770" y="741"/>
                    <a:pt x="385" y="504"/>
                    <a:pt x="0" y="0"/>
                  </a:cubicBezTo>
                  <a:lnTo>
                    <a:pt x="0" y="46546"/>
                  </a:lnTo>
                  <a:cubicBezTo>
                    <a:pt x="2578" y="31347"/>
                    <a:pt x="533" y="15999"/>
                    <a:pt x="1126" y="741"/>
                  </a:cubicBezTo>
                  <a:close/>
                </a:path>
              </a:pathLst>
            </a:custGeom>
            <a:grpFill/>
            <a:ln w="29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E2183D77-26FE-8633-0948-436C99E4FFC1}"/>
                </a:ext>
              </a:extLst>
            </p:cNvPr>
            <p:cNvSpPr/>
            <p:nvPr/>
          </p:nvSpPr>
          <p:spPr>
            <a:xfrm>
              <a:off x="11026580" y="4136110"/>
              <a:ext cx="2362" cy="46576"/>
            </a:xfrm>
            <a:custGeom>
              <a:avLst/>
              <a:gdLst>
                <a:gd name="connsiteX0" fmla="*/ 2193 w 2362"/>
                <a:gd name="connsiteY0" fmla="*/ 36265 h 46576"/>
                <a:gd name="connsiteX1" fmla="*/ 2222 w 2362"/>
                <a:gd name="connsiteY1" fmla="*/ 0 h 46576"/>
                <a:gd name="connsiteX2" fmla="*/ 2222 w 2362"/>
                <a:gd name="connsiteY2" fmla="*/ 0 h 46576"/>
                <a:gd name="connsiteX3" fmla="*/ 1126 w 2362"/>
                <a:gd name="connsiteY3" fmla="*/ 770 h 46576"/>
                <a:gd name="connsiteX4" fmla="*/ 0 w 2362"/>
                <a:gd name="connsiteY4" fmla="*/ 46576 h 46576"/>
                <a:gd name="connsiteX5" fmla="*/ 2163 w 2362"/>
                <a:gd name="connsiteY5" fmla="*/ 36265 h 46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62" h="46576">
                  <a:moveTo>
                    <a:pt x="2193" y="36265"/>
                  </a:moveTo>
                  <a:cubicBezTo>
                    <a:pt x="2311" y="24177"/>
                    <a:pt x="2222" y="12088"/>
                    <a:pt x="2222" y="0"/>
                  </a:cubicBezTo>
                  <a:lnTo>
                    <a:pt x="2222" y="0"/>
                  </a:lnTo>
                  <a:cubicBezTo>
                    <a:pt x="1867" y="504"/>
                    <a:pt x="1511" y="770"/>
                    <a:pt x="1126" y="770"/>
                  </a:cubicBezTo>
                  <a:cubicBezTo>
                    <a:pt x="533" y="16029"/>
                    <a:pt x="2578" y="31347"/>
                    <a:pt x="0" y="46576"/>
                  </a:cubicBezTo>
                  <a:cubicBezTo>
                    <a:pt x="3378" y="43702"/>
                    <a:pt x="2133" y="39791"/>
                    <a:pt x="2163" y="36265"/>
                  </a:cubicBezTo>
                  <a:close/>
                </a:path>
              </a:pathLst>
            </a:custGeom>
            <a:grpFill/>
            <a:ln w="29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9FFC73A7-A506-2E02-A65C-520CF8700F43}"/>
                </a:ext>
              </a:extLst>
            </p:cNvPr>
            <p:cNvSpPr/>
            <p:nvPr/>
          </p:nvSpPr>
          <p:spPr>
            <a:xfrm>
              <a:off x="11026610" y="4136110"/>
              <a:ext cx="1125" cy="770"/>
            </a:xfrm>
            <a:custGeom>
              <a:avLst/>
              <a:gdLst>
                <a:gd name="connsiteX0" fmla="*/ 1126 w 1125"/>
                <a:gd name="connsiteY0" fmla="*/ 770 h 770"/>
                <a:gd name="connsiteX1" fmla="*/ 1126 w 1125"/>
                <a:gd name="connsiteY1" fmla="*/ 0 h 770"/>
                <a:gd name="connsiteX2" fmla="*/ 0 w 1125"/>
                <a:gd name="connsiteY2" fmla="*/ 0 h 770"/>
                <a:gd name="connsiteX3" fmla="*/ 1126 w 1125"/>
                <a:gd name="connsiteY3" fmla="*/ 741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5" h="770">
                  <a:moveTo>
                    <a:pt x="1126" y="770"/>
                  </a:moveTo>
                  <a:cubicBezTo>
                    <a:pt x="1126" y="504"/>
                    <a:pt x="1126" y="267"/>
                    <a:pt x="1126" y="0"/>
                  </a:cubicBezTo>
                  <a:cubicBezTo>
                    <a:pt x="741" y="0"/>
                    <a:pt x="385" y="0"/>
                    <a:pt x="0" y="0"/>
                  </a:cubicBezTo>
                  <a:cubicBezTo>
                    <a:pt x="385" y="504"/>
                    <a:pt x="741" y="770"/>
                    <a:pt x="1126" y="741"/>
                  </a:cubicBezTo>
                  <a:close/>
                </a:path>
              </a:pathLst>
            </a:custGeom>
            <a:grpFill/>
            <a:ln w="29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516B51BA-ADAD-7BBA-7B52-A1F0C61F9040}"/>
                </a:ext>
              </a:extLst>
            </p:cNvPr>
            <p:cNvSpPr/>
            <p:nvPr/>
          </p:nvSpPr>
          <p:spPr>
            <a:xfrm>
              <a:off x="11027735" y="4136110"/>
              <a:ext cx="1096" cy="770"/>
            </a:xfrm>
            <a:custGeom>
              <a:avLst/>
              <a:gdLst>
                <a:gd name="connsiteX0" fmla="*/ 0 w 1096"/>
                <a:gd name="connsiteY0" fmla="*/ 770 h 770"/>
                <a:gd name="connsiteX1" fmla="*/ 1096 w 1096"/>
                <a:gd name="connsiteY1" fmla="*/ 0 h 770"/>
                <a:gd name="connsiteX2" fmla="*/ 30 w 1096"/>
                <a:gd name="connsiteY2" fmla="*/ 0 h 770"/>
                <a:gd name="connsiteX3" fmla="*/ 30 w 1096"/>
                <a:gd name="connsiteY3" fmla="*/ 77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6" h="770">
                  <a:moveTo>
                    <a:pt x="0" y="770"/>
                  </a:moveTo>
                  <a:cubicBezTo>
                    <a:pt x="356" y="770"/>
                    <a:pt x="741" y="504"/>
                    <a:pt x="1096" y="0"/>
                  </a:cubicBezTo>
                  <a:cubicBezTo>
                    <a:pt x="741" y="0"/>
                    <a:pt x="385" y="0"/>
                    <a:pt x="30" y="0"/>
                  </a:cubicBezTo>
                  <a:cubicBezTo>
                    <a:pt x="30" y="267"/>
                    <a:pt x="30" y="504"/>
                    <a:pt x="30" y="770"/>
                  </a:cubicBezTo>
                  <a:close/>
                </a:path>
              </a:pathLst>
            </a:custGeom>
            <a:grpFill/>
            <a:ln w="29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D8063C3E-4A57-7715-5D7E-98C619DE52D3}"/>
                </a:ext>
              </a:extLst>
            </p:cNvPr>
            <p:cNvSpPr/>
            <p:nvPr/>
          </p:nvSpPr>
          <p:spPr>
            <a:xfrm>
              <a:off x="11026610" y="3617403"/>
              <a:ext cx="1155" cy="42131"/>
            </a:xfrm>
            <a:custGeom>
              <a:avLst/>
              <a:gdLst>
                <a:gd name="connsiteX0" fmla="*/ 1156 w 1155"/>
                <a:gd name="connsiteY0" fmla="*/ 652 h 42131"/>
                <a:gd name="connsiteX1" fmla="*/ 0 w 1155"/>
                <a:gd name="connsiteY1" fmla="*/ 0 h 42131"/>
                <a:gd name="connsiteX2" fmla="*/ 0 w 1155"/>
                <a:gd name="connsiteY2" fmla="*/ 42132 h 42131"/>
                <a:gd name="connsiteX3" fmla="*/ 1156 w 1155"/>
                <a:gd name="connsiteY3" fmla="*/ 42132 h 42131"/>
                <a:gd name="connsiteX4" fmla="*/ 1156 w 1155"/>
                <a:gd name="connsiteY4" fmla="*/ 681 h 42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5" h="42131">
                  <a:moveTo>
                    <a:pt x="1156" y="652"/>
                  </a:moveTo>
                  <a:cubicBezTo>
                    <a:pt x="770" y="800"/>
                    <a:pt x="415" y="593"/>
                    <a:pt x="0" y="0"/>
                  </a:cubicBezTo>
                  <a:lnTo>
                    <a:pt x="0" y="42132"/>
                  </a:lnTo>
                  <a:cubicBezTo>
                    <a:pt x="385" y="42132"/>
                    <a:pt x="770" y="42132"/>
                    <a:pt x="1156" y="42132"/>
                  </a:cubicBezTo>
                  <a:cubicBezTo>
                    <a:pt x="1156" y="28325"/>
                    <a:pt x="1156" y="14518"/>
                    <a:pt x="1156" y="681"/>
                  </a:cubicBezTo>
                  <a:close/>
                </a:path>
              </a:pathLst>
            </a:custGeom>
            <a:grpFill/>
            <a:ln w="29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25B73A3C-E701-F38B-D891-253C55EA61D6}"/>
                </a:ext>
              </a:extLst>
            </p:cNvPr>
            <p:cNvSpPr/>
            <p:nvPr/>
          </p:nvSpPr>
          <p:spPr>
            <a:xfrm>
              <a:off x="11027765" y="3617373"/>
              <a:ext cx="711" cy="42131"/>
            </a:xfrm>
            <a:custGeom>
              <a:avLst/>
              <a:gdLst>
                <a:gd name="connsiteX0" fmla="*/ 0 w 711"/>
                <a:gd name="connsiteY0" fmla="*/ 681 h 42131"/>
                <a:gd name="connsiteX1" fmla="*/ 0 w 711"/>
                <a:gd name="connsiteY1" fmla="*/ 42132 h 42131"/>
                <a:gd name="connsiteX2" fmla="*/ 711 w 711"/>
                <a:gd name="connsiteY2" fmla="*/ 42132 h 42131"/>
                <a:gd name="connsiteX3" fmla="*/ 711 w 711"/>
                <a:gd name="connsiteY3" fmla="*/ 42132 h 42131"/>
                <a:gd name="connsiteX4" fmla="*/ 711 w 711"/>
                <a:gd name="connsiteY4" fmla="*/ 0 h 42131"/>
                <a:gd name="connsiteX5" fmla="*/ 711 w 711"/>
                <a:gd name="connsiteY5" fmla="*/ 0 h 42131"/>
                <a:gd name="connsiteX6" fmla="*/ 0 w 711"/>
                <a:gd name="connsiteY6" fmla="*/ 681 h 42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1" h="42131">
                  <a:moveTo>
                    <a:pt x="0" y="681"/>
                  </a:moveTo>
                  <a:cubicBezTo>
                    <a:pt x="0" y="14488"/>
                    <a:pt x="0" y="28295"/>
                    <a:pt x="0" y="42132"/>
                  </a:cubicBezTo>
                  <a:cubicBezTo>
                    <a:pt x="237" y="42132"/>
                    <a:pt x="474" y="42132"/>
                    <a:pt x="711" y="42132"/>
                  </a:cubicBezTo>
                  <a:lnTo>
                    <a:pt x="711" y="42132"/>
                  </a:lnTo>
                  <a:cubicBezTo>
                    <a:pt x="711" y="28088"/>
                    <a:pt x="711" y="14044"/>
                    <a:pt x="711" y="0"/>
                  </a:cubicBezTo>
                  <a:lnTo>
                    <a:pt x="711" y="0"/>
                  </a:lnTo>
                  <a:cubicBezTo>
                    <a:pt x="474" y="415"/>
                    <a:pt x="237" y="593"/>
                    <a:pt x="0" y="681"/>
                  </a:cubicBezTo>
                  <a:close/>
                </a:path>
              </a:pathLst>
            </a:custGeom>
            <a:grpFill/>
            <a:ln w="29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16326B3A-CEF0-42F9-149F-84A913CCC3FF}"/>
                </a:ext>
              </a:extLst>
            </p:cNvPr>
            <p:cNvSpPr/>
            <p:nvPr/>
          </p:nvSpPr>
          <p:spPr>
            <a:xfrm>
              <a:off x="11026610" y="3617390"/>
              <a:ext cx="1155" cy="714"/>
            </a:xfrm>
            <a:custGeom>
              <a:avLst/>
              <a:gdLst>
                <a:gd name="connsiteX0" fmla="*/ 1156 w 1155"/>
                <a:gd name="connsiteY0" fmla="*/ 665 h 714"/>
                <a:gd name="connsiteX1" fmla="*/ 1156 w 1155"/>
                <a:gd name="connsiteY1" fmla="*/ 13 h 714"/>
                <a:gd name="connsiteX2" fmla="*/ 1156 w 1155"/>
                <a:gd name="connsiteY2" fmla="*/ 13 h 714"/>
                <a:gd name="connsiteX3" fmla="*/ 0 w 1155"/>
                <a:gd name="connsiteY3" fmla="*/ 13 h 714"/>
                <a:gd name="connsiteX4" fmla="*/ 1156 w 1155"/>
                <a:gd name="connsiteY4" fmla="*/ 665 h 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5" h="714">
                  <a:moveTo>
                    <a:pt x="1156" y="665"/>
                  </a:moveTo>
                  <a:lnTo>
                    <a:pt x="1156" y="13"/>
                  </a:lnTo>
                  <a:lnTo>
                    <a:pt x="1156" y="13"/>
                  </a:lnTo>
                  <a:cubicBezTo>
                    <a:pt x="770" y="-16"/>
                    <a:pt x="385" y="13"/>
                    <a:pt x="0" y="13"/>
                  </a:cubicBezTo>
                  <a:cubicBezTo>
                    <a:pt x="385" y="635"/>
                    <a:pt x="770" y="813"/>
                    <a:pt x="1156" y="665"/>
                  </a:cubicBezTo>
                  <a:close/>
                </a:path>
              </a:pathLst>
            </a:custGeom>
            <a:grpFill/>
            <a:ln w="29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7511864D-39C3-59B7-0B3E-3967E5017929}"/>
                </a:ext>
              </a:extLst>
            </p:cNvPr>
            <p:cNvSpPr/>
            <p:nvPr/>
          </p:nvSpPr>
          <p:spPr>
            <a:xfrm>
              <a:off x="11027765" y="3617373"/>
              <a:ext cx="711" cy="681"/>
            </a:xfrm>
            <a:custGeom>
              <a:avLst/>
              <a:gdLst>
                <a:gd name="connsiteX0" fmla="*/ 0 w 711"/>
                <a:gd name="connsiteY0" fmla="*/ 30 h 681"/>
                <a:gd name="connsiteX1" fmla="*/ 0 w 711"/>
                <a:gd name="connsiteY1" fmla="*/ 681 h 681"/>
                <a:gd name="connsiteX2" fmla="*/ 711 w 711"/>
                <a:gd name="connsiteY2" fmla="*/ 0 h 681"/>
                <a:gd name="connsiteX3" fmla="*/ 0 w 711"/>
                <a:gd name="connsiteY3" fmla="*/ 0 h 681"/>
                <a:gd name="connsiteX4" fmla="*/ 0 w 711"/>
                <a:gd name="connsiteY4" fmla="*/ 0 h 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1" h="681">
                  <a:moveTo>
                    <a:pt x="0" y="30"/>
                  </a:moveTo>
                  <a:lnTo>
                    <a:pt x="0" y="681"/>
                  </a:lnTo>
                  <a:cubicBezTo>
                    <a:pt x="237" y="593"/>
                    <a:pt x="474" y="385"/>
                    <a:pt x="711" y="0"/>
                  </a:cubicBezTo>
                  <a:cubicBezTo>
                    <a:pt x="474" y="0"/>
                    <a:pt x="237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29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A78E4F46-239F-0344-EEAE-0BE1AF4AC239}"/>
                </a:ext>
              </a:extLst>
            </p:cNvPr>
            <p:cNvSpPr/>
            <p:nvPr/>
          </p:nvSpPr>
          <p:spPr>
            <a:xfrm>
              <a:off x="11026610" y="3737072"/>
              <a:ext cx="1155" cy="42131"/>
            </a:xfrm>
            <a:custGeom>
              <a:avLst/>
              <a:gdLst>
                <a:gd name="connsiteX0" fmla="*/ 1156 w 1155"/>
                <a:gd name="connsiteY0" fmla="*/ 41480 h 42131"/>
                <a:gd name="connsiteX1" fmla="*/ 1156 w 1155"/>
                <a:gd name="connsiteY1" fmla="*/ 207 h 42131"/>
                <a:gd name="connsiteX2" fmla="*/ 1156 w 1155"/>
                <a:gd name="connsiteY2" fmla="*/ 0 h 42131"/>
                <a:gd name="connsiteX3" fmla="*/ 0 w 1155"/>
                <a:gd name="connsiteY3" fmla="*/ 0 h 42131"/>
                <a:gd name="connsiteX4" fmla="*/ 0 w 1155"/>
                <a:gd name="connsiteY4" fmla="*/ 42132 h 42131"/>
                <a:gd name="connsiteX5" fmla="*/ 1156 w 1155"/>
                <a:gd name="connsiteY5" fmla="*/ 41450 h 42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55" h="42131">
                  <a:moveTo>
                    <a:pt x="1156" y="41480"/>
                  </a:moveTo>
                  <a:cubicBezTo>
                    <a:pt x="1156" y="27732"/>
                    <a:pt x="1156" y="13985"/>
                    <a:pt x="1156" y="207"/>
                  </a:cubicBezTo>
                  <a:lnTo>
                    <a:pt x="1156" y="0"/>
                  </a:lnTo>
                  <a:cubicBezTo>
                    <a:pt x="770" y="0"/>
                    <a:pt x="385" y="0"/>
                    <a:pt x="0" y="0"/>
                  </a:cubicBezTo>
                  <a:lnTo>
                    <a:pt x="0" y="42132"/>
                  </a:lnTo>
                  <a:cubicBezTo>
                    <a:pt x="385" y="41539"/>
                    <a:pt x="741" y="41332"/>
                    <a:pt x="1156" y="41450"/>
                  </a:cubicBezTo>
                  <a:close/>
                </a:path>
              </a:pathLst>
            </a:custGeom>
            <a:grpFill/>
            <a:ln w="29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0EBC0805-9412-2681-F166-F0A0304B9E3A}"/>
                </a:ext>
              </a:extLst>
            </p:cNvPr>
            <p:cNvSpPr/>
            <p:nvPr/>
          </p:nvSpPr>
          <p:spPr>
            <a:xfrm>
              <a:off x="11027765" y="3737072"/>
              <a:ext cx="770" cy="42131"/>
            </a:xfrm>
            <a:custGeom>
              <a:avLst/>
              <a:gdLst>
                <a:gd name="connsiteX0" fmla="*/ 0 w 770"/>
                <a:gd name="connsiteY0" fmla="*/ 207 h 42131"/>
                <a:gd name="connsiteX1" fmla="*/ 0 w 770"/>
                <a:gd name="connsiteY1" fmla="*/ 41480 h 42131"/>
                <a:gd name="connsiteX2" fmla="*/ 770 w 770"/>
                <a:gd name="connsiteY2" fmla="*/ 42132 h 42131"/>
                <a:gd name="connsiteX3" fmla="*/ 770 w 770"/>
                <a:gd name="connsiteY3" fmla="*/ 0 h 42131"/>
                <a:gd name="connsiteX4" fmla="*/ 0 w 770"/>
                <a:gd name="connsiteY4" fmla="*/ 0 h 42131"/>
                <a:gd name="connsiteX5" fmla="*/ 0 w 770"/>
                <a:gd name="connsiteY5" fmla="*/ 207 h 42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70" h="42131">
                  <a:moveTo>
                    <a:pt x="0" y="207"/>
                  </a:moveTo>
                  <a:cubicBezTo>
                    <a:pt x="0" y="13955"/>
                    <a:pt x="0" y="27703"/>
                    <a:pt x="0" y="41480"/>
                  </a:cubicBezTo>
                  <a:cubicBezTo>
                    <a:pt x="267" y="41569"/>
                    <a:pt x="504" y="41747"/>
                    <a:pt x="770" y="42132"/>
                  </a:cubicBezTo>
                  <a:lnTo>
                    <a:pt x="770" y="0"/>
                  </a:lnTo>
                  <a:cubicBezTo>
                    <a:pt x="504" y="0"/>
                    <a:pt x="267" y="0"/>
                    <a:pt x="0" y="0"/>
                  </a:cubicBezTo>
                  <a:lnTo>
                    <a:pt x="0" y="207"/>
                  </a:lnTo>
                  <a:close/>
                </a:path>
              </a:pathLst>
            </a:custGeom>
            <a:grpFill/>
            <a:ln w="29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A4A99363-0E23-8E30-1CAF-E9EAE089490E}"/>
                </a:ext>
              </a:extLst>
            </p:cNvPr>
            <p:cNvSpPr/>
            <p:nvPr/>
          </p:nvSpPr>
          <p:spPr>
            <a:xfrm>
              <a:off x="11026610" y="3778520"/>
              <a:ext cx="1155" cy="713"/>
            </a:xfrm>
            <a:custGeom>
              <a:avLst/>
              <a:gdLst>
                <a:gd name="connsiteX0" fmla="*/ 1156 w 1155"/>
                <a:gd name="connsiteY0" fmla="*/ 32 h 713"/>
                <a:gd name="connsiteX1" fmla="*/ 0 w 1155"/>
                <a:gd name="connsiteY1" fmla="*/ 713 h 713"/>
                <a:gd name="connsiteX2" fmla="*/ 1156 w 1155"/>
                <a:gd name="connsiteY2" fmla="*/ 713 h 713"/>
                <a:gd name="connsiteX3" fmla="*/ 1156 w 1155"/>
                <a:gd name="connsiteY3" fmla="*/ 62 h 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55" h="713">
                  <a:moveTo>
                    <a:pt x="1156" y="32"/>
                  </a:moveTo>
                  <a:cubicBezTo>
                    <a:pt x="770" y="-87"/>
                    <a:pt x="385" y="121"/>
                    <a:pt x="0" y="713"/>
                  </a:cubicBezTo>
                  <a:cubicBezTo>
                    <a:pt x="385" y="713"/>
                    <a:pt x="770" y="713"/>
                    <a:pt x="1156" y="713"/>
                  </a:cubicBezTo>
                  <a:lnTo>
                    <a:pt x="1156" y="62"/>
                  </a:lnTo>
                  <a:close/>
                </a:path>
              </a:pathLst>
            </a:custGeom>
            <a:grpFill/>
            <a:ln w="29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836C9E87-A311-2612-3631-EFB3AA339D24}"/>
                </a:ext>
              </a:extLst>
            </p:cNvPr>
            <p:cNvSpPr/>
            <p:nvPr/>
          </p:nvSpPr>
          <p:spPr>
            <a:xfrm>
              <a:off x="11027765" y="3778552"/>
              <a:ext cx="770" cy="651"/>
            </a:xfrm>
            <a:custGeom>
              <a:avLst/>
              <a:gdLst>
                <a:gd name="connsiteX0" fmla="*/ 0 w 770"/>
                <a:gd name="connsiteY0" fmla="*/ 0 h 651"/>
                <a:gd name="connsiteX1" fmla="*/ 0 w 770"/>
                <a:gd name="connsiteY1" fmla="*/ 652 h 651"/>
                <a:gd name="connsiteX2" fmla="*/ 770 w 770"/>
                <a:gd name="connsiteY2" fmla="*/ 652 h 651"/>
                <a:gd name="connsiteX3" fmla="*/ 0 w 770"/>
                <a:gd name="connsiteY3" fmla="*/ 0 h 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0" h="651">
                  <a:moveTo>
                    <a:pt x="0" y="0"/>
                  </a:moveTo>
                  <a:lnTo>
                    <a:pt x="0" y="652"/>
                  </a:lnTo>
                  <a:cubicBezTo>
                    <a:pt x="267" y="652"/>
                    <a:pt x="504" y="652"/>
                    <a:pt x="770" y="652"/>
                  </a:cubicBezTo>
                  <a:cubicBezTo>
                    <a:pt x="504" y="267"/>
                    <a:pt x="267" y="89"/>
                    <a:pt x="0" y="0"/>
                  </a:cubicBezTo>
                  <a:close/>
                </a:path>
              </a:pathLst>
            </a:custGeom>
            <a:grpFill/>
            <a:ln w="29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A56CA332-3FC6-4EED-F723-7A5256057AD1}"/>
                </a:ext>
              </a:extLst>
            </p:cNvPr>
            <p:cNvSpPr/>
            <p:nvPr/>
          </p:nvSpPr>
          <p:spPr>
            <a:xfrm>
              <a:off x="11026610" y="3825780"/>
              <a:ext cx="1155" cy="42131"/>
            </a:xfrm>
            <a:custGeom>
              <a:avLst/>
              <a:gdLst>
                <a:gd name="connsiteX0" fmla="*/ 1156 w 1155"/>
                <a:gd name="connsiteY0" fmla="*/ 41421 h 42131"/>
                <a:gd name="connsiteX1" fmla="*/ 1156 w 1155"/>
                <a:gd name="connsiteY1" fmla="*/ 681 h 42131"/>
                <a:gd name="connsiteX2" fmla="*/ 0 w 1155"/>
                <a:gd name="connsiteY2" fmla="*/ 0 h 42131"/>
                <a:gd name="connsiteX3" fmla="*/ 0 w 1155"/>
                <a:gd name="connsiteY3" fmla="*/ 42132 h 42131"/>
                <a:gd name="connsiteX4" fmla="*/ 1156 w 1155"/>
                <a:gd name="connsiteY4" fmla="*/ 41450 h 42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5" h="42131">
                  <a:moveTo>
                    <a:pt x="1156" y="41421"/>
                  </a:moveTo>
                  <a:cubicBezTo>
                    <a:pt x="1156" y="27851"/>
                    <a:pt x="1156" y="14251"/>
                    <a:pt x="1156" y="681"/>
                  </a:cubicBezTo>
                  <a:cubicBezTo>
                    <a:pt x="770" y="800"/>
                    <a:pt x="415" y="593"/>
                    <a:pt x="0" y="0"/>
                  </a:cubicBezTo>
                  <a:lnTo>
                    <a:pt x="0" y="42132"/>
                  </a:lnTo>
                  <a:cubicBezTo>
                    <a:pt x="385" y="41539"/>
                    <a:pt x="741" y="41332"/>
                    <a:pt x="1156" y="41450"/>
                  </a:cubicBezTo>
                  <a:close/>
                </a:path>
              </a:pathLst>
            </a:custGeom>
            <a:grpFill/>
            <a:ln w="29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0ED27934-60A6-DD08-13E2-C20551EAA76B}"/>
                </a:ext>
              </a:extLst>
            </p:cNvPr>
            <p:cNvSpPr/>
            <p:nvPr/>
          </p:nvSpPr>
          <p:spPr>
            <a:xfrm>
              <a:off x="11027765" y="3825721"/>
              <a:ext cx="829" cy="42131"/>
            </a:xfrm>
            <a:custGeom>
              <a:avLst/>
              <a:gdLst>
                <a:gd name="connsiteX0" fmla="*/ 0 w 829"/>
                <a:gd name="connsiteY0" fmla="*/ 741 h 42131"/>
                <a:gd name="connsiteX1" fmla="*/ 0 w 829"/>
                <a:gd name="connsiteY1" fmla="*/ 41480 h 42131"/>
                <a:gd name="connsiteX2" fmla="*/ 830 w 829"/>
                <a:gd name="connsiteY2" fmla="*/ 42132 h 42131"/>
                <a:gd name="connsiteX3" fmla="*/ 830 w 829"/>
                <a:gd name="connsiteY3" fmla="*/ 42132 h 42131"/>
                <a:gd name="connsiteX4" fmla="*/ 800 w 829"/>
                <a:gd name="connsiteY4" fmla="*/ 0 h 42131"/>
                <a:gd name="connsiteX5" fmla="*/ 800 w 829"/>
                <a:gd name="connsiteY5" fmla="*/ 0 h 42131"/>
                <a:gd name="connsiteX6" fmla="*/ 0 w 829"/>
                <a:gd name="connsiteY6" fmla="*/ 711 h 42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9" h="42131">
                  <a:moveTo>
                    <a:pt x="0" y="741"/>
                  </a:moveTo>
                  <a:cubicBezTo>
                    <a:pt x="0" y="14311"/>
                    <a:pt x="0" y="27910"/>
                    <a:pt x="0" y="41480"/>
                  </a:cubicBezTo>
                  <a:cubicBezTo>
                    <a:pt x="267" y="41539"/>
                    <a:pt x="533" y="41747"/>
                    <a:pt x="830" y="42132"/>
                  </a:cubicBezTo>
                  <a:lnTo>
                    <a:pt x="830" y="42132"/>
                  </a:lnTo>
                  <a:cubicBezTo>
                    <a:pt x="830" y="28088"/>
                    <a:pt x="830" y="14044"/>
                    <a:pt x="800" y="0"/>
                  </a:cubicBezTo>
                  <a:lnTo>
                    <a:pt x="800" y="0"/>
                  </a:lnTo>
                  <a:cubicBezTo>
                    <a:pt x="533" y="444"/>
                    <a:pt x="267" y="652"/>
                    <a:pt x="0" y="711"/>
                  </a:cubicBezTo>
                  <a:close/>
                </a:path>
              </a:pathLst>
            </a:custGeom>
            <a:grpFill/>
            <a:ln w="29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FA16F818-EAF8-3F54-2443-A36E79329F0B}"/>
                </a:ext>
              </a:extLst>
            </p:cNvPr>
            <p:cNvSpPr/>
            <p:nvPr/>
          </p:nvSpPr>
          <p:spPr>
            <a:xfrm>
              <a:off x="11026610" y="3867179"/>
              <a:ext cx="1155" cy="703"/>
            </a:xfrm>
            <a:custGeom>
              <a:avLst/>
              <a:gdLst>
                <a:gd name="connsiteX0" fmla="*/ 1156 w 1155"/>
                <a:gd name="connsiteY0" fmla="*/ 22 h 703"/>
                <a:gd name="connsiteX1" fmla="*/ 0 w 1155"/>
                <a:gd name="connsiteY1" fmla="*/ 703 h 703"/>
                <a:gd name="connsiteX2" fmla="*/ 1156 w 1155"/>
                <a:gd name="connsiteY2" fmla="*/ 703 h 703"/>
                <a:gd name="connsiteX3" fmla="*/ 1156 w 1155"/>
                <a:gd name="connsiteY3" fmla="*/ 51 h 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55" h="703">
                  <a:moveTo>
                    <a:pt x="1156" y="22"/>
                  </a:moveTo>
                  <a:cubicBezTo>
                    <a:pt x="770" y="-67"/>
                    <a:pt x="385" y="110"/>
                    <a:pt x="0" y="703"/>
                  </a:cubicBezTo>
                  <a:cubicBezTo>
                    <a:pt x="385" y="703"/>
                    <a:pt x="770" y="703"/>
                    <a:pt x="1156" y="703"/>
                  </a:cubicBezTo>
                  <a:lnTo>
                    <a:pt x="1156" y="51"/>
                  </a:lnTo>
                  <a:close/>
                </a:path>
              </a:pathLst>
            </a:custGeom>
            <a:grpFill/>
            <a:ln w="29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B00F75DD-FBBC-D0EE-24C2-18DA402F53C0}"/>
                </a:ext>
              </a:extLst>
            </p:cNvPr>
            <p:cNvSpPr/>
            <p:nvPr/>
          </p:nvSpPr>
          <p:spPr>
            <a:xfrm>
              <a:off x="11027735" y="3867201"/>
              <a:ext cx="859" cy="651"/>
            </a:xfrm>
            <a:custGeom>
              <a:avLst/>
              <a:gdLst>
                <a:gd name="connsiteX0" fmla="*/ 30 w 859"/>
                <a:gd name="connsiteY0" fmla="*/ 0 h 651"/>
                <a:gd name="connsiteX1" fmla="*/ 30 w 859"/>
                <a:gd name="connsiteY1" fmla="*/ 652 h 651"/>
                <a:gd name="connsiteX2" fmla="*/ 859 w 859"/>
                <a:gd name="connsiteY2" fmla="*/ 652 h 651"/>
                <a:gd name="connsiteX3" fmla="*/ 830 w 859"/>
                <a:gd name="connsiteY3" fmla="*/ 652 h 651"/>
                <a:gd name="connsiteX4" fmla="*/ 0 w 859"/>
                <a:gd name="connsiteY4" fmla="*/ 0 h 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9" h="651">
                  <a:moveTo>
                    <a:pt x="30" y="0"/>
                  </a:moveTo>
                  <a:lnTo>
                    <a:pt x="30" y="652"/>
                  </a:lnTo>
                  <a:cubicBezTo>
                    <a:pt x="296" y="652"/>
                    <a:pt x="593" y="652"/>
                    <a:pt x="859" y="652"/>
                  </a:cubicBezTo>
                  <a:lnTo>
                    <a:pt x="830" y="652"/>
                  </a:lnTo>
                  <a:cubicBezTo>
                    <a:pt x="563" y="267"/>
                    <a:pt x="267" y="59"/>
                    <a:pt x="0" y="0"/>
                  </a:cubicBezTo>
                  <a:close/>
                </a:path>
              </a:pathLst>
            </a:custGeom>
            <a:grpFill/>
            <a:ln w="29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45017098-4674-4B9D-DE1F-1A2F8785A298}"/>
                </a:ext>
              </a:extLst>
            </p:cNvPr>
            <p:cNvSpPr/>
            <p:nvPr/>
          </p:nvSpPr>
          <p:spPr>
            <a:xfrm>
              <a:off x="11026610" y="3825751"/>
              <a:ext cx="1155" cy="713"/>
            </a:xfrm>
            <a:custGeom>
              <a:avLst/>
              <a:gdLst>
                <a:gd name="connsiteX0" fmla="*/ 1156 w 1155"/>
                <a:gd name="connsiteY0" fmla="*/ 711 h 713"/>
                <a:gd name="connsiteX1" fmla="*/ 1156 w 1155"/>
                <a:gd name="connsiteY1" fmla="*/ 0 h 713"/>
                <a:gd name="connsiteX2" fmla="*/ 0 w 1155"/>
                <a:gd name="connsiteY2" fmla="*/ 0 h 713"/>
                <a:gd name="connsiteX3" fmla="*/ 1156 w 1155"/>
                <a:gd name="connsiteY3" fmla="*/ 681 h 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55" h="713">
                  <a:moveTo>
                    <a:pt x="1156" y="711"/>
                  </a:moveTo>
                  <a:lnTo>
                    <a:pt x="1156" y="0"/>
                  </a:lnTo>
                  <a:cubicBezTo>
                    <a:pt x="770" y="0"/>
                    <a:pt x="385" y="0"/>
                    <a:pt x="0" y="0"/>
                  </a:cubicBezTo>
                  <a:cubicBezTo>
                    <a:pt x="385" y="593"/>
                    <a:pt x="770" y="800"/>
                    <a:pt x="1156" y="681"/>
                  </a:cubicBezTo>
                  <a:close/>
                </a:path>
              </a:pathLst>
            </a:custGeom>
            <a:grpFill/>
            <a:ln w="29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198F51D4-736C-18D8-09B9-B227B3EE43EB}"/>
                </a:ext>
              </a:extLst>
            </p:cNvPr>
            <p:cNvSpPr/>
            <p:nvPr/>
          </p:nvSpPr>
          <p:spPr>
            <a:xfrm>
              <a:off x="11027765" y="3825721"/>
              <a:ext cx="799" cy="711"/>
            </a:xfrm>
            <a:custGeom>
              <a:avLst/>
              <a:gdLst>
                <a:gd name="connsiteX0" fmla="*/ 0 w 799"/>
                <a:gd name="connsiteY0" fmla="*/ 148 h 711"/>
                <a:gd name="connsiteX1" fmla="*/ 0 w 799"/>
                <a:gd name="connsiteY1" fmla="*/ 711 h 711"/>
                <a:gd name="connsiteX2" fmla="*/ 800 w 799"/>
                <a:gd name="connsiteY2" fmla="*/ 0 h 711"/>
                <a:gd name="connsiteX3" fmla="*/ 0 w 799"/>
                <a:gd name="connsiteY3" fmla="*/ 0 h 711"/>
                <a:gd name="connsiteX4" fmla="*/ 0 w 799"/>
                <a:gd name="connsiteY4" fmla="*/ 148 h 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" h="711">
                  <a:moveTo>
                    <a:pt x="0" y="148"/>
                  </a:moveTo>
                  <a:lnTo>
                    <a:pt x="0" y="711"/>
                  </a:lnTo>
                  <a:cubicBezTo>
                    <a:pt x="267" y="622"/>
                    <a:pt x="533" y="415"/>
                    <a:pt x="800" y="0"/>
                  </a:cubicBezTo>
                  <a:cubicBezTo>
                    <a:pt x="533" y="0"/>
                    <a:pt x="267" y="0"/>
                    <a:pt x="0" y="0"/>
                  </a:cubicBezTo>
                  <a:lnTo>
                    <a:pt x="0" y="148"/>
                  </a:lnTo>
                  <a:close/>
                </a:path>
              </a:pathLst>
            </a:custGeom>
            <a:grpFill/>
            <a:ln w="29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4B015E83-90C0-AB5B-8F36-B4513A0993B8}"/>
                </a:ext>
              </a:extLst>
            </p:cNvPr>
            <p:cNvSpPr/>
            <p:nvPr/>
          </p:nvSpPr>
          <p:spPr>
            <a:xfrm>
              <a:off x="11026610" y="3477734"/>
              <a:ext cx="1292" cy="42131"/>
            </a:xfrm>
            <a:custGeom>
              <a:avLst/>
              <a:gdLst>
                <a:gd name="connsiteX0" fmla="*/ 1096 w 1292"/>
                <a:gd name="connsiteY0" fmla="*/ 41450 h 42131"/>
                <a:gd name="connsiteX1" fmla="*/ 0 w 1292"/>
                <a:gd name="connsiteY1" fmla="*/ 0 h 42131"/>
                <a:gd name="connsiteX2" fmla="*/ 0 w 1292"/>
                <a:gd name="connsiteY2" fmla="*/ 42132 h 42131"/>
                <a:gd name="connsiteX3" fmla="*/ 1096 w 1292"/>
                <a:gd name="connsiteY3" fmla="*/ 41450 h 42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92" h="42131">
                  <a:moveTo>
                    <a:pt x="1096" y="41450"/>
                  </a:moveTo>
                  <a:cubicBezTo>
                    <a:pt x="593" y="27643"/>
                    <a:pt x="2430" y="13748"/>
                    <a:pt x="0" y="0"/>
                  </a:cubicBezTo>
                  <a:lnTo>
                    <a:pt x="0" y="42132"/>
                  </a:lnTo>
                  <a:cubicBezTo>
                    <a:pt x="356" y="41539"/>
                    <a:pt x="741" y="41361"/>
                    <a:pt x="1096" y="41450"/>
                  </a:cubicBezTo>
                  <a:close/>
                </a:path>
              </a:pathLst>
            </a:custGeom>
            <a:grpFill/>
            <a:ln w="29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B6CC0242-AB15-1641-3891-81A39917209B}"/>
                </a:ext>
              </a:extLst>
            </p:cNvPr>
            <p:cNvSpPr/>
            <p:nvPr/>
          </p:nvSpPr>
          <p:spPr>
            <a:xfrm>
              <a:off x="11026610" y="3477734"/>
              <a:ext cx="2605" cy="42102"/>
            </a:xfrm>
            <a:custGeom>
              <a:avLst/>
              <a:gdLst>
                <a:gd name="connsiteX0" fmla="*/ 1096 w 2605"/>
                <a:gd name="connsiteY0" fmla="*/ 41450 h 42102"/>
                <a:gd name="connsiteX1" fmla="*/ 1837 w 2605"/>
                <a:gd name="connsiteY1" fmla="*/ 42102 h 42102"/>
                <a:gd name="connsiteX2" fmla="*/ 0 w 2605"/>
                <a:gd name="connsiteY2" fmla="*/ 0 h 42102"/>
                <a:gd name="connsiteX3" fmla="*/ 1096 w 2605"/>
                <a:gd name="connsiteY3" fmla="*/ 41450 h 42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05" h="42102">
                  <a:moveTo>
                    <a:pt x="1096" y="41450"/>
                  </a:moveTo>
                  <a:cubicBezTo>
                    <a:pt x="1333" y="41539"/>
                    <a:pt x="1600" y="41717"/>
                    <a:pt x="1837" y="42102"/>
                  </a:cubicBezTo>
                  <a:cubicBezTo>
                    <a:pt x="1126" y="28088"/>
                    <a:pt x="5007" y="13837"/>
                    <a:pt x="0" y="0"/>
                  </a:cubicBezTo>
                  <a:cubicBezTo>
                    <a:pt x="2459" y="13777"/>
                    <a:pt x="622" y="27643"/>
                    <a:pt x="1096" y="41450"/>
                  </a:cubicBezTo>
                  <a:close/>
                </a:path>
              </a:pathLst>
            </a:custGeom>
            <a:grpFill/>
            <a:ln w="29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AEB19763-032B-9863-56F9-A7F6647BE2A3}"/>
                </a:ext>
              </a:extLst>
            </p:cNvPr>
            <p:cNvSpPr/>
            <p:nvPr/>
          </p:nvSpPr>
          <p:spPr>
            <a:xfrm>
              <a:off x="11026610" y="3519152"/>
              <a:ext cx="1125" cy="713"/>
            </a:xfrm>
            <a:custGeom>
              <a:avLst/>
              <a:gdLst>
                <a:gd name="connsiteX0" fmla="*/ 1096 w 1125"/>
                <a:gd name="connsiteY0" fmla="*/ 32 h 713"/>
                <a:gd name="connsiteX1" fmla="*/ 0 w 1125"/>
                <a:gd name="connsiteY1" fmla="*/ 713 h 713"/>
                <a:gd name="connsiteX2" fmla="*/ 1126 w 1125"/>
                <a:gd name="connsiteY2" fmla="*/ 713 h 713"/>
                <a:gd name="connsiteX3" fmla="*/ 1126 w 1125"/>
                <a:gd name="connsiteY3" fmla="*/ 62 h 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5" h="713">
                  <a:moveTo>
                    <a:pt x="1096" y="32"/>
                  </a:moveTo>
                  <a:cubicBezTo>
                    <a:pt x="711" y="-87"/>
                    <a:pt x="356" y="121"/>
                    <a:pt x="0" y="713"/>
                  </a:cubicBezTo>
                  <a:cubicBezTo>
                    <a:pt x="385" y="713"/>
                    <a:pt x="741" y="713"/>
                    <a:pt x="1126" y="713"/>
                  </a:cubicBezTo>
                  <a:cubicBezTo>
                    <a:pt x="1126" y="506"/>
                    <a:pt x="1126" y="269"/>
                    <a:pt x="1126" y="62"/>
                  </a:cubicBezTo>
                  <a:close/>
                </a:path>
              </a:pathLst>
            </a:custGeom>
            <a:grpFill/>
            <a:ln w="29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3F21E074-C65B-719D-4BFC-D87DEF07815B}"/>
                </a:ext>
              </a:extLst>
            </p:cNvPr>
            <p:cNvSpPr/>
            <p:nvPr/>
          </p:nvSpPr>
          <p:spPr>
            <a:xfrm>
              <a:off x="11027676" y="3519184"/>
              <a:ext cx="740" cy="651"/>
            </a:xfrm>
            <a:custGeom>
              <a:avLst/>
              <a:gdLst>
                <a:gd name="connsiteX0" fmla="*/ 30 w 740"/>
                <a:gd name="connsiteY0" fmla="*/ 0 h 651"/>
                <a:gd name="connsiteX1" fmla="*/ 30 w 740"/>
                <a:gd name="connsiteY1" fmla="*/ 652 h 651"/>
                <a:gd name="connsiteX2" fmla="*/ 741 w 740"/>
                <a:gd name="connsiteY2" fmla="*/ 652 h 651"/>
                <a:gd name="connsiteX3" fmla="*/ 0 w 740"/>
                <a:gd name="connsiteY3" fmla="*/ 0 h 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0" h="651">
                  <a:moveTo>
                    <a:pt x="30" y="0"/>
                  </a:moveTo>
                  <a:cubicBezTo>
                    <a:pt x="30" y="207"/>
                    <a:pt x="30" y="444"/>
                    <a:pt x="30" y="652"/>
                  </a:cubicBezTo>
                  <a:cubicBezTo>
                    <a:pt x="267" y="652"/>
                    <a:pt x="504" y="652"/>
                    <a:pt x="741" y="652"/>
                  </a:cubicBezTo>
                  <a:cubicBezTo>
                    <a:pt x="504" y="267"/>
                    <a:pt x="237" y="89"/>
                    <a:pt x="0" y="0"/>
                  </a:cubicBezTo>
                  <a:close/>
                </a:path>
              </a:pathLst>
            </a:custGeom>
            <a:grpFill/>
            <a:ln w="29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4C1321DE-758C-D004-A804-48EC93F857CD}"/>
                </a:ext>
              </a:extLst>
            </p:cNvPr>
            <p:cNvSpPr/>
            <p:nvPr/>
          </p:nvSpPr>
          <p:spPr>
            <a:xfrm>
              <a:off x="11026610" y="3697163"/>
              <a:ext cx="1155" cy="39909"/>
            </a:xfrm>
            <a:custGeom>
              <a:avLst/>
              <a:gdLst>
                <a:gd name="connsiteX0" fmla="*/ 1156 w 1155"/>
                <a:gd name="connsiteY0" fmla="*/ 39258 h 39909"/>
                <a:gd name="connsiteX1" fmla="*/ 1156 w 1155"/>
                <a:gd name="connsiteY1" fmla="*/ 178 h 39909"/>
                <a:gd name="connsiteX2" fmla="*/ 1156 w 1155"/>
                <a:gd name="connsiteY2" fmla="*/ 0 h 39909"/>
                <a:gd name="connsiteX3" fmla="*/ 0 w 1155"/>
                <a:gd name="connsiteY3" fmla="*/ 0 h 39909"/>
                <a:gd name="connsiteX4" fmla="*/ 0 w 1155"/>
                <a:gd name="connsiteY4" fmla="*/ 39910 h 39909"/>
                <a:gd name="connsiteX5" fmla="*/ 1156 w 1155"/>
                <a:gd name="connsiteY5" fmla="*/ 39258 h 39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55" h="39909">
                  <a:moveTo>
                    <a:pt x="1156" y="39258"/>
                  </a:moveTo>
                  <a:cubicBezTo>
                    <a:pt x="1156" y="26221"/>
                    <a:pt x="1156" y="13214"/>
                    <a:pt x="1156" y="178"/>
                  </a:cubicBezTo>
                  <a:lnTo>
                    <a:pt x="1156" y="0"/>
                  </a:lnTo>
                  <a:cubicBezTo>
                    <a:pt x="770" y="0"/>
                    <a:pt x="385" y="0"/>
                    <a:pt x="0" y="0"/>
                  </a:cubicBezTo>
                  <a:lnTo>
                    <a:pt x="0" y="39910"/>
                  </a:lnTo>
                  <a:cubicBezTo>
                    <a:pt x="385" y="39317"/>
                    <a:pt x="770" y="39110"/>
                    <a:pt x="1156" y="39258"/>
                  </a:cubicBezTo>
                  <a:close/>
                </a:path>
              </a:pathLst>
            </a:custGeom>
            <a:grpFill/>
            <a:ln w="29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CE130EAE-74AC-518D-0DC9-A060E4FBD6FE}"/>
                </a:ext>
              </a:extLst>
            </p:cNvPr>
            <p:cNvSpPr/>
            <p:nvPr/>
          </p:nvSpPr>
          <p:spPr>
            <a:xfrm>
              <a:off x="11027765" y="3697163"/>
              <a:ext cx="740" cy="39909"/>
            </a:xfrm>
            <a:custGeom>
              <a:avLst/>
              <a:gdLst>
                <a:gd name="connsiteX0" fmla="*/ 0 w 740"/>
                <a:gd name="connsiteY0" fmla="*/ 207 h 39909"/>
                <a:gd name="connsiteX1" fmla="*/ 0 w 740"/>
                <a:gd name="connsiteY1" fmla="*/ 39287 h 39909"/>
                <a:gd name="connsiteX2" fmla="*/ 741 w 740"/>
                <a:gd name="connsiteY2" fmla="*/ 39910 h 39909"/>
                <a:gd name="connsiteX3" fmla="*/ 741 w 740"/>
                <a:gd name="connsiteY3" fmla="*/ 0 h 39909"/>
                <a:gd name="connsiteX4" fmla="*/ 0 w 740"/>
                <a:gd name="connsiteY4" fmla="*/ 0 h 39909"/>
                <a:gd name="connsiteX5" fmla="*/ 0 w 740"/>
                <a:gd name="connsiteY5" fmla="*/ 178 h 39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0" h="39909">
                  <a:moveTo>
                    <a:pt x="0" y="207"/>
                  </a:moveTo>
                  <a:cubicBezTo>
                    <a:pt x="0" y="13244"/>
                    <a:pt x="0" y="26251"/>
                    <a:pt x="0" y="39287"/>
                  </a:cubicBezTo>
                  <a:cubicBezTo>
                    <a:pt x="237" y="39376"/>
                    <a:pt x="504" y="39554"/>
                    <a:pt x="741" y="39910"/>
                  </a:cubicBezTo>
                  <a:lnTo>
                    <a:pt x="741" y="0"/>
                  </a:lnTo>
                  <a:cubicBezTo>
                    <a:pt x="474" y="0"/>
                    <a:pt x="237" y="0"/>
                    <a:pt x="0" y="0"/>
                  </a:cubicBezTo>
                  <a:lnTo>
                    <a:pt x="0" y="178"/>
                  </a:lnTo>
                  <a:close/>
                </a:path>
              </a:pathLst>
            </a:custGeom>
            <a:grpFill/>
            <a:ln w="29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10C51A5D-65CD-D2C3-15D9-298474A656AB}"/>
                </a:ext>
              </a:extLst>
            </p:cNvPr>
            <p:cNvSpPr/>
            <p:nvPr/>
          </p:nvSpPr>
          <p:spPr>
            <a:xfrm>
              <a:off x="11026610" y="3736386"/>
              <a:ext cx="1155" cy="686"/>
            </a:xfrm>
            <a:custGeom>
              <a:avLst/>
              <a:gdLst>
                <a:gd name="connsiteX0" fmla="*/ 1156 w 1155"/>
                <a:gd name="connsiteY0" fmla="*/ 35 h 686"/>
                <a:gd name="connsiteX1" fmla="*/ 0 w 1155"/>
                <a:gd name="connsiteY1" fmla="*/ 686 h 686"/>
                <a:gd name="connsiteX2" fmla="*/ 1156 w 1155"/>
                <a:gd name="connsiteY2" fmla="*/ 686 h 686"/>
                <a:gd name="connsiteX3" fmla="*/ 1156 w 1155"/>
                <a:gd name="connsiteY3" fmla="*/ 35 h 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55" h="686">
                  <a:moveTo>
                    <a:pt x="1156" y="35"/>
                  </a:moveTo>
                  <a:cubicBezTo>
                    <a:pt x="770" y="-84"/>
                    <a:pt x="385" y="94"/>
                    <a:pt x="0" y="686"/>
                  </a:cubicBezTo>
                  <a:cubicBezTo>
                    <a:pt x="385" y="686"/>
                    <a:pt x="770" y="686"/>
                    <a:pt x="1156" y="686"/>
                  </a:cubicBezTo>
                  <a:lnTo>
                    <a:pt x="1156" y="35"/>
                  </a:lnTo>
                  <a:close/>
                </a:path>
              </a:pathLst>
            </a:custGeom>
            <a:grpFill/>
            <a:ln w="29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4113709F-4965-BD51-2D2D-C993BCB9F3F0}"/>
                </a:ext>
              </a:extLst>
            </p:cNvPr>
            <p:cNvSpPr/>
            <p:nvPr/>
          </p:nvSpPr>
          <p:spPr>
            <a:xfrm>
              <a:off x="11027765" y="3736421"/>
              <a:ext cx="740" cy="651"/>
            </a:xfrm>
            <a:custGeom>
              <a:avLst/>
              <a:gdLst>
                <a:gd name="connsiteX0" fmla="*/ 0 w 740"/>
                <a:gd name="connsiteY0" fmla="*/ 0 h 651"/>
                <a:gd name="connsiteX1" fmla="*/ 0 w 740"/>
                <a:gd name="connsiteY1" fmla="*/ 652 h 651"/>
                <a:gd name="connsiteX2" fmla="*/ 741 w 740"/>
                <a:gd name="connsiteY2" fmla="*/ 652 h 651"/>
                <a:gd name="connsiteX3" fmla="*/ 0 w 740"/>
                <a:gd name="connsiteY3" fmla="*/ 30 h 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0" h="651">
                  <a:moveTo>
                    <a:pt x="0" y="0"/>
                  </a:moveTo>
                  <a:lnTo>
                    <a:pt x="0" y="652"/>
                  </a:lnTo>
                  <a:cubicBezTo>
                    <a:pt x="237" y="652"/>
                    <a:pt x="504" y="652"/>
                    <a:pt x="741" y="652"/>
                  </a:cubicBezTo>
                  <a:cubicBezTo>
                    <a:pt x="474" y="267"/>
                    <a:pt x="237" y="89"/>
                    <a:pt x="0" y="30"/>
                  </a:cubicBezTo>
                  <a:close/>
                </a:path>
              </a:pathLst>
            </a:custGeom>
            <a:grpFill/>
            <a:ln w="29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E5248027-45BE-BA6C-B078-C76782CE7587}"/>
                </a:ext>
              </a:extLst>
            </p:cNvPr>
            <p:cNvSpPr/>
            <p:nvPr/>
          </p:nvSpPr>
          <p:spPr>
            <a:xfrm>
              <a:off x="11026610" y="3659535"/>
              <a:ext cx="1155" cy="37687"/>
            </a:xfrm>
            <a:custGeom>
              <a:avLst/>
              <a:gdLst>
                <a:gd name="connsiteX0" fmla="*/ 1156 w 1155"/>
                <a:gd name="connsiteY0" fmla="*/ 37006 h 37687"/>
                <a:gd name="connsiteX1" fmla="*/ 1156 w 1155"/>
                <a:gd name="connsiteY1" fmla="*/ 652 h 37687"/>
                <a:gd name="connsiteX2" fmla="*/ 0 w 1155"/>
                <a:gd name="connsiteY2" fmla="*/ 0 h 37687"/>
                <a:gd name="connsiteX3" fmla="*/ 0 w 1155"/>
                <a:gd name="connsiteY3" fmla="*/ 37688 h 37687"/>
                <a:gd name="connsiteX4" fmla="*/ 1156 w 1155"/>
                <a:gd name="connsiteY4" fmla="*/ 37036 h 37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5" h="37687">
                  <a:moveTo>
                    <a:pt x="1156" y="37006"/>
                  </a:moveTo>
                  <a:cubicBezTo>
                    <a:pt x="1156" y="24888"/>
                    <a:pt x="1156" y="12770"/>
                    <a:pt x="1156" y="652"/>
                  </a:cubicBezTo>
                  <a:cubicBezTo>
                    <a:pt x="770" y="800"/>
                    <a:pt x="415" y="593"/>
                    <a:pt x="0" y="0"/>
                  </a:cubicBezTo>
                  <a:lnTo>
                    <a:pt x="0" y="37688"/>
                  </a:lnTo>
                  <a:cubicBezTo>
                    <a:pt x="385" y="37065"/>
                    <a:pt x="770" y="36888"/>
                    <a:pt x="1156" y="37036"/>
                  </a:cubicBezTo>
                  <a:close/>
                </a:path>
              </a:pathLst>
            </a:custGeom>
            <a:grpFill/>
            <a:ln w="29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E4ACE064-98C4-1291-23FB-DAF16EE444E5}"/>
                </a:ext>
              </a:extLst>
            </p:cNvPr>
            <p:cNvSpPr/>
            <p:nvPr/>
          </p:nvSpPr>
          <p:spPr>
            <a:xfrm>
              <a:off x="11027765" y="3659446"/>
              <a:ext cx="740" cy="37687"/>
            </a:xfrm>
            <a:custGeom>
              <a:avLst/>
              <a:gdLst>
                <a:gd name="connsiteX0" fmla="*/ 0 w 740"/>
                <a:gd name="connsiteY0" fmla="*/ 711 h 37687"/>
                <a:gd name="connsiteX1" fmla="*/ 0 w 740"/>
                <a:gd name="connsiteY1" fmla="*/ 37065 h 37687"/>
                <a:gd name="connsiteX2" fmla="*/ 741 w 740"/>
                <a:gd name="connsiteY2" fmla="*/ 37688 h 37687"/>
                <a:gd name="connsiteX3" fmla="*/ 741 w 740"/>
                <a:gd name="connsiteY3" fmla="*/ 0 h 37687"/>
                <a:gd name="connsiteX4" fmla="*/ 741 w 740"/>
                <a:gd name="connsiteY4" fmla="*/ 0 h 37687"/>
                <a:gd name="connsiteX5" fmla="*/ 30 w 740"/>
                <a:gd name="connsiteY5" fmla="*/ 681 h 37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0" h="37687">
                  <a:moveTo>
                    <a:pt x="0" y="711"/>
                  </a:moveTo>
                  <a:cubicBezTo>
                    <a:pt x="0" y="12829"/>
                    <a:pt x="0" y="24947"/>
                    <a:pt x="0" y="37065"/>
                  </a:cubicBezTo>
                  <a:cubicBezTo>
                    <a:pt x="237" y="37154"/>
                    <a:pt x="474" y="37332"/>
                    <a:pt x="741" y="37688"/>
                  </a:cubicBezTo>
                  <a:cubicBezTo>
                    <a:pt x="741" y="25125"/>
                    <a:pt x="741" y="12562"/>
                    <a:pt x="741" y="0"/>
                  </a:cubicBezTo>
                  <a:lnTo>
                    <a:pt x="741" y="0"/>
                  </a:lnTo>
                  <a:cubicBezTo>
                    <a:pt x="504" y="415"/>
                    <a:pt x="267" y="593"/>
                    <a:pt x="30" y="681"/>
                  </a:cubicBezTo>
                  <a:close/>
                </a:path>
              </a:pathLst>
            </a:custGeom>
            <a:grpFill/>
            <a:ln w="29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37B88559-F283-19BE-5E86-129720C6CBB5}"/>
                </a:ext>
              </a:extLst>
            </p:cNvPr>
            <p:cNvSpPr/>
            <p:nvPr/>
          </p:nvSpPr>
          <p:spPr>
            <a:xfrm>
              <a:off x="11026610" y="3659475"/>
              <a:ext cx="1155" cy="701"/>
            </a:xfrm>
            <a:custGeom>
              <a:avLst/>
              <a:gdLst>
                <a:gd name="connsiteX0" fmla="*/ 1156 w 1155"/>
                <a:gd name="connsiteY0" fmla="*/ 681 h 701"/>
                <a:gd name="connsiteX1" fmla="*/ 1156 w 1155"/>
                <a:gd name="connsiteY1" fmla="*/ 0 h 701"/>
                <a:gd name="connsiteX2" fmla="*/ 0 w 1155"/>
                <a:gd name="connsiteY2" fmla="*/ 0 h 701"/>
                <a:gd name="connsiteX3" fmla="*/ 1156 w 1155"/>
                <a:gd name="connsiteY3" fmla="*/ 652 h 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55" h="701">
                  <a:moveTo>
                    <a:pt x="1156" y="681"/>
                  </a:moveTo>
                  <a:lnTo>
                    <a:pt x="1156" y="0"/>
                  </a:lnTo>
                  <a:cubicBezTo>
                    <a:pt x="770" y="0"/>
                    <a:pt x="385" y="0"/>
                    <a:pt x="0" y="0"/>
                  </a:cubicBezTo>
                  <a:cubicBezTo>
                    <a:pt x="385" y="622"/>
                    <a:pt x="770" y="800"/>
                    <a:pt x="1156" y="652"/>
                  </a:cubicBezTo>
                  <a:close/>
                </a:path>
              </a:pathLst>
            </a:custGeom>
            <a:grpFill/>
            <a:ln w="29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ADDAC763-0C4E-26AE-BC6E-1C4400F7E136}"/>
                </a:ext>
              </a:extLst>
            </p:cNvPr>
            <p:cNvSpPr/>
            <p:nvPr/>
          </p:nvSpPr>
          <p:spPr>
            <a:xfrm>
              <a:off x="11027765" y="3659505"/>
              <a:ext cx="711" cy="681"/>
            </a:xfrm>
            <a:custGeom>
              <a:avLst/>
              <a:gdLst>
                <a:gd name="connsiteX0" fmla="*/ 0 w 711"/>
                <a:gd name="connsiteY0" fmla="*/ 59 h 681"/>
                <a:gd name="connsiteX1" fmla="*/ 0 w 711"/>
                <a:gd name="connsiteY1" fmla="*/ 681 h 681"/>
                <a:gd name="connsiteX2" fmla="*/ 711 w 711"/>
                <a:gd name="connsiteY2" fmla="*/ 0 h 681"/>
                <a:gd name="connsiteX3" fmla="*/ 0 w 711"/>
                <a:gd name="connsiteY3" fmla="*/ 0 h 681"/>
                <a:gd name="connsiteX4" fmla="*/ 0 w 711"/>
                <a:gd name="connsiteY4" fmla="*/ 59 h 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1" h="681">
                  <a:moveTo>
                    <a:pt x="0" y="59"/>
                  </a:moveTo>
                  <a:lnTo>
                    <a:pt x="0" y="681"/>
                  </a:lnTo>
                  <a:cubicBezTo>
                    <a:pt x="237" y="593"/>
                    <a:pt x="474" y="385"/>
                    <a:pt x="711" y="0"/>
                  </a:cubicBezTo>
                  <a:cubicBezTo>
                    <a:pt x="474" y="0"/>
                    <a:pt x="237" y="0"/>
                    <a:pt x="0" y="0"/>
                  </a:cubicBezTo>
                  <a:lnTo>
                    <a:pt x="0" y="59"/>
                  </a:lnTo>
                  <a:close/>
                </a:path>
              </a:pathLst>
            </a:custGeom>
            <a:grpFill/>
            <a:ln w="29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D18B1F89-F52E-CE52-A6FA-D01FB36E81C6}"/>
                </a:ext>
              </a:extLst>
            </p:cNvPr>
            <p:cNvSpPr/>
            <p:nvPr/>
          </p:nvSpPr>
          <p:spPr>
            <a:xfrm>
              <a:off x="11026610" y="3696491"/>
              <a:ext cx="1155" cy="701"/>
            </a:xfrm>
            <a:custGeom>
              <a:avLst/>
              <a:gdLst>
                <a:gd name="connsiteX0" fmla="*/ 1156 w 1155"/>
                <a:gd name="connsiteY0" fmla="*/ 49 h 701"/>
                <a:gd name="connsiteX1" fmla="*/ 0 w 1155"/>
                <a:gd name="connsiteY1" fmla="*/ 701 h 701"/>
                <a:gd name="connsiteX2" fmla="*/ 1156 w 1155"/>
                <a:gd name="connsiteY2" fmla="*/ 701 h 701"/>
                <a:gd name="connsiteX3" fmla="*/ 1156 w 1155"/>
                <a:gd name="connsiteY3" fmla="*/ 49 h 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55" h="701">
                  <a:moveTo>
                    <a:pt x="1156" y="49"/>
                  </a:moveTo>
                  <a:cubicBezTo>
                    <a:pt x="770" y="-99"/>
                    <a:pt x="385" y="79"/>
                    <a:pt x="0" y="701"/>
                  </a:cubicBezTo>
                  <a:cubicBezTo>
                    <a:pt x="385" y="701"/>
                    <a:pt x="770" y="701"/>
                    <a:pt x="1156" y="701"/>
                  </a:cubicBezTo>
                  <a:lnTo>
                    <a:pt x="1156" y="49"/>
                  </a:lnTo>
                  <a:close/>
                </a:path>
              </a:pathLst>
            </a:custGeom>
            <a:grpFill/>
            <a:ln w="29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BCA7C067-2AF5-1338-2ECC-843FE299E9F2}"/>
                </a:ext>
              </a:extLst>
            </p:cNvPr>
            <p:cNvSpPr/>
            <p:nvPr/>
          </p:nvSpPr>
          <p:spPr>
            <a:xfrm>
              <a:off x="11027765" y="3696541"/>
              <a:ext cx="740" cy="651"/>
            </a:xfrm>
            <a:custGeom>
              <a:avLst/>
              <a:gdLst>
                <a:gd name="connsiteX0" fmla="*/ 0 w 740"/>
                <a:gd name="connsiteY0" fmla="*/ 0 h 651"/>
                <a:gd name="connsiteX1" fmla="*/ 0 w 740"/>
                <a:gd name="connsiteY1" fmla="*/ 652 h 651"/>
                <a:gd name="connsiteX2" fmla="*/ 741 w 740"/>
                <a:gd name="connsiteY2" fmla="*/ 652 h 651"/>
                <a:gd name="connsiteX3" fmla="*/ 0 w 740"/>
                <a:gd name="connsiteY3" fmla="*/ 30 h 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0" h="651">
                  <a:moveTo>
                    <a:pt x="0" y="0"/>
                  </a:moveTo>
                  <a:lnTo>
                    <a:pt x="0" y="652"/>
                  </a:lnTo>
                  <a:cubicBezTo>
                    <a:pt x="237" y="652"/>
                    <a:pt x="474" y="652"/>
                    <a:pt x="741" y="652"/>
                  </a:cubicBezTo>
                  <a:cubicBezTo>
                    <a:pt x="504" y="296"/>
                    <a:pt x="267" y="118"/>
                    <a:pt x="0" y="30"/>
                  </a:cubicBezTo>
                  <a:close/>
                </a:path>
              </a:pathLst>
            </a:custGeom>
            <a:grpFill/>
            <a:ln w="29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D9E54D3C-4CB1-723D-BB2A-C5782AD39576}"/>
                </a:ext>
              </a:extLst>
            </p:cNvPr>
            <p:cNvSpPr/>
            <p:nvPr/>
          </p:nvSpPr>
          <p:spPr>
            <a:xfrm>
              <a:off x="11585285" y="4544850"/>
              <a:ext cx="15525" cy="1377"/>
            </a:xfrm>
            <a:custGeom>
              <a:avLst/>
              <a:gdLst>
                <a:gd name="connsiteX0" fmla="*/ 0 w 15525"/>
                <a:gd name="connsiteY0" fmla="*/ 1378 h 1377"/>
                <a:gd name="connsiteX1" fmla="*/ 15525 w 15525"/>
                <a:gd name="connsiteY1" fmla="*/ 1378 h 1377"/>
                <a:gd name="connsiteX2" fmla="*/ 0 w 15525"/>
                <a:gd name="connsiteY2" fmla="*/ 1378 h 1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525" h="1377">
                  <a:moveTo>
                    <a:pt x="0" y="1378"/>
                  </a:moveTo>
                  <a:lnTo>
                    <a:pt x="15525" y="1378"/>
                  </a:lnTo>
                  <a:cubicBezTo>
                    <a:pt x="10340" y="-459"/>
                    <a:pt x="5185" y="-459"/>
                    <a:pt x="0" y="1378"/>
                  </a:cubicBezTo>
                  <a:close/>
                </a:path>
              </a:pathLst>
            </a:custGeom>
            <a:grpFill/>
            <a:ln w="29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88890AEA-F8DF-C95E-A4F7-507C278A4B90}"/>
                </a:ext>
              </a:extLst>
            </p:cNvPr>
            <p:cNvSpPr/>
            <p:nvPr/>
          </p:nvSpPr>
          <p:spPr>
            <a:xfrm>
              <a:off x="11585285" y="4543539"/>
              <a:ext cx="15525" cy="2689"/>
            </a:xfrm>
            <a:custGeom>
              <a:avLst/>
              <a:gdLst>
                <a:gd name="connsiteX0" fmla="*/ 0 w 15525"/>
                <a:gd name="connsiteY0" fmla="*/ 2689 h 2689"/>
                <a:gd name="connsiteX1" fmla="*/ 15525 w 15525"/>
                <a:gd name="connsiteY1" fmla="*/ 2689 h 2689"/>
                <a:gd name="connsiteX2" fmla="*/ 0 w 15525"/>
                <a:gd name="connsiteY2" fmla="*/ 2689 h 2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525" h="2689">
                  <a:moveTo>
                    <a:pt x="0" y="2689"/>
                  </a:moveTo>
                  <a:cubicBezTo>
                    <a:pt x="5185" y="852"/>
                    <a:pt x="10340" y="852"/>
                    <a:pt x="15525" y="2689"/>
                  </a:cubicBezTo>
                  <a:cubicBezTo>
                    <a:pt x="10340" y="-807"/>
                    <a:pt x="5185" y="-985"/>
                    <a:pt x="0" y="2689"/>
                  </a:cubicBezTo>
                  <a:close/>
                </a:path>
              </a:pathLst>
            </a:custGeom>
            <a:grpFill/>
            <a:ln w="29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80FD6598-CC4F-C440-7A10-FB422712A80E}"/>
                </a:ext>
              </a:extLst>
            </p:cNvPr>
            <p:cNvSpPr/>
            <p:nvPr/>
          </p:nvSpPr>
          <p:spPr>
            <a:xfrm>
              <a:off x="11104118" y="3489526"/>
              <a:ext cx="980201" cy="691586"/>
            </a:xfrm>
            <a:custGeom>
              <a:avLst/>
              <a:gdLst>
                <a:gd name="connsiteX0" fmla="*/ 943995 w 980201"/>
                <a:gd name="connsiteY0" fmla="*/ 30 h 691586"/>
                <a:gd name="connsiteX1" fmla="*/ 490708 w 980201"/>
                <a:gd name="connsiteY1" fmla="*/ 30 h 691586"/>
                <a:gd name="connsiteX2" fmla="*/ 36325 w 980201"/>
                <a:gd name="connsiteY2" fmla="*/ 30 h 691586"/>
                <a:gd name="connsiteX3" fmla="*/ 119 w 980201"/>
                <a:gd name="connsiteY3" fmla="*/ 35495 h 691586"/>
                <a:gd name="connsiteX4" fmla="*/ 0 w 980201"/>
                <a:gd name="connsiteY4" fmla="*/ 669398 h 691586"/>
                <a:gd name="connsiteX5" fmla="*/ 9659 w 980201"/>
                <a:gd name="connsiteY5" fmla="*/ 689930 h 691586"/>
                <a:gd name="connsiteX6" fmla="*/ 31080 w 980201"/>
                <a:gd name="connsiteY6" fmla="*/ 685515 h 691586"/>
                <a:gd name="connsiteX7" fmla="*/ 124973 w 980201"/>
                <a:gd name="connsiteY7" fmla="*/ 616985 h 691586"/>
                <a:gd name="connsiteX8" fmla="*/ 141210 w 980201"/>
                <a:gd name="connsiteY8" fmla="*/ 611740 h 691586"/>
                <a:gd name="connsiteX9" fmla="*/ 258687 w 980201"/>
                <a:gd name="connsiteY9" fmla="*/ 611770 h 691586"/>
                <a:gd name="connsiteX10" fmla="*/ 277264 w 980201"/>
                <a:gd name="connsiteY10" fmla="*/ 595771 h 691586"/>
                <a:gd name="connsiteX11" fmla="*/ 259457 w 980201"/>
                <a:gd name="connsiteY11" fmla="*/ 578705 h 691586"/>
                <a:gd name="connsiteX12" fmla="*/ 238421 w 980201"/>
                <a:gd name="connsiteY12" fmla="*/ 578675 h 691586"/>
                <a:gd name="connsiteX13" fmla="*/ 230125 w 980201"/>
                <a:gd name="connsiteY13" fmla="*/ 571772 h 691586"/>
                <a:gd name="connsiteX14" fmla="*/ 222066 w 980201"/>
                <a:gd name="connsiteY14" fmla="*/ 503596 h 691586"/>
                <a:gd name="connsiteX15" fmla="*/ 228792 w 980201"/>
                <a:gd name="connsiteY15" fmla="*/ 495922 h 691586"/>
                <a:gd name="connsiteX16" fmla="*/ 291960 w 980201"/>
                <a:gd name="connsiteY16" fmla="*/ 495922 h 691586"/>
                <a:gd name="connsiteX17" fmla="*/ 300522 w 980201"/>
                <a:gd name="connsiteY17" fmla="*/ 503774 h 691586"/>
                <a:gd name="connsiteX18" fmla="*/ 303870 w 980201"/>
                <a:gd name="connsiteY18" fmla="*/ 563505 h 691586"/>
                <a:gd name="connsiteX19" fmla="*/ 321084 w 980201"/>
                <a:gd name="connsiteY19" fmla="*/ 583741 h 691586"/>
                <a:gd name="connsiteX20" fmla="*/ 337084 w 980201"/>
                <a:gd name="connsiteY20" fmla="*/ 562824 h 691586"/>
                <a:gd name="connsiteX21" fmla="*/ 333647 w 980201"/>
                <a:gd name="connsiteY21" fmla="*/ 504218 h 691586"/>
                <a:gd name="connsiteX22" fmla="*/ 341054 w 980201"/>
                <a:gd name="connsiteY22" fmla="*/ 495952 h 691586"/>
                <a:gd name="connsiteX23" fmla="*/ 383156 w 980201"/>
                <a:gd name="connsiteY23" fmla="*/ 496189 h 691586"/>
                <a:gd name="connsiteX24" fmla="*/ 410592 w 980201"/>
                <a:gd name="connsiteY24" fmla="*/ 498293 h 691586"/>
                <a:gd name="connsiteX25" fmla="*/ 412192 w 980201"/>
                <a:gd name="connsiteY25" fmla="*/ 525047 h 691586"/>
                <a:gd name="connsiteX26" fmla="*/ 412192 w 980201"/>
                <a:gd name="connsiteY26" fmla="*/ 527269 h 691586"/>
                <a:gd name="connsiteX27" fmla="*/ 427688 w 980201"/>
                <a:gd name="connsiteY27" fmla="*/ 545165 h 691586"/>
                <a:gd name="connsiteX28" fmla="*/ 445347 w 980201"/>
                <a:gd name="connsiteY28" fmla="*/ 528069 h 691586"/>
                <a:gd name="connsiteX29" fmla="*/ 445317 w 980201"/>
                <a:gd name="connsiteY29" fmla="*/ 508129 h 691586"/>
                <a:gd name="connsiteX30" fmla="*/ 456991 w 980201"/>
                <a:gd name="connsiteY30" fmla="*/ 495774 h 691586"/>
                <a:gd name="connsiteX31" fmla="*/ 515714 w 980201"/>
                <a:gd name="connsiteY31" fmla="*/ 496071 h 691586"/>
                <a:gd name="connsiteX32" fmla="*/ 534765 w 980201"/>
                <a:gd name="connsiteY32" fmla="*/ 513877 h 691586"/>
                <a:gd name="connsiteX33" fmla="*/ 535625 w 980201"/>
                <a:gd name="connsiteY33" fmla="*/ 520425 h 691586"/>
                <a:gd name="connsiteX34" fmla="*/ 552987 w 980201"/>
                <a:gd name="connsiteY34" fmla="*/ 532692 h 691586"/>
                <a:gd name="connsiteX35" fmla="*/ 567831 w 980201"/>
                <a:gd name="connsiteY35" fmla="*/ 517522 h 691586"/>
                <a:gd name="connsiteX36" fmla="*/ 567920 w 980201"/>
                <a:gd name="connsiteY36" fmla="*/ 504248 h 691586"/>
                <a:gd name="connsiteX37" fmla="*/ 575771 w 980201"/>
                <a:gd name="connsiteY37" fmla="*/ 495952 h 691586"/>
                <a:gd name="connsiteX38" fmla="*/ 638939 w 980201"/>
                <a:gd name="connsiteY38" fmla="*/ 495922 h 691586"/>
                <a:gd name="connsiteX39" fmla="*/ 646465 w 980201"/>
                <a:gd name="connsiteY39" fmla="*/ 505107 h 691586"/>
                <a:gd name="connsiteX40" fmla="*/ 643028 w 980201"/>
                <a:gd name="connsiteY40" fmla="*/ 563713 h 691586"/>
                <a:gd name="connsiteX41" fmla="*/ 649665 w 980201"/>
                <a:gd name="connsiteY41" fmla="*/ 580334 h 691586"/>
                <a:gd name="connsiteX42" fmla="*/ 666375 w 980201"/>
                <a:gd name="connsiteY42" fmla="*/ 582053 h 691586"/>
                <a:gd name="connsiteX43" fmla="*/ 676271 w 980201"/>
                <a:gd name="connsiteY43" fmla="*/ 565994 h 691586"/>
                <a:gd name="connsiteX44" fmla="*/ 679768 w 980201"/>
                <a:gd name="connsiteY44" fmla="*/ 504041 h 691586"/>
                <a:gd name="connsiteX45" fmla="*/ 686938 w 980201"/>
                <a:gd name="connsiteY45" fmla="*/ 495952 h 691586"/>
                <a:gd name="connsiteX46" fmla="*/ 752328 w 980201"/>
                <a:gd name="connsiteY46" fmla="*/ 495982 h 691586"/>
                <a:gd name="connsiteX47" fmla="*/ 758165 w 980201"/>
                <a:gd name="connsiteY47" fmla="*/ 503389 h 691586"/>
                <a:gd name="connsiteX48" fmla="*/ 749987 w 980201"/>
                <a:gd name="connsiteY48" fmla="*/ 572660 h 691586"/>
                <a:gd name="connsiteX49" fmla="*/ 743143 w 980201"/>
                <a:gd name="connsiteY49" fmla="*/ 578675 h 691586"/>
                <a:gd name="connsiteX50" fmla="*/ 719885 w 980201"/>
                <a:gd name="connsiteY50" fmla="*/ 578794 h 691586"/>
                <a:gd name="connsiteX51" fmla="*/ 702937 w 980201"/>
                <a:gd name="connsiteY51" fmla="*/ 595534 h 691586"/>
                <a:gd name="connsiteX52" fmla="*/ 722373 w 980201"/>
                <a:gd name="connsiteY52" fmla="*/ 611800 h 691586"/>
                <a:gd name="connsiteX53" fmla="*/ 838754 w 980201"/>
                <a:gd name="connsiteY53" fmla="*/ 611711 h 691586"/>
                <a:gd name="connsiteX54" fmla="*/ 855968 w 980201"/>
                <a:gd name="connsiteY54" fmla="*/ 617429 h 691586"/>
                <a:gd name="connsiteX55" fmla="*/ 948973 w 980201"/>
                <a:gd name="connsiteY55" fmla="*/ 685278 h 691586"/>
                <a:gd name="connsiteX56" fmla="*/ 971283 w 980201"/>
                <a:gd name="connsiteY56" fmla="*/ 689456 h 691586"/>
                <a:gd name="connsiteX57" fmla="*/ 980201 w 980201"/>
                <a:gd name="connsiteY57" fmla="*/ 669605 h 691586"/>
                <a:gd name="connsiteX58" fmla="*/ 980112 w 980201"/>
                <a:gd name="connsiteY58" fmla="*/ 35702 h 691586"/>
                <a:gd name="connsiteX59" fmla="*/ 944143 w 980201"/>
                <a:gd name="connsiteY59" fmla="*/ 0 h 691586"/>
                <a:gd name="connsiteX60" fmla="*/ 280405 w 980201"/>
                <a:gd name="connsiteY60" fmla="*/ 155787 h 691586"/>
                <a:gd name="connsiteX61" fmla="*/ 284286 w 980201"/>
                <a:gd name="connsiteY61" fmla="*/ 225414 h 691586"/>
                <a:gd name="connsiteX62" fmla="*/ 278271 w 980201"/>
                <a:gd name="connsiteY62" fmla="*/ 231843 h 691586"/>
                <a:gd name="connsiteX63" fmla="*/ 196319 w 980201"/>
                <a:gd name="connsiteY63" fmla="*/ 231843 h 691586"/>
                <a:gd name="connsiteX64" fmla="*/ 190393 w 980201"/>
                <a:gd name="connsiteY64" fmla="*/ 226095 h 691586"/>
                <a:gd name="connsiteX65" fmla="*/ 182008 w 980201"/>
                <a:gd name="connsiteY65" fmla="*/ 155787 h 691586"/>
                <a:gd name="connsiteX66" fmla="*/ 188734 w 980201"/>
                <a:gd name="connsiteY66" fmla="*/ 149209 h 691586"/>
                <a:gd name="connsiteX67" fmla="*/ 230806 w 980201"/>
                <a:gd name="connsiteY67" fmla="*/ 149298 h 691586"/>
                <a:gd name="connsiteX68" fmla="*/ 272879 w 980201"/>
                <a:gd name="connsiteY68" fmla="*/ 149209 h 691586"/>
                <a:gd name="connsiteX69" fmla="*/ 280375 w 980201"/>
                <a:gd name="connsiteY69" fmla="*/ 155787 h 691586"/>
                <a:gd name="connsiteX70" fmla="*/ 175964 w 980201"/>
                <a:gd name="connsiteY70" fmla="*/ 33184 h 691586"/>
                <a:gd name="connsiteX71" fmla="*/ 221384 w 980201"/>
                <a:gd name="connsiteY71" fmla="*/ 33302 h 691586"/>
                <a:gd name="connsiteX72" fmla="*/ 265709 w 980201"/>
                <a:gd name="connsiteY72" fmla="*/ 33184 h 691586"/>
                <a:gd name="connsiteX73" fmla="*/ 273827 w 980201"/>
                <a:gd name="connsiteY73" fmla="*/ 40413 h 691586"/>
                <a:gd name="connsiteX74" fmla="*/ 277679 w 980201"/>
                <a:gd name="connsiteY74" fmla="*/ 108974 h 691586"/>
                <a:gd name="connsiteX75" fmla="*/ 270005 w 980201"/>
                <a:gd name="connsiteY75" fmla="*/ 116144 h 691586"/>
                <a:gd name="connsiteX76" fmla="*/ 184704 w 980201"/>
                <a:gd name="connsiteY76" fmla="*/ 116144 h 691586"/>
                <a:gd name="connsiteX77" fmla="*/ 177001 w 980201"/>
                <a:gd name="connsiteY77" fmla="*/ 109744 h 691586"/>
                <a:gd name="connsiteX78" fmla="*/ 168764 w 980201"/>
                <a:gd name="connsiteY78" fmla="*/ 40502 h 691586"/>
                <a:gd name="connsiteX79" fmla="*/ 175964 w 980201"/>
                <a:gd name="connsiteY79" fmla="*/ 33184 h 691586"/>
                <a:gd name="connsiteX80" fmla="*/ 163935 w 980201"/>
                <a:gd name="connsiteY80" fmla="*/ 285886 h 691586"/>
                <a:gd name="connsiteX81" fmla="*/ 170275 w 980201"/>
                <a:gd name="connsiteY81" fmla="*/ 339662 h 691586"/>
                <a:gd name="connsiteX82" fmla="*/ 163016 w 980201"/>
                <a:gd name="connsiteY82" fmla="*/ 347454 h 691586"/>
                <a:gd name="connsiteX83" fmla="*/ 107700 w 980201"/>
                <a:gd name="connsiteY83" fmla="*/ 347365 h 691586"/>
                <a:gd name="connsiteX84" fmla="*/ 99463 w 980201"/>
                <a:gd name="connsiteY84" fmla="*/ 341617 h 691586"/>
                <a:gd name="connsiteX85" fmla="*/ 87138 w 980201"/>
                <a:gd name="connsiteY85" fmla="*/ 270894 h 691586"/>
                <a:gd name="connsiteX86" fmla="*/ 92945 w 980201"/>
                <a:gd name="connsiteY86" fmla="*/ 264968 h 691586"/>
                <a:gd name="connsiteX87" fmla="*/ 123936 w 980201"/>
                <a:gd name="connsiteY87" fmla="*/ 265027 h 691586"/>
                <a:gd name="connsiteX88" fmla="*/ 140528 w 980201"/>
                <a:gd name="connsiteY88" fmla="*/ 265027 h 691586"/>
                <a:gd name="connsiteX89" fmla="*/ 163964 w 980201"/>
                <a:gd name="connsiteY89" fmla="*/ 285886 h 691586"/>
                <a:gd name="connsiteX90" fmla="*/ 149091 w 980201"/>
                <a:gd name="connsiteY90" fmla="*/ 157298 h 691586"/>
                <a:gd name="connsiteX91" fmla="*/ 156913 w 980201"/>
                <a:gd name="connsiteY91" fmla="*/ 224170 h 691586"/>
                <a:gd name="connsiteX92" fmla="*/ 150513 w 980201"/>
                <a:gd name="connsiteY92" fmla="*/ 231932 h 691586"/>
                <a:gd name="connsiteX93" fmla="*/ 87523 w 980201"/>
                <a:gd name="connsiteY93" fmla="*/ 231932 h 691586"/>
                <a:gd name="connsiteX94" fmla="*/ 79375 w 980201"/>
                <a:gd name="connsiteY94" fmla="*/ 224584 h 691586"/>
                <a:gd name="connsiteX95" fmla="*/ 67375 w 980201"/>
                <a:gd name="connsiteY95" fmla="*/ 156142 h 691586"/>
                <a:gd name="connsiteX96" fmla="*/ 73271 w 980201"/>
                <a:gd name="connsiteY96" fmla="*/ 149239 h 691586"/>
                <a:gd name="connsiteX97" fmla="*/ 107522 w 980201"/>
                <a:gd name="connsiteY97" fmla="*/ 149328 h 691586"/>
                <a:gd name="connsiteX98" fmla="*/ 139550 w 980201"/>
                <a:gd name="connsiteY98" fmla="*/ 149209 h 691586"/>
                <a:gd name="connsiteX99" fmla="*/ 149061 w 980201"/>
                <a:gd name="connsiteY99" fmla="*/ 157328 h 691586"/>
                <a:gd name="connsiteX100" fmla="*/ 53361 w 980201"/>
                <a:gd name="connsiteY100" fmla="*/ 33184 h 691586"/>
                <a:gd name="connsiteX101" fmla="*/ 90960 w 980201"/>
                <a:gd name="connsiteY101" fmla="*/ 33273 h 691586"/>
                <a:gd name="connsiteX102" fmla="*/ 127462 w 980201"/>
                <a:gd name="connsiteY102" fmla="*/ 33184 h 691586"/>
                <a:gd name="connsiteX103" fmla="*/ 135610 w 980201"/>
                <a:gd name="connsiteY103" fmla="*/ 40413 h 691586"/>
                <a:gd name="connsiteX104" fmla="*/ 143610 w 980201"/>
                <a:gd name="connsiteY104" fmla="*/ 108470 h 691586"/>
                <a:gd name="connsiteX105" fmla="*/ 137062 w 980201"/>
                <a:gd name="connsiteY105" fmla="*/ 116203 h 691586"/>
                <a:gd name="connsiteX106" fmla="*/ 68472 w 980201"/>
                <a:gd name="connsiteY106" fmla="*/ 116173 h 691586"/>
                <a:gd name="connsiteX107" fmla="*/ 59316 w 980201"/>
                <a:gd name="connsiteY107" fmla="*/ 108589 h 691586"/>
                <a:gd name="connsiteX108" fmla="*/ 47317 w 980201"/>
                <a:gd name="connsiteY108" fmla="*/ 40058 h 691586"/>
                <a:gd name="connsiteX109" fmla="*/ 53361 w 980201"/>
                <a:gd name="connsiteY109" fmla="*/ 33214 h 691586"/>
                <a:gd name="connsiteX110" fmla="*/ 100826 w 980201"/>
                <a:gd name="connsiteY110" fmla="*/ 593697 h 691586"/>
                <a:gd name="connsiteX111" fmla="*/ 33658 w 980201"/>
                <a:gd name="connsiteY111" fmla="*/ 642347 h 691586"/>
                <a:gd name="connsiteX112" fmla="*/ 33658 w 980201"/>
                <a:gd name="connsiteY112" fmla="*/ 161801 h 691586"/>
                <a:gd name="connsiteX113" fmla="*/ 34754 w 980201"/>
                <a:gd name="connsiteY113" fmla="*/ 161653 h 691586"/>
                <a:gd name="connsiteX114" fmla="*/ 54398 w 980201"/>
                <a:gd name="connsiteY114" fmla="*/ 275457 h 691586"/>
                <a:gd name="connsiteX115" fmla="*/ 106900 w 980201"/>
                <a:gd name="connsiteY115" fmla="*/ 579386 h 691586"/>
                <a:gd name="connsiteX116" fmla="*/ 100796 w 980201"/>
                <a:gd name="connsiteY116" fmla="*/ 593697 h 691586"/>
                <a:gd name="connsiteX117" fmla="*/ 119403 w 980201"/>
                <a:gd name="connsiteY117" fmla="*/ 456635 h 691586"/>
                <a:gd name="connsiteX118" fmla="*/ 106218 w 980201"/>
                <a:gd name="connsiteY118" fmla="*/ 380579 h 691586"/>
                <a:gd name="connsiteX119" fmla="*/ 169623 w 980201"/>
                <a:gd name="connsiteY119" fmla="*/ 380490 h 691586"/>
                <a:gd name="connsiteX120" fmla="*/ 175371 w 980201"/>
                <a:gd name="connsiteY120" fmla="*/ 386356 h 691586"/>
                <a:gd name="connsiteX121" fmla="*/ 183638 w 980201"/>
                <a:gd name="connsiteY121" fmla="*/ 456605 h 691586"/>
                <a:gd name="connsiteX122" fmla="*/ 178038 w 980201"/>
                <a:gd name="connsiteY122" fmla="*/ 462946 h 691586"/>
                <a:gd name="connsiteX123" fmla="*/ 126040 w 980201"/>
                <a:gd name="connsiteY123" fmla="*/ 462946 h 691586"/>
                <a:gd name="connsiteX124" fmla="*/ 119373 w 980201"/>
                <a:gd name="connsiteY124" fmla="*/ 456635 h 691586"/>
                <a:gd name="connsiteX125" fmla="*/ 190126 w 980201"/>
                <a:gd name="connsiteY125" fmla="*/ 578734 h 691586"/>
                <a:gd name="connsiteX126" fmla="*/ 148143 w 980201"/>
                <a:gd name="connsiteY126" fmla="*/ 578734 h 691586"/>
                <a:gd name="connsiteX127" fmla="*/ 139106 w 980201"/>
                <a:gd name="connsiteY127" fmla="*/ 571090 h 691586"/>
                <a:gd name="connsiteX128" fmla="*/ 127077 w 980201"/>
                <a:gd name="connsiteY128" fmla="*/ 502648 h 691586"/>
                <a:gd name="connsiteX129" fmla="*/ 133240 w 980201"/>
                <a:gd name="connsiteY129" fmla="*/ 496041 h 691586"/>
                <a:gd name="connsiteX130" fmla="*/ 158187 w 980201"/>
                <a:gd name="connsiteY130" fmla="*/ 496130 h 691586"/>
                <a:gd name="connsiteX131" fmla="*/ 186393 w 980201"/>
                <a:gd name="connsiteY131" fmla="*/ 497937 h 691586"/>
                <a:gd name="connsiteX132" fmla="*/ 191223 w 980201"/>
                <a:gd name="connsiteY132" fmla="*/ 526321 h 691586"/>
                <a:gd name="connsiteX133" fmla="*/ 196822 w 980201"/>
                <a:gd name="connsiteY133" fmla="*/ 571238 h 691586"/>
                <a:gd name="connsiteX134" fmla="*/ 190126 w 980201"/>
                <a:gd name="connsiteY134" fmla="*/ 578764 h 691586"/>
                <a:gd name="connsiteX135" fmla="*/ 203667 w 980201"/>
                <a:gd name="connsiteY135" fmla="*/ 340521 h 691586"/>
                <a:gd name="connsiteX136" fmla="*/ 195489 w 980201"/>
                <a:gd name="connsiteY136" fmla="*/ 272553 h 691586"/>
                <a:gd name="connsiteX137" fmla="*/ 202007 w 980201"/>
                <a:gd name="connsiteY137" fmla="*/ 264879 h 691586"/>
                <a:gd name="connsiteX138" fmla="*/ 240673 w 980201"/>
                <a:gd name="connsiteY138" fmla="*/ 265027 h 691586"/>
                <a:gd name="connsiteX139" fmla="*/ 279338 w 980201"/>
                <a:gd name="connsiteY139" fmla="*/ 264879 h 691586"/>
                <a:gd name="connsiteX140" fmla="*/ 287160 w 980201"/>
                <a:gd name="connsiteY140" fmla="*/ 272197 h 691586"/>
                <a:gd name="connsiteX141" fmla="*/ 291012 w 980201"/>
                <a:gd name="connsiteY141" fmla="*/ 341706 h 691586"/>
                <a:gd name="connsiteX142" fmla="*/ 285649 w 980201"/>
                <a:gd name="connsiteY142" fmla="*/ 347395 h 691586"/>
                <a:gd name="connsiteX143" fmla="*/ 209385 w 980201"/>
                <a:gd name="connsiteY143" fmla="*/ 347454 h 691586"/>
                <a:gd name="connsiteX144" fmla="*/ 203667 w 980201"/>
                <a:gd name="connsiteY144" fmla="*/ 340521 h 691586"/>
                <a:gd name="connsiteX145" fmla="*/ 290804 w 980201"/>
                <a:gd name="connsiteY145" fmla="*/ 462976 h 691586"/>
                <a:gd name="connsiteX146" fmla="*/ 224495 w 980201"/>
                <a:gd name="connsiteY146" fmla="*/ 462976 h 691586"/>
                <a:gd name="connsiteX147" fmla="*/ 216881 w 980201"/>
                <a:gd name="connsiteY147" fmla="*/ 456724 h 691586"/>
                <a:gd name="connsiteX148" fmla="*/ 208674 w 980201"/>
                <a:gd name="connsiteY148" fmla="*/ 387660 h 691586"/>
                <a:gd name="connsiteX149" fmla="*/ 215666 w 980201"/>
                <a:gd name="connsiteY149" fmla="*/ 380490 h 691586"/>
                <a:gd name="connsiteX150" fmla="*/ 251043 w 980201"/>
                <a:gd name="connsiteY150" fmla="*/ 380608 h 691586"/>
                <a:gd name="connsiteX151" fmla="*/ 286419 w 980201"/>
                <a:gd name="connsiteY151" fmla="*/ 380490 h 691586"/>
                <a:gd name="connsiteX152" fmla="*/ 293767 w 980201"/>
                <a:gd name="connsiteY152" fmla="*/ 386978 h 691586"/>
                <a:gd name="connsiteX153" fmla="*/ 297678 w 980201"/>
                <a:gd name="connsiteY153" fmla="*/ 456487 h 691586"/>
                <a:gd name="connsiteX154" fmla="*/ 290834 w 980201"/>
                <a:gd name="connsiteY154" fmla="*/ 463005 h 691586"/>
                <a:gd name="connsiteX155" fmla="*/ 317381 w 980201"/>
                <a:gd name="connsiteY155" fmla="*/ 224377 h 691586"/>
                <a:gd name="connsiteX156" fmla="*/ 313529 w 980201"/>
                <a:gd name="connsiteY156" fmla="*/ 155816 h 691586"/>
                <a:gd name="connsiteX157" fmla="*/ 320433 w 980201"/>
                <a:gd name="connsiteY157" fmla="*/ 149239 h 691586"/>
                <a:gd name="connsiteX158" fmla="*/ 363631 w 980201"/>
                <a:gd name="connsiteY158" fmla="*/ 149298 h 691586"/>
                <a:gd name="connsiteX159" fmla="*/ 404607 w 980201"/>
                <a:gd name="connsiteY159" fmla="*/ 149209 h 691586"/>
                <a:gd name="connsiteX160" fmla="*/ 412252 w 980201"/>
                <a:gd name="connsiteY160" fmla="*/ 156587 h 691586"/>
                <a:gd name="connsiteX161" fmla="*/ 412222 w 980201"/>
                <a:gd name="connsiteY161" fmla="*/ 224170 h 691586"/>
                <a:gd name="connsiteX162" fmla="*/ 404963 w 980201"/>
                <a:gd name="connsiteY162" fmla="*/ 231932 h 691586"/>
                <a:gd name="connsiteX163" fmla="*/ 325203 w 980201"/>
                <a:gd name="connsiteY163" fmla="*/ 231932 h 691586"/>
                <a:gd name="connsiteX164" fmla="*/ 317351 w 980201"/>
                <a:gd name="connsiteY164" fmla="*/ 224407 h 691586"/>
                <a:gd name="connsiteX165" fmla="*/ 412252 w 980201"/>
                <a:gd name="connsiteY165" fmla="*/ 455835 h 691586"/>
                <a:gd name="connsiteX166" fmla="*/ 405674 w 980201"/>
                <a:gd name="connsiteY166" fmla="*/ 462976 h 691586"/>
                <a:gd name="connsiteX167" fmla="*/ 338269 w 980201"/>
                <a:gd name="connsiteY167" fmla="*/ 462976 h 691586"/>
                <a:gd name="connsiteX168" fmla="*/ 330684 w 980201"/>
                <a:gd name="connsiteY168" fmla="*/ 455272 h 691586"/>
                <a:gd name="connsiteX169" fmla="*/ 326803 w 980201"/>
                <a:gd name="connsiteY169" fmla="*/ 386889 h 691586"/>
                <a:gd name="connsiteX170" fmla="*/ 333617 w 980201"/>
                <a:gd name="connsiteY170" fmla="*/ 380460 h 691586"/>
                <a:gd name="connsiteX171" fmla="*/ 368964 w 980201"/>
                <a:gd name="connsiteY171" fmla="*/ 380519 h 691586"/>
                <a:gd name="connsiteX172" fmla="*/ 405437 w 980201"/>
                <a:gd name="connsiteY172" fmla="*/ 380401 h 691586"/>
                <a:gd name="connsiteX173" fmla="*/ 412281 w 980201"/>
                <a:gd name="connsiteY173" fmla="*/ 387245 h 691586"/>
                <a:gd name="connsiteX174" fmla="*/ 412281 w 980201"/>
                <a:gd name="connsiteY174" fmla="*/ 455746 h 691586"/>
                <a:gd name="connsiteX175" fmla="*/ 404607 w 980201"/>
                <a:gd name="connsiteY175" fmla="*/ 347424 h 691586"/>
                <a:gd name="connsiteX176" fmla="*/ 331662 w 980201"/>
                <a:gd name="connsiteY176" fmla="*/ 347454 h 691586"/>
                <a:gd name="connsiteX177" fmla="*/ 324018 w 980201"/>
                <a:gd name="connsiteY177" fmla="*/ 339899 h 691586"/>
                <a:gd name="connsiteX178" fmla="*/ 320166 w 980201"/>
                <a:gd name="connsiteY178" fmla="*/ 271516 h 691586"/>
                <a:gd name="connsiteX179" fmla="*/ 326921 w 980201"/>
                <a:gd name="connsiteY179" fmla="*/ 264968 h 691586"/>
                <a:gd name="connsiteX180" fmla="*/ 366712 w 980201"/>
                <a:gd name="connsiteY180" fmla="*/ 265027 h 691586"/>
                <a:gd name="connsiteX181" fmla="*/ 405378 w 980201"/>
                <a:gd name="connsiteY181" fmla="*/ 264938 h 691586"/>
                <a:gd name="connsiteX182" fmla="*/ 412281 w 980201"/>
                <a:gd name="connsiteY182" fmla="*/ 271812 h 691586"/>
                <a:gd name="connsiteX183" fmla="*/ 412311 w 980201"/>
                <a:gd name="connsiteY183" fmla="*/ 340313 h 691586"/>
                <a:gd name="connsiteX184" fmla="*/ 404607 w 980201"/>
                <a:gd name="connsiteY184" fmla="*/ 347424 h 691586"/>
                <a:gd name="connsiteX185" fmla="*/ 403926 w 980201"/>
                <a:gd name="connsiteY185" fmla="*/ 116144 h 691586"/>
                <a:gd name="connsiteX186" fmla="*/ 319692 w 980201"/>
                <a:gd name="connsiteY186" fmla="*/ 116144 h 691586"/>
                <a:gd name="connsiteX187" fmla="*/ 310685 w 980201"/>
                <a:gd name="connsiteY187" fmla="*/ 108529 h 691586"/>
                <a:gd name="connsiteX188" fmla="*/ 306892 w 980201"/>
                <a:gd name="connsiteY188" fmla="*/ 39939 h 691586"/>
                <a:gd name="connsiteX189" fmla="*/ 313825 w 980201"/>
                <a:gd name="connsiteY189" fmla="*/ 33214 h 691586"/>
                <a:gd name="connsiteX190" fmla="*/ 360372 w 980201"/>
                <a:gd name="connsiteY190" fmla="*/ 33273 h 691586"/>
                <a:gd name="connsiteX191" fmla="*/ 404696 w 980201"/>
                <a:gd name="connsiteY191" fmla="*/ 33154 h 691586"/>
                <a:gd name="connsiteX192" fmla="*/ 412281 w 980201"/>
                <a:gd name="connsiteY192" fmla="*/ 40680 h 691586"/>
                <a:gd name="connsiteX193" fmla="*/ 412311 w 980201"/>
                <a:gd name="connsiteY193" fmla="*/ 108263 h 691586"/>
                <a:gd name="connsiteX194" fmla="*/ 403926 w 980201"/>
                <a:gd name="connsiteY194" fmla="*/ 116114 h 691586"/>
                <a:gd name="connsiteX195" fmla="*/ 534825 w 980201"/>
                <a:gd name="connsiteY195" fmla="*/ 340728 h 691586"/>
                <a:gd name="connsiteX196" fmla="*/ 527951 w 980201"/>
                <a:gd name="connsiteY196" fmla="*/ 347424 h 691586"/>
                <a:gd name="connsiteX197" fmla="*/ 489256 w 980201"/>
                <a:gd name="connsiteY197" fmla="*/ 347306 h 691586"/>
                <a:gd name="connsiteX198" fmla="*/ 451657 w 980201"/>
                <a:gd name="connsiteY198" fmla="*/ 347395 h 691586"/>
                <a:gd name="connsiteX199" fmla="*/ 445317 w 980201"/>
                <a:gd name="connsiteY199" fmla="*/ 341291 h 691586"/>
                <a:gd name="connsiteX200" fmla="*/ 445317 w 980201"/>
                <a:gd name="connsiteY200" fmla="*/ 271634 h 691586"/>
                <a:gd name="connsiteX201" fmla="*/ 452191 w 980201"/>
                <a:gd name="connsiteY201" fmla="*/ 264879 h 691586"/>
                <a:gd name="connsiteX202" fmla="*/ 528484 w 980201"/>
                <a:gd name="connsiteY202" fmla="*/ 264879 h 691586"/>
                <a:gd name="connsiteX203" fmla="*/ 534825 w 980201"/>
                <a:gd name="connsiteY203" fmla="*/ 271012 h 691586"/>
                <a:gd name="connsiteX204" fmla="*/ 534825 w 980201"/>
                <a:gd name="connsiteY204" fmla="*/ 340669 h 691586"/>
                <a:gd name="connsiteX205" fmla="*/ 534825 w 980201"/>
                <a:gd name="connsiteY205" fmla="*/ 456072 h 691586"/>
                <a:gd name="connsiteX206" fmla="*/ 528129 w 980201"/>
                <a:gd name="connsiteY206" fmla="*/ 463005 h 691586"/>
                <a:gd name="connsiteX207" fmla="*/ 451835 w 980201"/>
                <a:gd name="connsiteY207" fmla="*/ 463005 h 691586"/>
                <a:gd name="connsiteX208" fmla="*/ 445347 w 980201"/>
                <a:gd name="connsiteY208" fmla="*/ 455894 h 691586"/>
                <a:gd name="connsiteX209" fmla="*/ 445347 w 980201"/>
                <a:gd name="connsiteY209" fmla="*/ 387334 h 691586"/>
                <a:gd name="connsiteX210" fmla="*/ 452043 w 980201"/>
                <a:gd name="connsiteY210" fmla="*/ 380460 h 691586"/>
                <a:gd name="connsiteX211" fmla="*/ 490737 w 980201"/>
                <a:gd name="connsiteY211" fmla="*/ 380579 h 691586"/>
                <a:gd name="connsiteX212" fmla="*/ 527240 w 980201"/>
                <a:gd name="connsiteY212" fmla="*/ 380490 h 691586"/>
                <a:gd name="connsiteX213" fmla="*/ 534914 w 980201"/>
                <a:gd name="connsiteY213" fmla="*/ 387541 h 691586"/>
                <a:gd name="connsiteX214" fmla="*/ 534854 w 980201"/>
                <a:gd name="connsiteY214" fmla="*/ 456102 h 691586"/>
                <a:gd name="connsiteX215" fmla="*/ 534884 w 980201"/>
                <a:gd name="connsiteY215" fmla="*/ 224199 h 691586"/>
                <a:gd name="connsiteX216" fmla="*/ 526558 w 980201"/>
                <a:gd name="connsiteY216" fmla="*/ 231903 h 691586"/>
                <a:gd name="connsiteX217" fmla="*/ 453613 w 980201"/>
                <a:gd name="connsiteY217" fmla="*/ 231903 h 691586"/>
                <a:gd name="connsiteX218" fmla="*/ 445317 w 980201"/>
                <a:gd name="connsiteY218" fmla="*/ 224170 h 691586"/>
                <a:gd name="connsiteX219" fmla="*/ 445317 w 980201"/>
                <a:gd name="connsiteY219" fmla="*/ 156765 h 691586"/>
                <a:gd name="connsiteX220" fmla="*/ 453672 w 980201"/>
                <a:gd name="connsiteY220" fmla="*/ 149180 h 691586"/>
                <a:gd name="connsiteX221" fmla="*/ 490145 w 980201"/>
                <a:gd name="connsiteY221" fmla="*/ 149298 h 691586"/>
                <a:gd name="connsiteX222" fmla="*/ 526618 w 980201"/>
                <a:gd name="connsiteY222" fmla="*/ 149180 h 691586"/>
                <a:gd name="connsiteX223" fmla="*/ 534943 w 980201"/>
                <a:gd name="connsiteY223" fmla="*/ 156794 h 691586"/>
                <a:gd name="connsiteX224" fmla="*/ 534943 w 980201"/>
                <a:gd name="connsiteY224" fmla="*/ 224199 h 691586"/>
                <a:gd name="connsiteX225" fmla="*/ 525995 w 980201"/>
                <a:gd name="connsiteY225" fmla="*/ 116173 h 691586"/>
                <a:gd name="connsiteX226" fmla="*/ 490649 w 980201"/>
                <a:gd name="connsiteY226" fmla="*/ 116025 h 691586"/>
                <a:gd name="connsiteX227" fmla="*/ 453080 w 980201"/>
                <a:gd name="connsiteY227" fmla="*/ 116144 h 691586"/>
                <a:gd name="connsiteX228" fmla="*/ 445347 w 980201"/>
                <a:gd name="connsiteY228" fmla="*/ 108885 h 691586"/>
                <a:gd name="connsiteX229" fmla="*/ 445347 w 980201"/>
                <a:gd name="connsiteY229" fmla="*/ 40384 h 691586"/>
                <a:gd name="connsiteX230" fmla="*/ 453109 w 980201"/>
                <a:gd name="connsiteY230" fmla="*/ 33154 h 691586"/>
                <a:gd name="connsiteX231" fmla="*/ 527151 w 980201"/>
                <a:gd name="connsiteY231" fmla="*/ 33095 h 691586"/>
                <a:gd name="connsiteX232" fmla="*/ 534884 w 980201"/>
                <a:gd name="connsiteY232" fmla="*/ 41510 h 691586"/>
                <a:gd name="connsiteX233" fmla="*/ 534943 w 980201"/>
                <a:gd name="connsiteY233" fmla="*/ 107818 h 691586"/>
                <a:gd name="connsiteX234" fmla="*/ 526025 w 980201"/>
                <a:gd name="connsiteY234" fmla="*/ 116173 h 691586"/>
                <a:gd name="connsiteX235" fmla="*/ 653339 w 980201"/>
                <a:gd name="connsiteY235" fmla="*/ 386682 h 691586"/>
                <a:gd name="connsiteX236" fmla="*/ 649517 w 980201"/>
                <a:gd name="connsiteY236" fmla="*/ 455065 h 691586"/>
                <a:gd name="connsiteX237" fmla="*/ 640984 w 980201"/>
                <a:gd name="connsiteY237" fmla="*/ 462976 h 691586"/>
                <a:gd name="connsiteX238" fmla="*/ 575771 w 980201"/>
                <a:gd name="connsiteY238" fmla="*/ 462976 h 691586"/>
                <a:gd name="connsiteX239" fmla="*/ 567831 w 980201"/>
                <a:gd name="connsiteY239" fmla="*/ 454887 h 691586"/>
                <a:gd name="connsiteX240" fmla="*/ 567772 w 980201"/>
                <a:gd name="connsiteY240" fmla="*/ 388578 h 691586"/>
                <a:gd name="connsiteX241" fmla="*/ 576720 w 980201"/>
                <a:gd name="connsiteY241" fmla="*/ 380401 h 691586"/>
                <a:gd name="connsiteX242" fmla="*/ 610970 w 980201"/>
                <a:gd name="connsiteY242" fmla="*/ 380519 h 691586"/>
                <a:gd name="connsiteX243" fmla="*/ 647443 w 980201"/>
                <a:gd name="connsiteY243" fmla="*/ 380430 h 691586"/>
                <a:gd name="connsiteX244" fmla="*/ 653309 w 980201"/>
                <a:gd name="connsiteY244" fmla="*/ 386623 h 691586"/>
                <a:gd name="connsiteX245" fmla="*/ 659916 w 980201"/>
                <a:gd name="connsiteY245" fmla="*/ 272257 h 691586"/>
                <a:gd name="connsiteX246" fmla="*/ 656213 w 980201"/>
                <a:gd name="connsiteY246" fmla="*/ 338447 h 691586"/>
                <a:gd name="connsiteX247" fmla="*/ 647710 w 980201"/>
                <a:gd name="connsiteY247" fmla="*/ 347513 h 691586"/>
                <a:gd name="connsiteX248" fmla="*/ 575890 w 980201"/>
                <a:gd name="connsiteY248" fmla="*/ 347454 h 691586"/>
                <a:gd name="connsiteX249" fmla="*/ 567861 w 980201"/>
                <a:gd name="connsiteY249" fmla="*/ 339513 h 691586"/>
                <a:gd name="connsiteX250" fmla="*/ 567831 w 980201"/>
                <a:gd name="connsiteY250" fmla="*/ 273205 h 691586"/>
                <a:gd name="connsiteX251" fmla="*/ 576660 w 980201"/>
                <a:gd name="connsiteY251" fmla="*/ 264879 h 691586"/>
                <a:gd name="connsiteX252" fmla="*/ 614229 w 980201"/>
                <a:gd name="connsiteY252" fmla="*/ 264998 h 691586"/>
                <a:gd name="connsiteX253" fmla="*/ 652895 w 980201"/>
                <a:gd name="connsiteY253" fmla="*/ 264909 h 691586"/>
                <a:gd name="connsiteX254" fmla="*/ 659916 w 980201"/>
                <a:gd name="connsiteY254" fmla="*/ 272257 h 691586"/>
                <a:gd name="connsiteX255" fmla="*/ 666524 w 980201"/>
                <a:gd name="connsiteY255" fmla="*/ 156824 h 691586"/>
                <a:gd name="connsiteX256" fmla="*/ 662879 w 980201"/>
                <a:gd name="connsiteY256" fmla="*/ 223162 h 691586"/>
                <a:gd name="connsiteX257" fmla="*/ 653902 w 980201"/>
                <a:gd name="connsiteY257" fmla="*/ 231903 h 691586"/>
                <a:gd name="connsiteX258" fmla="*/ 576364 w 980201"/>
                <a:gd name="connsiteY258" fmla="*/ 231903 h 691586"/>
                <a:gd name="connsiteX259" fmla="*/ 567890 w 980201"/>
                <a:gd name="connsiteY259" fmla="*/ 223073 h 691586"/>
                <a:gd name="connsiteX260" fmla="*/ 567890 w 980201"/>
                <a:gd name="connsiteY260" fmla="*/ 157713 h 691586"/>
                <a:gd name="connsiteX261" fmla="*/ 576601 w 980201"/>
                <a:gd name="connsiteY261" fmla="*/ 149091 h 691586"/>
                <a:gd name="connsiteX262" fmla="*/ 617577 w 980201"/>
                <a:gd name="connsiteY262" fmla="*/ 149239 h 691586"/>
                <a:gd name="connsiteX263" fmla="*/ 659679 w 980201"/>
                <a:gd name="connsiteY263" fmla="*/ 149120 h 691586"/>
                <a:gd name="connsiteX264" fmla="*/ 666553 w 980201"/>
                <a:gd name="connsiteY264" fmla="*/ 156794 h 691586"/>
                <a:gd name="connsiteX265" fmla="*/ 673131 w 980201"/>
                <a:gd name="connsiteY265" fmla="*/ 41569 h 691586"/>
                <a:gd name="connsiteX266" fmla="*/ 669575 w 980201"/>
                <a:gd name="connsiteY266" fmla="*/ 106841 h 691586"/>
                <a:gd name="connsiteX267" fmla="*/ 659946 w 980201"/>
                <a:gd name="connsiteY267" fmla="*/ 116203 h 691586"/>
                <a:gd name="connsiteX268" fmla="*/ 617844 w 980201"/>
                <a:gd name="connsiteY268" fmla="*/ 116025 h 691586"/>
                <a:gd name="connsiteX269" fmla="*/ 576838 w 980201"/>
                <a:gd name="connsiteY269" fmla="*/ 116144 h 691586"/>
                <a:gd name="connsiteX270" fmla="*/ 567861 w 980201"/>
                <a:gd name="connsiteY270" fmla="*/ 107729 h 691586"/>
                <a:gd name="connsiteX271" fmla="*/ 567890 w 980201"/>
                <a:gd name="connsiteY271" fmla="*/ 41243 h 691586"/>
                <a:gd name="connsiteX272" fmla="*/ 576038 w 980201"/>
                <a:gd name="connsiteY272" fmla="*/ 33125 h 691586"/>
                <a:gd name="connsiteX273" fmla="*/ 665813 w 980201"/>
                <a:gd name="connsiteY273" fmla="*/ 33125 h 691586"/>
                <a:gd name="connsiteX274" fmla="*/ 673160 w 980201"/>
                <a:gd name="connsiteY274" fmla="*/ 41569 h 691586"/>
                <a:gd name="connsiteX275" fmla="*/ 836473 w 980201"/>
                <a:gd name="connsiteY275" fmla="*/ 108885 h 691586"/>
                <a:gd name="connsiteX276" fmla="*/ 844591 w 980201"/>
                <a:gd name="connsiteY276" fmla="*/ 39732 h 691586"/>
                <a:gd name="connsiteX277" fmla="*/ 852235 w 980201"/>
                <a:gd name="connsiteY277" fmla="*/ 33184 h 691586"/>
                <a:gd name="connsiteX278" fmla="*/ 889834 w 980201"/>
                <a:gd name="connsiteY278" fmla="*/ 33243 h 691586"/>
                <a:gd name="connsiteX279" fmla="*/ 927433 w 980201"/>
                <a:gd name="connsiteY279" fmla="*/ 33154 h 691586"/>
                <a:gd name="connsiteX280" fmla="*/ 932884 w 980201"/>
                <a:gd name="connsiteY280" fmla="*/ 39554 h 691586"/>
                <a:gd name="connsiteX281" fmla="*/ 920648 w 980201"/>
                <a:gd name="connsiteY281" fmla="*/ 109152 h 691586"/>
                <a:gd name="connsiteX282" fmla="*/ 913211 w 980201"/>
                <a:gd name="connsiteY282" fmla="*/ 116085 h 691586"/>
                <a:gd name="connsiteX283" fmla="*/ 842428 w 980201"/>
                <a:gd name="connsiteY283" fmla="*/ 116085 h 691586"/>
                <a:gd name="connsiteX284" fmla="*/ 836473 w 980201"/>
                <a:gd name="connsiteY284" fmla="*/ 108826 h 691586"/>
                <a:gd name="connsiteX285" fmla="*/ 823081 w 980201"/>
                <a:gd name="connsiteY285" fmla="*/ 225029 h 691586"/>
                <a:gd name="connsiteX286" fmla="*/ 831229 w 980201"/>
                <a:gd name="connsiteY286" fmla="*/ 155965 h 691586"/>
                <a:gd name="connsiteX287" fmla="*/ 838547 w 980201"/>
                <a:gd name="connsiteY287" fmla="*/ 149180 h 691586"/>
                <a:gd name="connsiteX288" fmla="*/ 872797 w 980201"/>
                <a:gd name="connsiteY288" fmla="*/ 149269 h 691586"/>
                <a:gd name="connsiteX289" fmla="*/ 907048 w 980201"/>
                <a:gd name="connsiteY289" fmla="*/ 149180 h 691586"/>
                <a:gd name="connsiteX290" fmla="*/ 912678 w 980201"/>
                <a:gd name="connsiteY290" fmla="*/ 156291 h 691586"/>
                <a:gd name="connsiteX291" fmla="*/ 900737 w 980201"/>
                <a:gd name="connsiteY291" fmla="*/ 224762 h 691586"/>
                <a:gd name="connsiteX292" fmla="*/ 892382 w 980201"/>
                <a:gd name="connsiteY292" fmla="*/ 231873 h 691586"/>
                <a:gd name="connsiteX293" fmla="*/ 829392 w 980201"/>
                <a:gd name="connsiteY293" fmla="*/ 231873 h 691586"/>
                <a:gd name="connsiteX294" fmla="*/ 823051 w 980201"/>
                <a:gd name="connsiteY294" fmla="*/ 225029 h 691586"/>
                <a:gd name="connsiteX295" fmla="*/ 825303 w 980201"/>
                <a:gd name="connsiteY295" fmla="*/ 264909 h 691586"/>
                <a:gd name="connsiteX296" fmla="*/ 856265 w 980201"/>
                <a:gd name="connsiteY296" fmla="*/ 264998 h 691586"/>
                <a:gd name="connsiteX297" fmla="*/ 887227 w 980201"/>
                <a:gd name="connsiteY297" fmla="*/ 264879 h 691586"/>
                <a:gd name="connsiteX298" fmla="*/ 892738 w 980201"/>
                <a:gd name="connsiteY298" fmla="*/ 271960 h 691586"/>
                <a:gd name="connsiteX299" fmla="*/ 880797 w 980201"/>
                <a:gd name="connsiteY299" fmla="*/ 340491 h 691586"/>
                <a:gd name="connsiteX300" fmla="*/ 872383 w 980201"/>
                <a:gd name="connsiteY300" fmla="*/ 347365 h 691586"/>
                <a:gd name="connsiteX301" fmla="*/ 815970 w 980201"/>
                <a:gd name="connsiteY301" fmla="*/ 347365 h 691586"/>
                <a:gd name="connsiteX302" fmla="*/ 809748 w 980201"/>
                <a:gd name="connsiteY302" fmla="*/ 340639 h 691586"/>
                <a:gd name="connsiteX303" fmla="*/ 817925 w 980201"/>
                <a:gd name="connsiteY303" fmla="*/ 271486 h 691586"/>
                <a:gd name="connsiteX304" fmla="*/ 825303 w 980201"/>
                <a:gd name="connsiteY304" fmla="*/ 264850 h 691586"/>
                <a:gd name="connsiteX305" fmla="*/ 702493 w 980201"/>
                <a:gd name="connsiteY305" fmla="*/ 109270 h 691586"/>
                <a:gd name="connsiteX306" fmla="*/ 706285 w 980201"/>
                <a:gd name="connsiteY306" fmla="*/ 40710 h 691586"/>
                <a:gd name="connsiteX307" fmla="*/ 715233 w 980201"/>
                <a:gd name="connsiteY307" fmla="*/ 33125 h 691586"/>
                <a:gd name="connsiteX308" fmla="*/ 759557 w 980201"/>
                <a:gd name="connsiteY308" fmla="*/ 33243 h 691586"/>
                <a:gd name="connsiteX309" fmla="*/ 804978 w 980201"/>
                <a:gd name="connsiteY309" fmla="*/ 33125 h 691586"/>
                <a:gd name="connsiteX310" fmla="*/ 811437 w 980201"/>
                <a:gd name="connsiteY310" fmla="*/ 40087 h 691586"/>
                <a:gd name="connsiteX311" fmla="*/ 803111 w 980201"/>
                <a:gd name="connsiteY311" fmla="*/ 110426 h 691586"/>
                <a:gd name="connsiteX312" fmla="*/ 795852 w 980201"/>
                <a:gd name="connsiteY312" fmla="*/ 116025 h 691586"/>
                <a:gd name="connsiteX313" fmla="*/ 709426 w 980201"/>
                <a:gd name="connsiteY313" fmla="*/ 116055 h 691586"/>
                <a:gd name="connsiteX314" fmla="*/ 702522 w 980201"/>
                <a:gd name="connsiteY314" fmla="*/ 109240 h 691586"/>
                <a:gd name="connsiteX315" fmla="*/ 695826 w 980201"/>
                <a:gd name="connsiteY315" fmla="*/ 225266 h 691586"/>
                <a:gd name="connsiteX316" fmla="*/ 699619 w 980201"/>
                <a:gd name="connsiteY316" fmla="*/ 156735 h 691586"/>
                <a:gd name="connsiteX317" fmla="*/ 708478 w 980201"/>
                <a:gd name="connsiteY317" fmla="*/ 149150 h 691586"/>
                <a:gd name="connsiteX318" fmla="*/ 749454 w 980201"/>
                <a:gd name="connsiteY318" fmla="*/ 149269 h 691586"/>
                <a:gd name="connsiteX319" fmla="*/ 790430 w 980201"/>
                <a:gd name="connsiteY319" fmla="*/ 149150 h 691586"/>
                <a:gd name="connsiteX320" fmla="*/ 798045 w 980201"/>
                <a:gd name="connsiteY320" fmla="*/ 157002 h 691586"/>
                <a:gd name="connsiteX321" fmla="*/ 789897 w 980201"/>
                <a:gd name="connsiteY321" fmla="*/ 225118 h 691586"/>
                <a:gd name="connsiteX322" fmla="*/ 782608 w 980201"/>
                <a:gd name="connsiteY322" fmla="*/ 231873 h 691586"/>
                <a:gd name="connsiteX323" fmla="*/ 702878 w 980201"/>
                <a:gd name="connsiteY323" fmla="*/ 231843 h 691586"/>
                <a:gd name="connsiteX324" fmla="*/ 695856 w 980201"/>
                <a:gd name="connsiteY324" fmla="*/ 225295 h 691586"/>
                <a:gd name="connsiteX325" fmla="*/ 771409 w 980201"/>
                <a:gd name="connsiteY325" fmla="*/ 388015 h 691586"/>
                <a:gd name="connsiteX326" fmla="*/ 763290 w 980201"/>
                <a:gd name="connsiteY326" fmla="*/ 455983 h 691586"/>
                <a:gd name="connsiteX327" fmla="*/ 756357 w 980201"/>
                <a:gd name="connsiteY327" fmla="*/ 462976 h 691586"/>
                <a:gd name="connsiteX328" fmla="*/ 688952 w 980201"/>
                <a:gd name="connsiteY328" fmla="*/ 462976 h 691586"/>
                <a:gd name="connsiteX329" fmla="*/ 682553 w 980201"/>
                <a:gd name="connsiteY329" fmla="*/ 456042 h 691586"/>
                <a:gd name="connsiteX330" fmla="*/ 686375 w 980201"/>
                <a:gd name="connsiteY330" fmla="*/ 387660 h 691586"/>
                <a:gd name="connsiteX331" fmla="*/ 694197 w 980201"/>
                <a:gd name="connsiteY331" fmla="*/ 380460 h 691586"/>
                <a:gd name="connsiteX332" fmla="*/ 730669 w 980201"/>
                <a:gd name="connsiteY332" fmla="*/ 380608 h 691586"/>
                <a:gd name="connsiteX333" fmla="*/ 764920 w 980201"/>
                <a:gd name="connsiteY333" fmla="*/ 380460 h 691586"/>
                <a:gd name="connsiteX334" fmla="*/ 771409 w 980201"/>
                <a:gd name="connsiteY334" fmla="*/ 388075 h 691586"/>
                <a:gd name="connsiteX335" fmla="*/ 776445 w 980201"/>
                <a:gd name="connsiteY335" fmla="*/ 341943 h 691586"/>
                <a:gd name="connsiteX336" fmla="*/ 770431 w 980201"/>
                <a:gd name="connsiteY336" fmla="*/ 347365 h 691586"/>
                <a:gd name="connsiteX337" fmla="*/ 695263 w 980201"/>
                <a:gd name="connsiteY337" fmla="*/ 347365 h 691586"/>
                <a:gd name="connsiteX338" fmla="*/ 689130 w 980201"/>
                <a:gd name="connsiteY338" fmla="*/ 341321 h 691586"/>
                <a:gd name="connsiteX339" fmla="*/ 692982 w 980201"/>
                <a:gd name="connsiteY339" fmla="*/ 271812 h 691586"/>
                <a:gd name="connsiteX340" fmla="*/ 701159 w 980201"/>
                <a:gd name="connsiteY340" fmla="*/ 264879 h 691586"/>
                <a:gd name="connsiteX341" fmla="*/ 739825 w 980201"/>
                <a:gd name="connsiteY341" fmla="*/ 264998 h 691586"/>
                <a:gd name="connsiteX342" fmla="*/ 778490 w 980201"/>
                <a:gd name="connsiteY342" fmla="*/ 264879 h 691586"/>
                <a:gd name="connsiteX343" fmla="*/ 784741 w 980201"/>
                <a:gd name="connsiteY343" fmla="*/ 271753 h 691586"/>
                <a:gd name="connsiteX344" fmla="*/ 776416 w 980201"/>
                <a:gd name="connsiteY344" fmla="*/ 341913 h 691586"/>
                <a:gd name="connsiteX345" fmla="*/ 853095 w 980201"/>
                <a:gd name="connsiteY345" fmla="*/ 502500 h 691586"/>
                <a:gd name="connsiteX346" fmla="*/ 841065 w 980201"/>
                <a:gd name="connsiteY346" fmla="*/ 570942 h 691586"/>
                <a:gd name="connsiteX347" fmla="*/ 832147 w 980201"/>
                <a:gd name="connsiteY347" fmla="*/ 578675 h 691586"/>
                <a:gd name="connsiteX348" fmla="*/ 809481 w 980201"/>
                <a:gd name="connsiteY348" fmla="*/ 578556 h 691586"/>
                <a:gd name="connsiteX349" fmla="*/ 784741 w 980201"/>
                <a:gd name="connsiteY349" fmla="*/ 576838 h 691586"/>
                <a:gd name="connsiteX350" fmla="*/ 786193 w 980201"/>
                <a:gd name="connsiteY350" fmla="*/ 549372 h 691586"/>
                <a:gd name="connsiteX351" fmla="*/ 791349 w 980201"/>
                <a:gd name="connsiteY351" fmla="*/ 503300 h 691586"/>
                <a:gd name="connsiteX352" fmla="*/ 799319 w 980201"/>
                <a:gd name="connsiteY352" fmla="*/ 495952 h 691586"/>
                <a:gd name="connsiteX353" fmla="*/ 846843 w 980201"/>
                <a:gd name="connsiteY353" fmla="*/ 495982 h 691586"/>
                <a:gd name="connsiteX354" fmla="*/ 853154 w 980201"/>
                <a:gd name="connsiteY354" fmla="*/ 502470 h 691586"/>
                <a:gd name="connsiteX355" fmla="*/ 852532 w 980201"/>
                <a:gd name="connsiteY355" fmla="*/ 462916 h 691586"/>
                <a:gd name="connsiteX356" fmla="*/ 828207 w 980201"/>
                <a:gd name="connsiteY356" fmla="*/ 462827 h 691586"/>
                <a:gd name="connsiteX357" fmla="*/ 821570 w 980201"/>
                <a:gd name="connsiteY357" fmla="*/ 462827 h 691586"/>
                <a:gd name="connsiteX358" fmla="*/ 797334 w 980201"/>
                <a:gd name="connsiteY358" fmla="*/ 460931 h 691586"/>
                <a:gd name="connsiteX359" fmla="*/ 798815 w 980201"/>
                <a:gd name="connsiteY359" fmla="*/ 437525 h 691586"/>
                <a:gd name="connsiteX360" fmla="*/ 804622 w 980201"/>
                <a:gd name="connsiteY360" fmla="*/ 388134 h 691586"/>
                <a:gd name="connsiteX361" fmla="*/ 812089 w 980201"/>
                <a:gd name="connsiteY361" fmla="*/ 380430 h 691586"/>
                <a:gd name="connsiteX362" fmla="*/ 867405 w 980201"/>
                <a:gd name="connsiteY362" fmla="*/ 380430 h 691586"/>
                <a:gd name="connsiteX363" fmla="*/ 872916 w 980201"/>
                <a:gd name="connsiteY363" fmla="*/ 387423 h 691586"/>
                <a:gd name="connsiteX364" fmla="*/ 860946 w 980201"/>
                <a:gd name="connsiteY364" fmla="*/ 455954 h 691586"/>
                <a:gd name="connsiteX365" fmla="*/ 852561 w 980201"/>
                <a:gd name="connsiteY365" fmla="*/ 462916 h 691586"/>
                <a:gd name="connsiteX366" fmla="*/ 946395 w 980201"/>
                <a:gd name="connsiteY366" fmla="*/ 642199 h 691586"/>
                <a:gd name="connsiteX367" fmla="*/ 877745 w 980201"/>
                <a:gd name="connsiteY367" fmla="*/ 592482 h 691586"/>
                <a:gd name="connsiteX368" fmla="*/ 873064 w 980201"/>
                <a:gd name="connsiteY368" fmla="*/ 580690 h 691586"/>
                <a:gd name="connsiteX369" fmla="*/ 923373 w 980201"/>
                <a:gd name="connsiteY369" fmla="*/ 288700 h 691586"/>
                <a:gd name="connsiteX370" fmla="*/ 946395 w 980201"/>
                <a:gd name="connsiteY370" fmla="*/ 161683 h 691586"/>
                <a:gd name="connsiteX371" fmla="*/ 946395 w 980201"/>
                <a:gd name="connsiteY371" fmla="*/ 642258 h 691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</a:cxnLst>
              <a:rect l="l" t="t" r="r" b="b"/>
              <a:pathLst>
                <a:path w="980201" h="691586">
                  <a:moveTo>
                    <a:pt x="943995" y="30"/>
                  </a:moveTo>
                  <a:cubicBezTo>
                    <a:pt x="792889" y="30"/>
                    <a:pt x="641813" y="30"/>
                    <a:pt x="490708" y="30"/>
                  </a:cubicBezTo>
                  <a:cubicBezTo>
                    <a:pt x="339602" y="30"/>
                    <a:pt x="187786" y="30"/>
                    <a:pt x="36325" y="30"/>
                  </a:cubicBezTo>
                  <a:cubicBezTo>
                    <a:pt x="11674" y="30"/>
                    <a:pt x="119" y="11288"/>
                    <a:pt x="119" y="35495"/>
                  </a:cubicBezTo>
                  <a:cubicBezTo>
                    <a:pt x="119" y="246806"/>
                    <a:pt x="119" y="458116"/>
                    <a:pt x="0" y="669398"/>
                  </a:cubicBezTo>
                  <a:cubicBezTo>
                    <a:pt x="0" y="678108"/>
                    <a:pt x="1067" y="685841"/>
                    <a:pt x="9659" y="689930"/>
                  </a:cubicBezTo>
                  <a:cubicBezTo>
                    <a:pt x="17659" y="693752"/>
                    <a:pt x="24414" y="690404"/>
                    <a:pt x="31080" y="685515"/>
                  </a:cubicBezTo>
                  <a:cubicBezTo>
                    <a:pt x="62309" y="662583"/>
                    <a:pt x="93774" y="639976"/>
                    <a:pt x="124973" y="616985"/>
                  </a:cubicBezTo>
                  <a:cubicBezTo>
                    <a:pt x="130040" y="613252"/>
                    <a:pt x="134988" y="611711"/>
                    <a:pt x="141210" y="611740"/>
                  </a:cubicBezTo>
                  <a:cubicBezTo>
                    <a:pt x="180379" y="611948"/>
                    <a:pt x="219518" y="611948"/>
                    <a:pt x="258687" y="611770"/>
                  </a:cubicBezTo>
                  <a:cubicBezTo>
                    <a:pt x="270360" y="611711"/>
                    <a:pt x="277056" y="605578"/>
                    <a:pt x="277264" y="595771"/>
                  </a:cubicBezTo>
                  <a:cubicBezTo>
                    <a:pt x="277471" y="585964"/>
                    <a:pt x="270864" y="579386"/>
                    <a:pt x="259457" y="578705"/>
                  </a:cubicBezTo>
                  <a:cubicBezTo>
                    <a:pt x="252465" y="578290"/>
                    <a:pt x="245413" y="578319"/>
                    <a:pt x="238421" y="578675"/>
                  </a:cubicBezTo>
                  <a:cubicBezTo>
                    <a:pt x="233177" y="578942"/>
                    <a:pt x="230717" y="577875"/>
                    <a:pt x="230125" y="571772"/>
                  </a:cubicBezTo>
                  <a:cubicBezTo>
                    <a:pt x="227843" y="549017"/>
                    <a:pt x="224969" y="526292"/>
                    <a:pt x="222066" y="503596"/>
                  </a:cubicBezTo>
                  <a:cubicBezTo>
                    <a:pt x="221355" y="497967"/>
                    <a:pt x="222510" y="495804"/>
                    <a:pt x="228792" y="495922"/>
                  </a:cubicBezTo>
                  <a:cubicBezTo>
                    <a:pt x="249828" y="496308"/>
                    <a:pt x="270894" y="496308"/>
                    <a:pt x="291960" y="495922"/>
                  </a:cubicBezTo>
                  <a:cubicBezTo>
                    <a:pt x="298093" y="495804"/>
                    <a:pt x="300256" y="497611"/>
                    <a:pt x="300522" y="503774"/>
                  </a:cubicBezTo>
                  <a:cubicBezTo>
                    <a:pt x="301352" y="523684"/>
                    <a:pt x="302744" y="543595"/>
                    <a:pt x="303870" y="563505"/>
                  </a:cubicBezTo>
                  <a:cubicBezTo>
                    <a:pt x="304581" y="576305"/>
                    <a:pt x="311040" y="583979"/>
                    <a:pt x="321084" y="583741"/>
                  </a:cubicBezTo>
                  <a:cubicBezTo>
                    <a:pt x="331306" y="583475"/>
                    <a:pt x="337647" y="575594"/>
                    <a:pt x="337084" y="562824"/>
                  </a:cubicBezTo>
                  <a:cubicBezTo>
                    <a:pt x="336225" y="543269"/>
                    <a:pt x="335217" y="523714"/>
                    <a:pt x="333647" y="504218"/>
                  </a:cubicBezTo>
                  <a:cubicBezTo>
                    <a:pt x="333143" y="497878"/>
                    <a:pt x="334477" y="495745"/>
                    <a:pt x="341054" y="495952"/>
                  </a:cubicBezTo>
                  <a:cubicBezTo>
                    <a:pt x="355068" y="496397"/>
                    <a:pt x="369142" y="495804"/>
                    <a:pt x="383156" y="496189"/>
                  </a:cubicBezTo>
                  <a:cubicBezTo>
                    <a:pt x="392608" y="496456"/>
                    <a:pt x="405141" y="491923"/>
                    <a:pt x="410592" y="498293"/>
                  </a:cubicBezTo>
                  <a:cubicBezTo>
                    <a:pt x="415214" y="503715"/>
                    <a:pt x="411985" y="515862"/>
                    <a:pt x="412192" y="525047"/>
                  </a:cubicBezTo>
                  <a:cubicBezTo>
                    <a:pt x="412192" y="525788"/>
                    <a:pt x="412192" y="526529"/>
                    <a:pt x="412192" y="527269"/>
                  </a:cubicBezTo>
                  <a:cubicBezTo>
                    <a:pt x="412637" y="538262"/>
                    <a:pt x="418177" y="544691"/>
                    <a:pt x="427688" y="545165"/>
                  </a:cubicBezTo>
                  <a:cubicBezTo>
                    <a:pt x="437614" y="545669"/>
                    <a:pt x="444695" y="539032"/>
                    <a:pt x="445347" y="528069"/>
                  </a:cubicBezTo>
                  <a:cubicBezTo>
                    <a:pt x="445732" y="521433"/>
                    <a:pt x="446028" y="514707"/>
                    <a:pt x="445317" y="508129"/>
                  </a:cubicBezTo>
                  <a:cubicBezTo>
                    <a:pt x="444339" y="498915"/>
                    <a:pt x="446532" y="495241"/>
                    <a:pt x="456991" y="495774"/>
                  </a:cubicBezTo>
                  <a:cubicBezTo>
                    <a:pt x="476516" y="496811"/>
                    <a:pt x="496130" y="496071"/>
                    <a:pt x="515714" y="496071"/>
                  </a:cubicBezTo>
                  <a:cubicBezTo>
                    <a:pt x="527902" y="496071"/>
                    <a:pt x="534252" y="502006"/>
                    <a:pt x="534765" y="513877"/>
                  </a:cubicBezTo>
                  <a:cubicBezTo>
                    <a:pt x="534854" y="516070"/>
                    <a:pt x="534973" y="518351"/>
                    <a:pt x="535625" y="520425"/>
                  </a:cubicBezTo>
                  <a:cubicBezTo>
                    <a:pt x="538232" y="528929"/>
                    <a:pt x="544306" y="533580"/>
                    <a:pt x="552987" y="532692"/>
                  </a:cubicBezTo>
                  <a:cubicBezTo>
                    <a:pt x="561520" y="531832"/>
                    <a:pt x="567150" y="526618"/>
                    <a:pt x="567831" y="517522"/>
                  </a:cubicBezTo>
                  <a:cubicBezTo>
                    <a:pt x="568157" y="513107"/>
                    <a:pt x="568335" y="508633"/>
                    <a:pt x="567920" y="504248"/>
                  </a:cubicBezTo>
                  <a:cubicBezTo>
                    <a:pt x="567357" y="498174"/>
                    <a:pt x="569194" y="495834"/>
                    <a:pt x="575771" y="495952"/>
                  </a:cubicBezTo>
                  <a:cubicBezTo>
                    <a:pt x="596808" y="496367"/>
                    <a:pt x="617903" y="496456"/>
                    <a:pt x="638939" y="495922"/>
                  </a:cubicBezTo>
                  <a:cubicBezTo>
                    <a:pt x="646672" y="495715"/>
                    <a:pt x="646939" y="498767"/>
                    <a:pt x="646465" y="505107"/>
                  </a:cubicBezTo>
                  <a:cubicBezTo>
                    <a:pt x="644954" y="524603"/>
                    <a:pt x="644184" y="544187"/>
                    <a:pt x="643028" y="563713"/>
                  </a:cubicBezTo>
                  <a:cubicBezTo>
                    <a:pt x="642643" y="570379"/>
                    <a:pt x="643947" y="576216"/>
                    <a:pt x="649665" y="580334"/>
                  </a:cubicBezTo>
                  <a:cubicBezTo>
                    <a:pt x="654880" y="584067"/>
                    <a:pt x="660598" y="584838"/>
                    <a:pt x="666375" y="582053"/>
                  </a:cubicBezTo>
                  <a:cubicBezTo>
                    <a:pt x="673012" y="578882"/>
                    <a:pt x="675886" y="573194"/>
                    <a:pt x="676271" y="565994"/>
                  </a:cubicBezTo>
                  <a:cubicBezTo>
                    <a:pt x="677397" y="545343"/>
                    <a:pt x="678642" y="524692"/>
                    <a:pt x="679768" y="504041"/>
                  </a:cubicBezTo>
                  <a:cubicBezTo>
                    <a:pt x="680034" y="499330"/>
                    <a:pt x="680242" y="495804"/>
                    <a:pt x="686938" y="495952"/>
                  </a:cubicBezTo>
                  <a:cubicBezTo>
                    <a:pt x="708715" y="496397"/>
                    <a:pt x="730521" y="496308"/>
                    <a:pt x="752328" y="495982"/>
                  </a:cubicBezTo>
                  <a:cubicBezTo>
                    <a:pt x="758520" y="495893"/>
                    <a:pt x="758728" y="498708"/>
                    <a:pt x="758165" y="503389"/>
                  </a:cubicBezTo>
                  <a:cubicBezTo>
                    <a:pt x="755320" y="526470"/>
                    <a:pt x="752446" y="549550"/>
                    <a:pt x="749987" y="572660"/>
                  </a:cubicBezTo>
                  <a:cubicBezTo>
                    <a:pt x="749484" y="577520"/>
                    <a:pt x="747706" y="578823"/>
                    <a:pt x="743143" y="578675"/>
                  </a:cubicBezTo>
                  <a:cubicBezTo>
                    <a:pt x="735410" y="578408"/>
                    <a:pt x="727618" y="578260"/>
                    <a:pt x="719885" y="578794"/>
                  </a:cubicBezTo>
                  <a:cubicBezTo>
                    <a:pt x="709129" y="579534"/>
                    <a:pt x="702878" y="586082"/>
                    <a:pt x="702937" y="595534"/>
                  </a:cubicBezTo>
                  <a:cubicBezTo>
                    <a:pt x="703026" y="605726"/>
                    <a:pt x="709900" y="611770"/>
                    <a:pt x="722373" y="611800"/>
                  </a:cubicBezTo>
                  <a:cubicBezTo>
                    <a:pt x="761157" y="611948"/>
                    <a:pt x="799941" y="611977"/>
                    <a:pt x="838754" y="611711"/>
                  </a:cubicBezTo>
                  <a:cubicBezTo>
                    <a:pt x="845421" y="611652"/>
                    <a:pt x="850635" y="613489"/>
                    <a:pt x="855968" y="617429"/>
                  </a:cubicBezTo>
                  <a:cubicBezTo>
                    <a:pt x="886871" y="640184"/>
                    <a:pt x="918070" y="662553"/>
                    <a:pt x="948973" y="685278"/>
                  </a:cubicBezTo>
                  <a:cubicBezTo>
                    <a:pt x="955965" y="690434"/>
                    <a:pt x="962809" y="693900"/>
                    <a:pt x="971283" y="689456"/>
                  </a:cubicBezTo>
                  <a:cubicBezTo>
                    <a:pt x="979371" y="685219"/>
                    <a:pt x="980231" y="677842"/>
                    <a:pt x="980201" y="669605"/>
                  </a:cubicBezTo>
                  <a:cubicBezTo>
                    <a:pt x="980082" y="458294"/>
                    <a:pt x="980112" y="246984"/>
                    <a:pt x="980112" y="35702"/>
                  </a:cubicBezTo>
                  <a:cubicBezTo>
                    <a:pt x="980112" y="11407"/>
                    <a:pt x="968587" y="0"/>
                    <a:pt x="944143" y="0"/>
                  </a:cubicBezTo>
                  <a:close/>
                  <a:moveTo>
                    <a:pt x="280405" y="155787"/>
                  </a:moveTo>
                  <a:cubicBezTo>
                    <a:pt x="281471" y="179016"/>
                    <a:pt x="282834" y="202215"/>
                    <a:pt x="284286" y="225414"/>
                  </a:cubicBezTo>
                  <a:cubicBezTo>
                    <a:pt x="284582" y="230154"/>
                    <a:pt x="283249" y="231903"/>
                    <a:pt x="278271" y="231843"/>
                  </a:cubicBezTo>
                  <a:cubicBezTo>
                    <a:pt x="250954" y="231666"/>
                    <a:pt x="223636" y="231666"/>
                    <a:pt x="196319" y="231843"/>
                  </a:cubicBezTo>
                  <a:cubicBezTo>
                    <a:pt x="191934" y="231843"/>
                    <a:pt x="190837" y="230154"/>
                    <a:pt x="190393" y="226095"/>
                  </a:cubicBezTo>
                  <a:cubicBezTo>
                    <a:pt x="187786" y="202630"/>
                    <a:pt x="185030" y="179193"/>
                    <a:pt x="182008" y="155787"/>
                  </a:cubicBezTo>
                  <a:cubicBezTo>
                    <a:pt x="181238" y="149891"/>
                    <a:pt x="183786" y="149120"/>
                    <a:pt x="188734" y="149209"/>
                  </a:cubicBezTo>
                  <a:cubicBezTo>
                    <a:pt x="202748" y="149446"/>
                    <a:pt x="216792" y="149298"/>
                    <a:pt x="230806" y="149298"/>
                  </a:cubicBezTo>
                  <a:cubicBezTo>
                    <a:pt x="244821" y="149298"/>
                    <a:pt x="258865" y="149476"/>
                    <a:pt x="272879" y="149209"/>
                  </a:cubicBezTo>
                  <a:cubicBezTo>
                    <a:pt x="277886" y="149120"/>
                    <a:pt x="280138" y="150424"/>
                    <a:pt x="280375" y="155787"/>
                  </a:cubicBezTo>
                  <a:close/>
                  <a:moveTo>
                    <a:pt x="175964" y="33184"/>
                  </a:moveTo>
                  <a:cubicBezTo>
                    <a:pt x="191104" y="33480"/>
                    <a:pt x="206244" y="33302"/>
                    <a:pt x="221384" y="33302"/>
                  </a:cubicBezTo>
                  <a:cubicBezTo>
                    <a:pt x="236525" y="33302"/>
                    <a:pt x="250924" y="33510"/>
                    <a:pt x="265709" y="33184"/>
                  </a:cubicBezTo>
                  <a:cubicBezTo>
                    <a:pt x="271249" y="33065"/>
                    <a:pt x="273590" y="34458"/>
                    <a:pt x="273827" y="40413"/>
                  </a:cubicBezTo>
                  <a:cubicBezTo>
                    <a:pt x="274805" y="63287"/>
                    <a:pt x="276079" y="86130"/>
                    <a:pt x="277679" y="108974"/>
                  </a:cubicBezTo>
                  <a:cubicBezTo>
                    <a:pt x="278123" y="115403"/>
                    <a:pt x="275338" y="116173"/>
                    <a:pt x="270005" y="116144"/>
                  </a:cubicBezTo>
                  <a:cubicBezTo>
                    <a:pt x="241561" y="115966"/>
                    <a:pt x="213148" y="115996"/>
                    <a:pt x="184704" y="116144"/>
                  </a:cubicBezTo>
                  <a:cubicBezTo>
                    <a:pt x="179934" y="116144"/>
                    <a:pt x="177564" y="115344"/>
                    <a:pt x="177001" y="109744"/>
                  </a:cubicBezTo>
                  <a:cubicBezTo>
                    <a:pt x="174631" y="86634"/>
                    <a:pt x="171786" y="63553"/>
                    <a:pt x="168764" y="40502"/>
                  </a:cubicBezTo>
                  <a:cubicBezTo>
                    <a:pt x="167935" y="34221"/>
                    <a:pt x="170394" y="33065"/>
                    <a:pt x="175964" y="33184"/>
                  </a:cubicBezTo>
                  <a:close/>
                  <a:moveTo>
                    <a:pt x="163935" y="285886"/>
                  </a:moveTo>
                  <a:cubicBezTo>
                    <a:pt x="165831" y="303841"/>
                    <a:pt x="167668" y="321825"/>
                    <a:pt x="170275" y="339662"/>
                  </a:cubicBezTo>
                  <a:cubicBezTo>
                    <a:pt x="171283" y="346535"/>
                    <a:pt x="169090" y="347572"/>
                    <a:pt x="163016" y="347454"/>
                  </a:cubicBezTo>
                  <a:cubicBezTo>
                    <a:pt x="144587" y="347098"/>
                    <a:pt x="126129" y="347306"/>
                    <a:pt x="107700" y="347365"/>
                  </a:cubicBezTo>
                  <a:cubicBezTo>
                    <a:pt x="103492" y="347365"/>
                    <a:pt x="100411" y="347661"/>
                    <a:pt x="99463" y="341617"/>
                  </a:cubicBezTo>
                  <a:cubicBezTo>
                    <a:pt x="95819" y="317973"/>
                    <a:pt x="91523" y="294419"/>
                    <a:pt x="87138" y="270894"/>
                  </a:cubicBezTo>
                  <a:cubicBezTo>
                    <a:pt x="86071" y="265205"/>
                    <a:pt x="88649" y="264909"/>
                    <a:pt x="92945" y="264968"/>
                  </a:cubicBezTo>
                  <a:cubicBezTo>
                    <a:pt x="103255" y="265146"/>
                    <a:pt x="113596" y="265027"/>
                    <a:pt x="123936" y="265027"/>
                  </a:cubicBezTo>
                  <a:cubicBezTo>
                    <a:pt x="129477" y="265027"/>
                    <a:pt x="134988" y="265027"/>
                    <a:pt x="140528" y="265027"/>
                  </a:cubicBezTo>
                  <a:cubicBezTo>
                    <a:pt x="161890" y="265027"/>
                    <a:pt x="161772" y="265027"/>
                    <a:pt x="163964" y="285886"/>
                  </a:cubicBezTo>
                  <a:close/>
                  <a:moveTo>
                    <a:pt x="149091" y="157298"/>
                  </a:moveTo>
                  <a:cubicBezTo>
                    <a:pt x="151106" y="179638"/>
                    <a:pt x="154039" y="201918"/>
                    <a:pt x="156913" y="224170"/>
                  </a:cubicBezTo>
                  <a:cubicBezTo>
                    <a:pt x="157624" y="229680"/>
                    <a:pt x="157002" y="232051"/>
                    <a:pt x="150513" y="231932"/>
                  </a:cubicBezTo>
                  <a:cubicBezTo>
                    <a:pt x="129536" y="231517"/>
                    <a:pt x="108529" y="231577"/>
                    <a:pt x="87523" y="231932"/>
                  </a:cubicBezTo>
                  <a:cubicBezTo>
                    <a:pt x="81834" y="232021"/>
                    <a:pt x="80234" y="230036"/>
                    <a:pt x="79375" y="224584"/>
                  </a:cubicBezTo>
                  <a:cubicBezTo>
                    <a:pt x="75760" y="201711"/>
                    <a:pt x="71701" y="178897"/>
                    <a:pt x="67375" y="156142"/>
                  </a:cubicBezTo>
                  <a:cubicBezTo>
                    <a:pt x="66279" y="150394"/>
                    <a:pt x="67909" y="149091"/>
                    <a:pt x="73271" y="149239"/>
                  </a:cubicBezTo>
                  <a:cubicBezTo>
                    <a:pt x="84678" y="149535"/>
                    <a:pt x="96115" y="149328"/>
                    <a:pt x="107522" y="149328"/>
                  </a:cubicBezTo>
                  <a:cubicBezTo>
                    <a:pt x="118218" y="149328"/>
                    <a:pt x="128884" y="149624"/>
                    <a:pt x="139550" y="149209"/>
                  </a:cubicBezTo>
                  <a:cubicBezTo>
                    <a:pt x="145743" y="148972"/>
                    <a:pt x="148409" y="150217"/>
                    <a:pt x="149061" y="157328"/>
                  </a:cubicBezTo>
                  <a:close/>
                  <a:moveTo>
                    <a:pt x="53361" y="33184"/>
                  </a:moveTo>
                  <a:cubicBezTo>
                    <a:pt x="65894" y="33451"/>
                    <a:pt x="78427" y="33273"/>
                    <a:pt x="90960" y="33273"/>
                  </a:cubicBezTo>
                  <a:cubicBezTo>
                    <a:pt x="103137" y="33273"/>
                    <a:pt x="115314" y="33480"/>
                    <a:pt x="127462" y="33184"/>
                  </a:cubicBezTo>
                  <a:cubicBezTo>
                    <a:pt x="132914" y="33036"/>
                    <a:pt x="135017" y="34517"/>
                    <a:pt x="135610" y="40413"/>
                  </a:cubicBezTo>
                  <a:cubicBezTo>
                    <a:pt x="137862" y="63138"/>
                    <a:pt x="140647" y="85804"/>
                    <a:pt x="143610" y="108470"/>
                  </a:cubicBezTo>
                  <a:cubicBezTo>
                    <a:pt x="144350" y="114159"/>
                    <a:pt x="143402" y="116322"/>
                    <a:pt x="137062" y="116203"/>
                  </a:cubicBezTo>
                  <a:cubicBezTo>
                    <a:pt x="114218" y="115848"/>
                    <a:pt x="91345" y="115907"/>
                    <a:pt x="68472" y="116173"/>
                  </a:cubicBezTo>
                  <a:cubicBezTo>
                    <a:pt x="62694" y="116233"/>
                    <a:pt x="60264" y="114870"/>
                    <a:pt x="59316" y="108589"/>
                  </a:cubicBezTo>
                  <a:cubicBezTo>
                    <a:pt x="55791" y="85686"/>
                    <a:pt x="51643" y="62842"/>
                    <a:pt x="47317" y="40058"/>
                  </a:cubicBezTo>
                  <a:cubicBezTo>
                    <a:pt x="46221" y="34280"/>
                    <a:pt x="48087" y="33095"/>
                    <a:pt x="53361" y="33214"/>
                  </a:cubicBezTo>
                  <a:close/>
                  <a:moveTo>
                    <a:pt x="100826" y="593697"/>
                  </a:moveTo>
                  <a:cubicBezTo>
                    <a:pt x="78664" y="609341"/>
                    <a:pt x="56857" y="625488"/>
                    <a:pt x="33658" y="642347"/>
                  </a:cubicBezTo>
                  <a:lnTo>
                    <a:pt x="33658" y="161801"/>
                  </a:lnTo>
                  <a:cubicBezTo>
                    <a:pt x="34014" y="161742"/>
                    <a:pt x="34399" y="161713"/>
                    <a:pt x="34754" y="161653"/>
                  </a:cubicBezTo>
                  <a:cubicBezTo>
                    <a:pt x="41302" y="199578"/>
                    <a:pt x="47880" y="237532"/>
                    <a:pt x="54398" y="275457"/>
                  </a:cubicBezTo>
                  <a:cubicBezTo>
                    <a:pt x="71849" y="376786"/>
                    <a:pt x="89152" y="478116"/>
                    <a:pt x="106900" y="579386"/>
                  </a:cubicBezTo>
                  <a:cubicBezTo>
                    <a:pt x="108144" y="586467"/>
                    <a:pt x="106248" y="589845"/>
                    <a:pt x="100796" y="593697"/>
                  </a:cubicBezTo>
                  <a:close/>
                  <a:moveTo>
                    <a:pt x="119403" y="456635"/>
                  </a:moveTo>
                  <a:cubicBezTo>
                    <a:pt x="115285" y="431599"/>
                    <a:pt x="110781" y="406622"/>
                    <a:pt x="106218" y="380579"/>
                  </a:cubicBezTo>
                  <a:cubicBezTo>
                    <a:pt x="127758" y="380579"/>
                    <a:pt x="148706" y="380667"/>
                    <a:pt x="169623" y="380490"/>
                  </a:cubicBezTo>
                  <a:cubicBezTo>
                    <a:pt x="174097" y="380460"/>
                    <a:pt x="174957" y="382386"/>
                    <a:pt x="175371" y="386356"/>
                  </a:cubicBezTo>
                  <a:cubicBezTo>
                    <a:pt x="177919" y="409792"/>
                    <a:pt x="180675" y="433228"/>
                    <a:pt x="183638" y="456605"/>
                  </a:cubicBezTo>
                  <a:cubicBezTo>
                    <a:pt x="184260" y="461524"/>
                    <a:pt x="183015" y="463035"/>
                    <a:pt x="178038" y="462946"/>
                  </a:cubicBezTo>
                  <a:cubicBezTo>
                    <a:pt x="160705" y="462709"/>
                    <a:pt x="143373" y="462709"/>
                    <a:pt x="126040" y="462946"/>
                  </a:cubicBezTo>
                  <a:cubicBezTo>
                    <a:pt x="121181" y="463005"/>
                    <a:pt x="120114" y="460990"/>
                    <a:pt x="119373" y="456635"/>
                  </a:cubicBezTo>
                  <a:close/>
                  <a:moveTo>
                    <a:pt x="190126" y="578734"/>
                  </a:moveTo>
                  <a:cubicBezTo>
                    <a:pt x="176142" y="578349"/>
                    <a:pt x="162127" y="578349"/>
                    <a:pt x="148143" y="578734"/>
                  </a:cubicBezTo>
                  <a:cubicBezTo>
                    <a:pt x="142247" y="578912"/>
                    <a:pt x="140054" y="577223"/>
                    <a:pt x="139106" y="571090"/>
                  </a:cubicBezTo>
                  <a:cubicBezTo>
                    <a:pt x="135551" y="548217"/>
                    <a:pt x="131403" y="525403"/>
                    <a:pt x="127077" y="502648"/>
                  </a:cubicBezTo>
                  <a:cubicBezTo>
                    <a:pt x="125951" y="496693"/>
                    <a:pt x="128143" y="495834"/>
                    <a:pt x="133240" y="496041"/>
                  </a:cubicBezTo>
                  <a:cubicBezTo>
                    <a:pt x="140973" y="496367"/>
                    <a:pt x="148706" y="496130"/>
                    <a:pt x="158187" y="496130"/>
                  </a:cubicBezTo>
                  <a:cubicBezTo>
                    <a:pt x="166661" y="496841"/>
                    <a:pt x="179519" y="491982"/>
                    <a:pt x="186393" y="497937"/>
                  </a:cubicBezTo>
                  <a:cubicBezTo>
                    <a:pt x="192704" y="503418"/>
                    <a:pt x="190097" y="516544"/>
                    <a:pt x="191223" y="526321"/>
                  </a:cubicBezTo>
                  <a:cubicBezTo>
                    <a:pt x="192971" y="541313"/>
                    <a:pt x="194600" y="556305"/>
                    <a:pt x="196822" y="571238"/>
                  </a:cubicBezTo>
                  <a:cubicBezTo>
                    <a:pt x="197711" y="577253"/>
                    <a:pt x="196082" y="578912"/>
                    <a:pt x="190126" y="578764"/>
                  </a:cubicBezTo>
                  <a:close/>
                  <a:moveTo>
                    <a:pt x="203667" y="340521"/>
                  </a:moveTo>
                  <a:cubicBezTo>
                    <a:pt x="201030" y="317855"/>
                    <a:pt x="198363" y="295189"/>
                    <a:pt x="195489" y="272553"/>
                  </a:cubicBezTo>
                  <a:cubicBezTo>
                    <a:pt x="194808" y="267190"/>
                    <a:pt x="195489" y="264612"/>
                    <a:pt x="202007" y="264879"/>
                  </a:cubicBezTo>
                  <a:cubicBezTo>
                    <a:pt x="214866" y="265412"/>
                    <a:pt x="227784" y="265027"/>
                    <a:pt x="240673" y="265027"/>
                  </a:cubicBezTo>
                  <a:cubicBezTo>
                    <a:pt x="253561" y="265027"/>
                    <a:pt x="266479" y="265353"/>
                    <a:pt x="279338" y="264879"/>
                  </a:cubicBezTo>
                  <a:cubicBezTo>
                    <a:pt x="285145" y="264672"/>
                    <a:pt x="286893" y="266657"/>
                    <a:pt x="287160" y="272197"/>
                  </a:cubicBezTo>
                  <a:cubicBezTo>
                    <a:pt x="288226" y="295367"/>
                    <a:pt x="289530" y="318536"/>
                    <a:pt x="291012" y="341706"/>
                  </a:cubicBezTo>
                  <a:cubicBezTo>
                    <a:pt x="291278" y="346091"/>
                    <a:pt x="290004" y="347424"/>
                    <a:pt x="285649" y="347395"/>
                  </a:cubicBezTo>
                  <a:cubicBezTo>
                    <a:pt x="260227" y="347246"/>
                    <a:pt x="234806" y="347158"/>
                    <a:pt x="209385" y="347454"/>
                  </a:cubicBezTo>
                  <a:cubicBezTo>
                    <a:pt x="203607" y="347513"/>
                    <a:pt x="204111" y="344195"/>
                    <a:pt x="203667" y="340521"/>
                  </a:cubicBezTo>
                  <a:close/>
                  <a:moveTo>
                    <a:pt x="290804" y="462976"/>
                  </a:moveTo>
                  <a:cubicBezTo>
                    <a:pt x="268701" y="462798"/>
                    <a:pt x="246598" y="462798"/>
                    <a:pt x="224495" y="462976"/>
                  </a:cubicBezTo>
                  <a:cubicBezTo>
                    <a:pt x="219814" y="463005"/>
                    <a:pt x="217444" y="462383"/>
                    <a:pt x="216881" y="456724"/>
                  </a:cubicBezTo>
                  <a:cubicBezTo>
                    <a:pt x="214540" y="433643"/>
                    <a:pt x="211726" y="410622"/>
                    <a:pt x="208674" y="387660"/>
                  </a:cubicBezTo>
                  <a:cubicBezTo>
                    <a:pt x="207844" y="381467"/>
                    <a:pt x="210096" y="380312"/>
                    <a:pt x="215666" y="380490"/>
                  </a:cubicBezTo>
                  <a:cubicBezTo>
                    <a:pt x="227458" y="380845"/>
                    <a:pt x="239250" y="380608"/>
                    <a:pt x="251043" y="380608"/>
                  </a:cubicBezTo>
                  <a:cubicBezTo>
                    <a:pt x="262835" y="380608"/>
                    <a:pt x="274627" y="380845"/>
                    <a:pt x="286419" y="380490"/>
                  </a:cubicBezTo>
                  <a:cubicBezTo>
                    <a:pt x="291486" y="380342"/>
                    <a:pt x="293530" y="381556"/>
                    <a:pt x="293767" y="386978"/>
                  </a:cubicBezTo>
                  <a:cubicBezTo>
                    <a:pt x="294804" y="410148"/>
                    <a:pt x="296078" y="433317"/>
                    <a:pt x="297678" y="456487"/>
                  </a:cubicBezTo>
                  <a:cubicBezTo>
                    <a:pt x="298093" y="462383"/>
                    <a:pt x="295693" y="463035"/>
                    <a:pt x="290834" y="463005"/>
                  </a:cubicBezTo>
                  <a:close/>
                  <a:moveTo>
                    <a:pt x="317381" y="224377"/>
                  </a:moveTo>
                  <a:cubicBezTo>
                    <a:pt x="316374" y="201504"/>
                    <a:pt x="315188" y="178660"/>
                    <a:pt x="313529" y="155816"/>
                  </a:cubicBezTo>
                  <a:cubicBezTo>
                    <a:pt x="313085" y="149713"/>
                    <a:pt x="315692" y="149180"/>
                    <a:pt x="320433" y="149239"/>
                  </a:cubicBezTo>
                  <a:cubicBezTo>
                    <a:pt x="334832" y="149387"/>
                    <a:pt x="349232" y="149298"/>
                    <a:pt x="363631" y="149298"/>
                  </a:cubicBezTo>
                  <a:cubicBezTo>
                    <a:pt x="377290" y="149298"/>
                    <a:pt x="390949" y="149506"/>
                    <a:pt x="404607" y="149209"/>
                  </a:cubicBezTo>
                  <a:cubicBezTo>
                    <a:pt x="410207" y="149091"/>
                    <a:pt x="412340" y="150572"/>
                    <a:pt x="412252" y="156587"/>
                  </a:cubicBezTo>
                  <a:cubicBezTo>
                    <a:pt x="411926" y="179105"/>
                    <a:pt x="411985" y="201622"/>
                    <a:pt x="412222" y="224170"/>
                  </a:cubicBezTo>
                  <a:cubicBezTo>
                    <a:pt x="412281" y="229651"/>
                    <a:pt x="411155" y="232021"/>
                    <a:pt x="404963" y="231932"/>
                  </a:cubicBezTo>
                  <a:cubicBezTo>
                    <a:pt x="378386" y="231606"/>
                    <a:pt x="351780" y="231636"/>
                    <a:pt x="325203" y="231932"/>
                  </a:cubicBezTo>
                  <a:cubicBezTo>
                    <a:pt x="319425" y="231991"/>
                    <a:pt x="317588" y="230066"/>
                    <a:pt x="317351" y="224407"/>
                  </a:cubicBezTo>
                  <a:close/>
                  <a:moveTo>
                    <a:pt x="412252" y="455835"/>
                  </a:moveTo>
                  <a:cubicBezTo>
                    <a:pt x="412311" y="460813"/>
                    <a:pt x="411274" y="463064"/>
                    <a:pt x="405674" y="462976"/>
                  </a:cubicBezTo>
                  <a:cubicBezTo>
                    <a:pt x="383216" y="462709"/>
                    <a:pt x="360727" y="462679"/>
                    <a:pt x="338269" y="462976"/>
                  </a:cubicBezTo>
                  <a:cubicBezTo>
                    <a:pt x="332254" y="463064"/>
                    <a:pt x="330921" y="460694"/>
                    <a:pt x="330684" y="455272"/>
                  </a:cubicBezTo>
                  <a:cubicBezTo>
                    <a:pt x="329647" y="432458"/>
                    <a:pt x="328492" y="409674"/>
                    <a:pt x="326803" y="386889"/>
                  </a:cubicBezTo>
                  <a:cubicBezTo>
                    <a:pt x="326358" y="380727"/>
                    <a:pt x="328966" y="380401"/>
                    <a:pt x="333617" y="380460"/>
                  </a:cubicBezTo>
                  <a:cubicBezTo>
                    <a:pt x="345410" y="380638"/>
                    <a:pt x="357202" y="380519"/>
                    <a:pt x="368964" y="380519"/>
                  </a:cubicBezTo>
                  <a:cubicBezTo>
                    <a:pt x="381112" y="380519"/>
                    <a:pt x="393289" y="380756"/>
                    <a:pt x="405437" y="380401"/>
                  </a:cubicBezTo>
                  <a:cubicBezTo>
                    <a:pt x="410740" y="380253"/>
                    <a:pt x="412340" y="381941"/>
                    <a:pt x="412281" y="387245"/>
                  </a:cubicBezTo>
                  <a:cubicBezTo>
                    <a:pt x="412014" y="410089"/>
                    <a:pt x="412044" y="432903"/>
                    <a:pt x="412281" y="455746"/>
                  </a:cubicBezTo>
                  <a:close/>
                  <a:moveTo>
                    <a:pt x="404607" y="347424"/>
                  </a:moveTo>
                  <a:cubicBezTo>
                    <a:pt x="380312" y="347187"/>
                    <a:pt x="355987" y="347128"/>
                    <a:pt x="331662" y="347454"/>
                  </a:cubicBezTo>
                  <a:cubicBezTo>
                    <a:pt x="325736" y="347543"/>
                    <a:pt x="324255" y="345409"/>
                    <a:pt x="324018" y="339899"/>
                  </a:cubicBezTo>
                  <a:cubicBezTo>
                    <a:pt x="323010" y="317085"/>
                    <a:pt x="321855" y="294271"/>
                    <a:pt x="320166" y="271516"/>
                  </a:cubicBezTo>
                  <a:cubicBezTo>
                    <a:pt x="319722" y="265501"/>
                    <a:pt x="322121" y="264909"/>
                    <a:pt x="326921" y="264968"/>
                  </a:cubicBezTo>
                  <a:cubicBezTo>
                    <a:pt x="340165" y="265146"/>
                    <a:pt x="353439" y="265027"/>
                    <a:pt x="366712" y="265027"/>
                  </a:cubicBezTo>
                  <a:cubicBezTo>
                    <a:pt x="379601" y="265027"/>
                    <a:pt x="392489" y="265235"/>
                    <a:pt x="405378" y="264938"/>
                  </a:cubicBezTo>
                  <a:cubicBezTo>
                    <a:pt x="410652" y="264820"/>
                    <a:pt x="412340" y="266449"/>
                    <a:pt x="412281" y="271812"/>
                  </a:cubicBezTo>
                  <a:cubicBezTo>
                    <a:pt x="412014" y="294656"/>
                    <a:pt x="411955" y="317499"/>
                    <a:pt x="412311" y="340313"/>
                  </a:cubicBezTo>
                  <a:cubicBezTo>
                    <a:pt x="412400" y="346535"/>
                    <a:pt x="410000" y="347484"/>
                    <a:pt x="404607" y="347424"/>
                  </a:cubicBezTo>
                  <a:close/>
                  <a:moveTo>
                    <a:pt x="403926" y="116144"/>
                  </a:moveTo>
                  <a:cubicBezTo>
                    <a:pt x="375838" y="115907"/>
                    <a:pt x="347780" y="115936"/>
                    <a:pt x="319692" y="116144"/>
                  </a:cubicBezTo>
                  <a:cubicBezTo>
                    <a:pt x="314003" y="116173"/>
                    <a:pt x="310952" y="115285"/>
                    <a:pt x="310685" y="108529"/>
                  </a:cubicBezTo>
                  <a:cubicBezTo>
                    <a:pt x="309796" y="85656"/>
                    <a:pt x="308463" y="62783"/>
                    <a:pt x="306892" y="39939"/>
                  </a:cubicBezTo>
                  <a:cubicBezTo>
                    <a:pt x="306478" y="34043"/>
                    <a:pt x="308878" y="33154"/>
                    <a:pt x="313825" y="33214"/>
                  </a:cubicBezTo>
                  <a:cubicBezTo>
                    <a:pt x="329351" y="33391"/>
                    <a:pt x="344847" y="33273"/>
                    <a:pt x="360372" y="33273"/>
                  </a:cubicBezTo>
                  <a:cubicBezTo>
                    <a:pt x="375157" y="33273"/>
                    <a:pt x="389941" y="33480"/>
                    <a:pt x="404696" y="33154"/>
                  </a:cubicBezTo>
                  <a:cubicBezTo>
                    <a:pt x="410444" y="33036"/>
                    <a:pt x="412370" y="34814"/>
                    <a:pt x="412281" y="40680"/>
                  </a:cubicBezTo>
                  <a:cubicBezTo>
                    <a:pt x="411985" y="63198"/>
                    <a:pt x="411926" y="85745"/>
                    <a:pt x="412311" y="108263"/>
                  </a:cubicBezTo>
                  <a:cubicBezTo>
                    <a:pt x="412429" y="114929"/>
                    <a:pt x="409852" y="116173"/>
                    <a:pt x="403926" y="116114"/>
                  </a:cubicBezTo>
                  <a:close/>
                  <a:moveTo>
                    <a:pt x="534825" y="340728"/>
                  </a:moveTo>
                  <a:cubicBezTo>
                    <a:pt x="534884" y="346150"/>
                    <a:pt x="533136" y="347572"/>
                    <a:pt x="527951" y="347424"/>
                  </a:cubicBezTo>
                  <a:cubicBezTo>
                    <a:pt x="515063" y="347098"/>
                    <a:pt x="502144" y="347306"/>
                    <a:pt x="489256" y="347306"/>
                  </a:cubicBezTo>
                  <a:cubicBezTo>
                    <a:pt x="476723" y="347306"/>
                    <a:pt x="464190" y="347128"/>
                    <a:pt x="451657" y="347395"/>
                  </a:cubicBezTo>
                  <a:cubicBezTo>
                    <a:pt x="446976" y="347513"/>
                    <a:pt x="445258" y="346298"/>
                    <a:pt x="445317" y="341291"/>
                  </a:cubicBezTo>
                  <a:cubicBezTo>
                    <a:pt x="445554" y="318062"/>
                    <a:pt x="445584" y="294834"/>
                    <a:pt x="445317" y="271634"/>
                  </a:cubicBezTo>
                  <a:cubicBezTo>
                    <a:pt x="445258" y="266242"/>
                    <a:pt x="446976" y="264850"/>
                    <a:pt x="452191" y="264879"/>
                  </a:cubicBezTo>
                  <a:cubicBezTo>
                    <a:pt x="477612" y="265116"/>
                    <a:pt x="503063" y="265087"/>
                    <a:pt x="528484" y="264879"/>
                  </a:cubicBezTo>
                  <a:cubicBezTo>
                    <a:pt x="533195" y="264850"/>
                    <a:pt x="534854" y="266064"/>
                    <a:pt x="534825" y="271012"/>
                  </a:cubicBezTo>
                  <a:cubicBezTo>
                    <a:pt x="534588" y="294241"/>
                    <a:pt x="534558" y="317470"/>
                    <a:pt x="534825" y="340669"/>
                  </a:cubicBezTo>
                  <a:close/>
                  <a:moveTo>
                    <a:pt x="534825" y="456072"/>
                  </a:moveTo>
                  <a:cubicBezTo>
                    <a:pt x="534884" y="461227"/>
                    <a:pt x="533610" y="463064"/>
                    <a:pt x="528129" y="463005"/>
                  </a:cubicBezTo>
                  <a:cubicBezTo>
                    <a:pt x="502707" y="462739"/>
                    <a:pt x="477257" y="462709"/>
                    <a:pt x="451835" y="463005"/>
                  </a:cubicBezTo>
                  <a:cubicBezTo>
                    <a:pt x="446087" y="463064"/>
                    <a:pt x="445317" y="460783"/>
                    <a:pt x="445347" y="455894"/>
                  </a:cubicBezTo>
                  <a:cubicBezTo>
                    <a:pt x="445554" y="433051"/>
                    <a:pt x="445584" y="410177"/>
                    <a:pt x="445347" y="387334"/>
                  </a:cubicBezTo>
                  <a:cubicBezTo>
                    <a:pt x="445287" y="382149"/>
                    <a:pt x="446591" y="380282"/>
                    <a:pt x="452043" y="380460"/>
                  </a:cubicBezTo>
                  <a:cubicBezTo>
                    <a:pt x="464931" y="380845"/>
                    <a:pt x="477849" y="380579"/>
                    <a:pt x="490737" y="380579"/>
                  </a:cubicBezTo>
                  <a:cubicBezTo>
                    <a:pt x="502915" y="380579"/>
                    <a:pt x="515063" y="380786"/>
                    <a:pt x="527240" y="380490"/>
                  </a:cubicBezTo>
                  <a:cubicBezTo>
                    <a:pt x="532543" y="380371"/>
                    <a:pt x="535003" y="381230"/>
                    <a:pt x="534914" y="387541"/>
                  </a:cubicBezTo>
                  <a:cubicBezTo>
                    <a:pt x="534499" y="410385"/>
                    <a:pt x="534617" y="433258"/>
                    <a:pt x="534854" y="456102"/>
                  </a:cubicBezTo>
                  <a:close/>
                  <a:moveTo>
                    <a:pt x="534884" y="224199"/>
                  </a:moveTo>
                  <a:cubicBezTo>
                    <a:pt x="535003" y="230895"/>
                    <a:pt x="532454" y="231962"/>
                    <a:pt x="526558" y="231903"/>
                  </a:cubicBezTo>
                  <a:cubicBezTo>
                    <a:pt x="502233" y="231606"/>
                    <a:pt x="477908" y="231606"/>
                    <a:pt x="453613" y="231903"/>
                  </a:cubicBezTo>
                  <a:cubicBezTo>
                    <a:pt x="447687" y="231962"/>
                    <a:pt x="445169" y="230866"/>
                    <a:pt x="445317" y="224170"/>
                  </a:cubicBezTo>
                  <a:cubicBezTo>
                    <a:pt x="445732" y="201711"/>
                    <a:pt x="445761" y="179223"/>
                    <a:pt x="445317" y="156765"/>
                  </a:cubicBezTo>
                  <a:cubicBezTo>
                    <a:pt x="445169" y="149950"/>
                    <a:pt x="447865" y="149002"/>
                    <a:pt x="453672" y="149180"/>
                  </a:cubicBezTo>
                  <a:cubicBezTo>
                    <a:pt x="465820" y="149565"/>
                    <a:pt x="477997" y="149298"/>
                    <a:pt x="490145" y="149298"/>
                  </a:cubicBezTo>
                  <a:cubicBezTo>
                    <a:pt x="502293" y="149298"/>
                    <a:pt x="514470" y="149565"/>
                    <a:pt x="526618" y="149180"/>
                  </a:cubicBezTo>
                  <a:cubicBezTo>
                    <a:pt x="532454" y="149002"/>
                    <a:pt x="535062" y="150009"/>
                    <a:pt x="534943" y="156794"/>
                  </a:cubicBezTo>
                  <a:cubicBezTo>
                    <a:pt x="534499" y="179253"/>
                    <a:pt x="534529" y="201741"/>
                    <a:pt x="534943" y="224199"/>
                  </a:cubicBezTo>
                  <a:close/>
                  <a:moveTo>
                    <a:pt x="525995" y="116173"/>
                  </a:moveTo>
                  <a:cubicBezTo>
                    <a:pt x="514233" y="115699"/>
                    <a:pt x="502441" y="116025"/>
                    <a:pt x="490649" y="116025"/>
                  </a:cubicBezTo>
                  <a:cubicBezTo>
                    <a:pt x="478116" y="116025"/>
                    <a:pt x="465583" y="115788"/>
                    <a:pt x="453080" y="116144"/>
                  </a:cubicBezTo>
                  <a:cubicBezTo>
                    <a:pt x="447569" y="116292"/>
                    <a:pt x="445258" y="114988"/>
                    <a:pt x="445347" y="108885"/>
                  </a:cubicBezTo>
                  <a:cubicBezTo>
                    <a:pt x="445672" y="86041"/>
                    <a:pt x="445672" y="63198"/>
                    <a:pt x="445347" y="40384"/>
                  </a:cubicBezTo>
                  <a:cubicBezTo>
                    <a:pt x="445258" y="34251"/>
                    <a:pt x="447628" y="33095"/>
                    <a:pt x="453109" y="33154"/>
                  </a:cubicBezTo>
                  <a:cubicBezTo>
                    <a:pt x="477790" y="33391"/>
                    <a:pt x="502470" y="33510"/>
                    <a:pt x="527151" y="33095"/>
                  </a:cubicBezTo>
                  <a:cubicBezTo>
                    <a:pt x="533936" y="32977"/>
                    <a:pt x="534943" y="35673"/>
                    <a:pt x="534884" y="41510"/>
                  </a:cubicBezTo>
                  <a:cubicBezTo>
                    <a:pt x="534617" y="63612"/>
                    <a:pt x="534469" y="85715"/>
                    <a:pt x="534943" y="107818"/>
                  </a:cubicBezTo>
                  <a:cubicBezTo>
                    <a:pt x="535091" y="115018"/>
                    <a:pt x="532514" y="116440"/>
                    <a:pt x="526025" y="116173"/>
                  </a:cubicBezTo>
                  <a:close/>
                  <a:moveTo>
                    <a:pt x="653339" y="386682"/>
                  </a:moveTo>
                  <a:cubicBezTo>
                    <a:pt x="651769" y="409466"/>
                    <a:pt x="650435" y="432251"/>
                    <a:pt x="649517" y="455065"/>
                  </a:cubicBezTo>
                  <a:cubicBezTo>
                    <a:pt x="649280" y="461346"/>
                    <a:pt x="647087" y="463064"/>
                    <a:pt x="640984" y="462976"/>
                  </a:cubicBezTo>
                  <a:cubicBezTo>
                    <a:pt x="619266" y="462650"/>
                    <a:pt x="597519" y="462620"/>
                    <a:pt x="575771" y="462976"/>
                  </a:cubicBezTo>
                  <a:cubicBezTo>
                    <a:pt x="569431" y="463094"/>
                    <a:pt x="567742" y="461079"/>
                    <a:pt x="567831" y="454887"/>
                  </a:cubicBezTo>
                  <a:cubicBezTo>
                    <a:pt x="568186" y="432784"/>
                    <a:pt x="568305" y="410681"/>
                    <a:pt x="567772" y="388578"/>
                  </a:cubicBezTo>
                  <a:cubicBezTo>
                    <a:pt x="567594" y="381142"/>
                    <a:pt x="570468" y="380164"/>
                    <a:pt x="576720" y="380401"/>
                  </a:cubicBezTo>
                  <a:cubicBezTo>
                    <a:pt x="588127" y="380816"/>
                    <a:pt x="599563" y="380519"/>
                    <a:pt x="610970" y="380519"/>
                  </a:cubicBezTo>
                  <a:cubicBezTo>
                    <a:pt x="623118" y="380519"/>
                    <a:pt x="635295" y="380667"/>
                    <a:pt x="647443" y="380430"/>
                  </a:cubicBezTo>
                  <a:cubicBezTo>
                    <a:pt x="652124" y="380342"/>
                    <a:pt x="653665" y="381527"/>
                    <a:pt x="653309" y="386623"/>
                  </a:cubicBezTo>
                  <a:close/>
                  <a:moveTo>
                    <a:pt x="659916" y="272257"/>
                  </a:moveTo>
                  <a:cubicBezTo>
                    <a:pt x="658228" y="294271"/>
                    <a:pt x="657131" y="316374"/>
                    <a:pt x="656213" y="338447"/>
                  </a:cubicBezTo>
                  <a:cubicBezTo>
                    <a:pt x="655946" y="344432"/>
                    <a:pt x="655206" y="347691"/>
                    <a:pt x="647710" y="347513"/>
                  </a:cubicBezTo>
                  <a:cubicBezTo>
                    <a:pt x="623770" y="346980"/>
                    <a:pt x="599830" y="347128"/>
                    <a:pt x="575890" y="347454"/>
                  </a:cubicBezTo>
                  <a:cubicBezTo>
                    <a:pt x="569698" y="347543"/>
                    <a:pt x="567742" y="345854"/>
                    <a:pt x="567861" y="339513"/>
                  </a:cubicBezTo>
                  <a:cubicBezTo>
                    <a:pt x="568246" y="317411"/>
                    <a:pt x="568335" y="295308"/>
                    <a:pt x="567831" y="273205"/>
                  </a:cubicBezTo>
                  <a:cubicBezTo>
                    <a:pt x="567653" y="265975"/>
                    <a:pt x="570231" y="264642"/>
                    <a:pt x="576660" y="264879"/>
                  </a:cubicBezTo>
                  <a:cubicBezTo>
                    <a:pt x="589163" y="265324"/>
                    <a:pt x="601696" y="264998"/>
                    <a:pt x="614229" y="264998"/>
                  </a:cubicBezTo>
                  <a:cubicBezTo>
                    <a:pt x="627118" y="264998"/>
                    <a:pt x="640006" y="265205"/>
                    <a:pt x="652895" y="264909"/>
                  </a:cubicBezTo>
                  <a:cubicBezTo>
                    <a:pt x="658465" y="264790"/>
                    <a:pt x="660391" y="266035"/>
                    <a:pt x="659916" y="272257"/>
                  </a:cubicBezTo>
                  <a:close/>
                  <a:moveTo>
                    <a:pt x="666524" y="156824"/>
                  </a:moveTo>
                  <a:cubicBezTo>
                    <a:pt x="664894" y="178897"/>
                    <a:pt x="663709" y="201030"/>
                    <a:pt x="662879" y="223162"/>
                  </a:cubicBezTo>
                  <a:cubicBezTo>
                    <a:pt x="662642" y="229710"/>
                    <a:pt x="660835" y="232021"/>
                    <a:pt x="653902" y="231903"/>
                  </a:cubicBezTo>
                  <a:cubicBezTo>
                    <a:pt x="628066" y="231488"/>
                    <a:pt x="602200" y="231458"/>
                    <a:pt x="576364" y="231903"/>
                  </a:cubicBezTo>
                  <a:cubicBezTo>
                    <a:pt x="569223" y="232021"/>
                    <a:pt x="567772" y="229621"/>
                    <a:pt x="567890" y="223073"/>
                  </a:cubicBezTo>
                  <a:cubicBezTo>
                    <a:pt x="568275" y="201296"/>
                    <a:pt x="568335" y="179490"/>
                    <a:pt x="567890" y="157713"/>
                  </a:cubicBezTo>
                  <a:cubicBezTo>
                    <a:pt x="567742" y="150780"/>
                    <a:pt x="569875" y="148854"/>
                    <a:pt x="576601" y="149091"/>
                  </a:cubicBezTo>
                  <a:cubicBezTo>
                    <a:pt x="590260" y="149594"/>
                    <a:pt x="603919" y="149239"/>
                    <a:pt x="617577" y="149239"/>
                  </a:cubicBezTo>
                  <a:cubicBezTo>
                    <a:pt x="631621" y="149239"/>
                    <a:pt x="645636" y="149476"/>
                    <a:pt x="659679" y="149120"/>
                  </a:cubicBezTo>
                  <a:cubicBezTo>
                    <a:pt x="665635" y="148972"/>
                    <a:pt x="666998" y="150869"/>
                    <a:pt x="666553" y="156794"/>
                  </a:cubicBezTo>
                  <a:close/>
                  <a:moveTo>
                    <a:pt x="673131" y="41569"/>
                  </a:moveTo>
                  <a:cubicBezTo>
                    <a:pt x="671531" y="63287"/>
                    <a:pt x="670316" y="85064"/>
                    <a:pt x="669575" y="106841"/>
                  </a:cubicBezTo>
                  <a:cubicBezTo>
                    <a:pt x="669338" y="113922"/>
                    <a:pt x="667324" y="116499"/>
                    <a:pt x="659946" y="116203"/>
                  </a:cubicBezTo>
                  <a:cubicBezTo>
                    <a:pt x="645932" y="115640"/>
                    <a:pt x="631888" y="116025"/>
                    <a:pt x="617844" y="116025"/>
                  </a:cubicBezTo>
                  <a:cubicBezTo>
                    <a:pt x="603800" y="116025"/>
                    <a:pt x="590497" y="115729"/>
                    <a:pt x="576838" y="116144"/>
                  </a:cubicBezTo>
                  <a:cubicBezTo>
                    <a:pt x="570409" y="116322"/>
                    <a:pt x="567683" y="115018"/>
                    <a:pt x="567861" y="107729"/>
                  </a:cubicBezTo>
                  <a:cubicBezTo>
                    <a:pt x="568364" y="85567"/>
                    <a:pt x="568275" y="63405"/>
                    <a:pt x="567890" y="41243"/>
                  </a:cubicBezTo>
                  <a:cubicBezTo>
                    <a:pt x="567772" y="34873"/>
                    <a:pt x="569757" y="33065"/>
                    <a:pt x="576038" y="33125"/>
                  </a:cubicBezTo>
                  <a:cubicBezTo>
                    <a:pt x="605963" y="33391"/>
                    <a:pt x="635888" y="33421"/>
                    <a:pt x="665813" y="33125"/>
                  </a:cubicBezTo>
                  <a:cubicBezTo>
                    <a:pt x="672538" y="33065"/>
                    <a:pt x="673605" y="35376"/>
                    <a:pt x="673160" y="41569"/>
                  </a:cubicBezTo>
                  <a:close/>
                  <a:moveTo>
                    <a:pt x="836473" y="108885"/>
                  </a:moveTo>
                  <a:cubicBezTo>
                    <a:pt x="839376" y="85864"/>
                    <a:pt x="842221" y="62813"/>
                    <a:pt x="844591" y="39732"/>
                  </a:cubicBezTo>
                  <a:cubicBezTo>
                    <a:pt x="845154" y="34221"/>
                    <a:pt x="847406" y="33095"/>
                    <a:pt x="852235" y="33184"/>
                  </a:cubicBezTo>
                  <a:cubicBezTo>
                    <a:pt x="864768" y="33391"/>
                    <a:pt x="877301" y="33243"/>
                    <a:pt x="889834" y="33243"/>
                  </a:cubicBezTo>
                  <a:cubicBezTo>
                    <a:pt x="902367" y="33243"/>
                    <a:pt x="914900" y="33421"/>
                    <a:pt x="927433" y="33154"/>
                  </a:cubicBezTo>
                  <a:cubicBezTo>
                    <a:pt x="932410" y="33065"/>
                    <a:pt x="933832" y="34517"/>
                    <a:pt x="932884" y="39554"/>
                  </a:cubicBezTo>
                  <a:cubicBezTo>
                    <a:pt x="928588" y="62724"/>
                    <a:pt x="924440" y="85893"/>
                    <a:pt x="920648" y="109152"/>
                  </a:cubicBezTo>
                  <a:cubicBezTo>
                    <a:pt x="919848" y="114040"/>
                    <a:pt x="918514" y="116144"/>
                    <a:pt x="913211" y="116085"/>
                  </a:cubicBezTo>
                  <a:cubicBezTo>
                    <a:pt x="889627" y="115848"/>
                    <a:pt x="866013" y="115818"/>
                    <a:pt x="842428" y="116085"/>
                  </a:cubicBezTo>
                  <a:cubicBezTo>
                    <a:pt x="836591" y="116144"/>
                    <a:pt x="835821" y="113892"/>
                    <a:pt x="836473" y="108826"/>
                  </a:cubicBezTo>
                  <a:close/>
                  <a:moveTo>
                    <a:pt x="823081" y="225029"/>
                  </a:moveTo>
                  <a:cubicBezTo>
                    <a:pt x="826073" y="202037"/>
                    <a:pt x="828858" y="179016"/>
                    <a:pt x="831229" y="155965"/>
                  </a:cubicBezTo>
                  <a:cubicBezTo>
                    <a:pt x="831762" y="150750"/>
                    <a:pt x="833421" y="149061"/>
                    <a:pt x="838547" y="149180"/>
                  </a:cubicBezTo>
                  <a:cubicBezTo>
                    <a:pt x="849954" y="149476"/>
                    <a:pt x="861391" y="149269"/>
                    <a:pt x="872797" y="149269"/>
                  </a:cubicBezTo>
                  <a:cubicBezTo>
                    <a:pt x="884204" y="149269"/>
                    <a:pt x="895641" y="149506"/>
                    <a:pt x="907048" y="149180"/>
                  </a:cubicBezTo>
                  <a:cubicBezTo>
                    <a:pt x="912826" y="149002"/>
                    <a:pt x="913685" y="150928"/>
                    <a:pt x="912678" y="156291"/>
                  </a:cubicBezTo>
                  <a:cubicBezTo>
                    <a:pt x="908381" y="179045"/>
                    <a:pt x="904293" y="201859"/>
                    <a:pt x="900737" y="224762"/>
                  </a:cubicBezTo>
                  <a:cubicBezTo>
                    <a:pt x="899848" y="230451"/>
                    <a:pt x="897834" y="231962"/>
                    <a:pt x="892382" y="231873"/>
                  </a:cubicBezTo>
                  <a:cubicBezTo>
                    <a:pt x="871375" y="231606"/>
                    <a:pt x="850398" y="231606"/>
                    <a:pt x="829392" y="231873"/>
                  </a:cubicBezTo>
                  <a:cubicBezTo>
                    <a:pt x="824029" y="231932"/>
                    <a:pt x="822340" y="230629"/>
                    <a:pt x="823051" y="225029"/>
                  </a:cubicBezTo>
                  <a:close/>
                  <a:moveTo>
                    <a:pt x="825303" y="264909"/>
                  </a:moveTo>
                  <a:cubicBezTo>
                    <a:pt x="835614" y="265235"/>
                    <a:pt x="845954" y="264998"/>
                    <a:pt x="856265" y="264998"/>
                  </a:cubicBezTo>
                  <a:cubicBezTo>
                    <a:pt x="866605" y="264998"/>
                    <a:pt x="876916" y="265294"/>
                    <a:pt x="887227" y="264879"/>
                  </a:cubicBezTo>
                  <a:cubicBezTo>
                    <a:pt x="893093" y="264642"/>
                    <a:pt x="893745" y="266716"/>
                    <a:pt x="892738" y="271960"/>
                  </a:cubicBezTo>
                  <a:cubicBezTo>
                    <a:pt x="888441" y="294745"/>
                    <a:pt x="884264" y="317588"/>
                    <a:pt x="880797" y="340491"/>
                  </a:cubicBezTo>
                  <a:cubicBezTo>
                    <a:pt x="879879" y="346476"/>
                    <a:pt x="877538" y="347424"/>
                    <a:pt x="872383" y="347365"/>
                  </a:cubicBezTo>
                  <a:cubicBezTo>
                    <a:pt x="853569" y="347158"/>
                    <a:pt x="834754" y="347098"/>
                    <a:pt x="815970" y="347365"/>
                  </a:cubicBezTo>
                  <a:cubicBezTo>
                    <a:pt x="810666" y="347454"/>
                    <a:pt x="808978" y="346358"/>
                    <a:pt x="809748" y="340639"/>
                  </a:cubicBezTo>
                  <a:cubicBezTo>
                    <a:pt x="812800" y="317618"/>
                    <a:pt x="815555" y="294567"/>
                    <a:pt x="817925" y="271486"/>
                  </a:cubicBezTo>
                  <a:cubicBezTo>
                    <a:pt x="818459" y="266153"/>
                    <a:pt x="820236" y="264701"/>
                    <a:pt x="825303" y="264850"/>
                  </a:cubicBezTo>
                  <a:close/>
                  <a:moveTo>
                    <a:pt x="702493" y="109270"/>
                  </a:moveTo>
                  <a:cubicBezTo>
                    <a:pt x="704004" y="86426"/>
                    <a:pt x="705337" y="63583"/>
                    <a:pt x="706285" y="40710"/>
                  </a:cubicBezTo>
                  <a:cubicBezTo>
                    <a:pt x="706552" y="34102"/>
                    <a:pt x="709426" y="32977"/>
                    <a:pt x="715233" y="33125"/>
                  </a:cubicBezTo>
                  <a:cubicBezTo>
                    <a:pt x="729988" y="33480"/>
                    <a:pt x="744773" y="33243"/>
                    <a:pt x="759557" y="33243"/>
                  </a:cubicBezTo>
                  <a:cubicBezTo>
                    <a:pt x="774697" y="33243"/>
                    <a:pt x="789838" y="33451"/>
                    <a:pt x="804978" y="33125"/>
                  </a:cubicBezTo>
                  <a:cubicBezTo>
                    <a:pt x="810400" y="33006"/>
                    <a:pt x="812118" y="34665"/>
                    <a:pt x="811437" y="40087"/>
                  </a:cubicBezTo>
                  <a:cubicBezTo>
                    <a:pt x="808474" y="63524"/>
                    <a:pt x="805600" y="86960"/>
                    <a:pt x="803111" y="110426"/>
                  </a:cubicBezTo>
                  <a:cubicBezTo>
                    <a:pt x="802548" y="115729"/>
                    <a:pt x="799941" y="116055"/>
                    <a:pt x="795852" y="116025"/>
                  </a:cubicBezTo>
                  <a:cubicBezTo>
                    <a:pt x="767053" y="115936"/>
                    <a:pt x="738254" y="115877"/>
                    <a:pt x="709426" y="116055"/>
                  </a:cubicBezTo>
                  <a:cubicBezTo>
                    <a:pt x="704300" y="116085"/>
                    <a:pt x="702137" y="114899"/>
                    <a:pt x="702522" y="109240"/>
                  </a:cubicBezTo>
                  <a:close/>
                  <a:moveTo>
                    <a:pt x="695826" y="225266"/>
                  </a:moveTo>
                  <a:cubicBezTo>
                    <a:pt x="697367" y="202452"/>
                    <a:pt x="698671" y="179579"/>
                    <a:pt x="699619" y="156735"/>
                  </a:cubicBezTo>
                  <a:cubicBezTo>
                    <a:pt x="699885" y="150246"/>
                    <a:pt x="702700" y="149002"/>
                    <a:pt x="708478" y="149150"/>
                  </a:cubicBezTo>
                  <a:cubicBezTo>
                    <a:pt x="722136" y="149506"/>
                    <a:pt x="735795" y="149269"/>
                    <a:pt x="749454" y="149269"/>
                  </a:cubicBezTo>
                  <a:cubicBezTo>
                    <a:pt x="763113" y="149269"/>
                    <a:pt x="776771" y="149535"/>
                    <a:pt x="790430" y="149150"/>
                  </a:cubicBezTo>
                  <a:cubicBezTo>
                    <a:pt x="796504" y="148972"/>
                    <a:pt x="798963" y="150246"/>
                    <a:pt x="798045" y="157002"/>
                  </a:cubicBezTo>
                  <a:cubicBezTo>
                    <a:pt x="794993" y="179667"/>
                    <a:pt x="792267" y="202363"/>
                    <a:pt x="789897" y="225118"/>
                  </a:cubicBezTo>
                  <a:cubicBezTo>
                    <a:pt x="789363" y="230273"/>
                    <a:pt x="787882" y="231932"/>
                    <a:pt x="782608" y="231873"/>
                  </a:cubicBezTo>
                  <a:cubicBezTo>
                    <a:pt x="756031" y="231606"/>
                    <a:pt x="729455" y="231666"/>
                    <a:pt x="702878" y="231843"/>
                  </a:cubicBezTo>
                  <a:cubicBezTo>
                    <a:pt x="698019" y="231873"/>
                    <a:pt x="695441" y="231191"/>
                    <a:pt x="695856" y="225295"/>
                  </a:cubicBezTo>
                  <a:close/>
                  <a:moveTo>
                    <a:pt x="771409" y="388015"/>
                  </a:moveTo>
                  <a:cubicBezTo>
                    <a:pt x="768535" y="410652"/>
                    <a:pt x="765750" y="433317"/>
                    <a:pt x="763290" y="455983"/>
                  </a:cubicBezTo>
                  <a:cubicBezTo>
                    <a:pt x="762787" y="460753"/>
                    <a:pt x="762046" y="463064"/>
                    <a:pt x="756357" y="462976"/>
                  </a:cubicBezTo>
                  <a:cubicBezTo>
                    <a:pt x="733899" y="462620"/>
                    <a:pt x="711411" y="462650"/>
                    <a:pt x="688952" y="462976"/>
                  </a:cubicBezTo>
                  <a:cubicBezTo>
                    <a:pt x="683441" y="463035"/>
                    <a:pt x="682197" y="461287"/>
                    <a:pt x="682553" y="456042"/>
                  </a:cubicBezTo>
                  <a:cubicBezTo>
                    <a:pt x="684093" y="433258"/>
                    <a:pt x="685367" y="410444"/>
                    <a:pt x="686375" y="387660"/>
                  </a:cubicBezTo>
                  <a:cubicBezTo>
                    <a:pt x="686612" y="382001"/>
                    <a:pt x="688508" y="380223"/>
                    <a:pt x="694197" y="380460"/>
                  </a:cubicBezTo>
                  <a:cubicBezTo>
                    <a:pt x="706344" y="380905"/>
                    <a:pt x="718522" y="380608"/>
                    <a:pt x="730669" y="380608"/>
                  </a:cubicBezTo>
                  <a:cubicBezTo>
                    <a:pt x="742076" y="380608"/>
                    <a:pt x="753543" y="381023"/>
                    <a:pt x="764920" y="380460"/>
                  </a:cubicBezTo>
                  <a:cubicBezTo>
                    <a:pt x="771379" y="380134"/>
                    <a:pt x="772090" y="382712"/>
                    <a:pt x="771409" y="388075"/>
                  </a:cubicBezTo>
                  <a:close/>
                  <a:moveTo>
                    <a:pt x="776445" y="341943"/>
                  </a:moveTo>
                  <a:cubicBezTo>
                    <a:pt x="775971" y="346269"/>
                    <a:pt x="774520" y="347395"/>
                    <a:pt x="770431" y="347365"/>
                  </a:cubicBezTo>
                  <a:cubicBezTo>
                    <a:pt x="745395" y="347217"/>
                    <a:pt x="720329" y="347217"/>
                    <a:pt x="695263" y="347365"/>
                  </a:cubicBezTo>
                  <a:cubicBezTo>
                    <a:pt x="690701" y="347395"/>
                    <a:pt x="688775" y="346535"/>
                    <a:pt x="689130" y="341321"/>
                  </a:cubicBezTo>
                  <a:cubicBezTo>
                    <a:pt x="690701" y="318181"/>
                    <a:pt x="692004" y="295011"/>
                    <a:pt x="692982" y="271812"/>
                  </a:cubicBezTo>
                  <a:cubicBezTo>
                    <a:pt x="693249" y="265738"/>
                    <a:pt x="695826" y="264731"/>
                    <a:pt x="701159" y="264879"/>
                  </a:cubicBezTo>
                  <a:cubicBezTo>
                    <a:pt x="714048" y="265205"/>
                    <a:pt x="726936" y="264998"/>
                    <a:pt x="739825" y="264998"/>
                  </a:cubicBezTo>
                  <a:cubicBezTo>
                    <a:pt x="752713" y="264998"/>
                    <a:pt x="765631" y="265264"/>
                    <a:pt x="778490" y="264879"/>
                  </a:cubicBezTo>
                  <a:cubicBezTo>
                    <a:pt x="784001" y="264701"/>
                    <a:pt x="785423" y="266361"/>
                    <a:pt x="784741" y="271753"/>
                  </a:cubicBezTo>
                  <a:cubicBezTo>
                    <a:pt x="781719" y="295130"/>
                    <a:pt x="778934" y="318507"/>
                    <a:pt x="776416" y="341913"/>
                  </a:cubicBezTo>
                  <a:close/>
                  <a:moveTo>
                    <a:pt x="853095" y="502500"/>
                  </a:moveTo>
                  <a:cubicBezTo>
                    <a:pt x="848769" y="525255"/>
                    <a:pt x="844650" y="548069"/>
                    <a:pt x="841065" y="570942"/>
                  </a:cubicBezTo>
                  <a:cubicBezTo>
                    <a:pt x="840117" y="576927"/>
                    <a:pt x="838162" y="579119"/>
                    <a:pt x="832147" y="578675"/>
                  </a:cubicBezTo>
                  <a:cubicBezTo>
                    <a:pt x="825184" y="578201"/>
                    <a:pt x="818162" y="578556"/>
                    <a:pt x="809481" y="578556"/>
                  </a:cubicBezTo>
                  <a:cubicBezTo>
                    <a:pt x="802045" y="577786"/>
                    <a:pt x="789452" y="582616"/>
                    <a:pt x="784741" y="576838"/>
                  </a:cubicBezTo>
                  <a:cubicBezTo>
                    <a:pt x="779705" y="570646"/>
                    <a:pt x="785245" y="558765"/>
                    <a:pt x="786193" y="549372"/>
                  </a:cubicBezTo>
                  <a:cubicBezTo>
                    <a:pt x="787734" y="533995"/>
                    <a:pt x="790045" y="518677"/>
                    <a:pt x="791349" y="503300"/>
                  </a:cubicBezTo>
                  <a:cubicBezTo>
                    <a:pt x="791823" y="497582"/>
                    <a:pt x="793630" y="495834"/>
                    <a:pt x="799319" y="495952"/>
                  </a:cubicBezTo>
                  <a:cubicBezTo>
                    <a:pt x="815140" y="496308"/>
                    <a:pt x="830992" y="496219"/>
                    <a:pt x="846843" y="495982"/>
                  </a:cubicBezTo>
                  <a:cubicBezTo>
                    <a:pt x="851702" y="495922"/>
                    <a:pt x="854309" y="496278"/>
                    <a:pt x="853154" y="502470"/>
                  </a:cubicBezTo>
                  <a:close/>
                  <a:moveTo>
                    <a:pt x="852532" y="462916"/>
                  </a:moveTo>
                  <a:cubicBezTo>
                    <a:pt x="844443" y="462590"/>
                    <a:pt x="836295" y="462827"/>
                    <a:pt x="828207" y="462827"/>
                  </a:cubicBezTo>
                  <a:cubicBezTo>
                    <a:pt x="825984" y="462827"/>
                    <a:pt x="823762" y="462946"/>
                    <a:pt x="821570" y="462827"/>
                  </a:cubicBezTo>
                  <a:cubicBezTo>
                    <a:pt x="813215" y="462264"/>
                    <a:pt x="801926" y="466501"/>
                    <a:pt x="797334" y="460931"/>
                  </a:cubicBezTo>
                  <a:cubicBezTo>
                    <a:pt x="793689" y="456517"/>
                    <a:pt x="797867" y="445554"/>
                    <a:pt x="798815" y="437525"/>
                  </a:cubicBezTo>
                  <a:cubicBezTo>
                    <a:pt x="800711" y="421051"/>
                    <a:pt x="803022" y="404637"/>
                    <a:pt x="804622" y="388134"/>
                  </a:cubicBezTo>
                  <a:cubicBezTo>
                    <a:pt x="805126" y="382949"/>
                    <a:pt x="805867" y="380282"/>
                    <a:pt x="812089" y="380430"/>
                  </a:cubicBezTo>
                  <a:cubicBezTo>
                    <a:pt x="830518" y="380845"/>
                    <a:pt x="848976" y="380786"/>
                    <a:pt x="867405" y="380430"/>
                  </a:cubicBezTo>
                  <a:cubicBezTo>
                    <a:pt x="873242" y="380312"/>
                    <a:pt x="873923" y="382208"/>
                    <a:pt x="872916" y="387423"/>
                  </a:cubicBezTo>
                  <a:cubicBezTo>
                    <a:pt x="868620" y="410207"/>
                    <a:pt x="864472" y="433051"/>
                    <a:pt x="860946" y="455954"/>
                  </a:cubicBezTo>
                  <a:cubicBezTo>
                    <a:pt x="860057" y="461850"/>
                    <a:pt x="857805" y="463124"/>
                    <a:pt x="852561" y="462916"/>
                  </a:cubicBezTo>
                  <a:close/>
                  <a:moveTo>
                    <a:pt x="946395" y="642199"/>
                  </a:moveTo>
                  <a:cubicBezTo>
                    <a:pt x="922544" y="624866"/>
                    <a:pt x="900263" y="608481"/>
                    <a:pt x="877745" y="592482"/>
                  </a:cubicBezTo>
                  <a:cubicBezTo>
                    <a:pt x="873183" y="589252"/>
                    <a:pt x="872086" y="586319"/>
                    <a:pt x="873064" y="580690"/>
                  </a:cubicBezTo>
                  <a:cubicBezTo>
                    <a:pt x="890012" y="483390"/>
                    <a:pt x="906633" y="386030"/>
                    <a:pt x="923373" y="288700"/>
                  </a:cubicBezTo>
                  <a:cubicBezTo>
                    <a:pt x="930662" y="246302"/>
                    <a:pt x="938040" y="203933"/>
                    <a:pt x="946395" y="161683"/>
                  </a:cubicBezTo>
                  <a:lnTo>
                    <a:pt x="946395" y="642258"/>
                  </a:lnTo>
                  <a:close/>
                </a:path>
              </a:pathLst>
            </a:custGeom>
            <a:grpFill/>
            <a:ln w="29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299" name="Group 298">
            <a:extLst>
              <a:ext uri="{FF2B5EF4-FFF2-40B4-BE49-F238E27FC236}">
                <a16:creationId xmlns:a16="http://schemas.microsoft.com/office/drawing/2014/main" id="{CEE4CEA1-6DC5-B894-ACD7-F5A06256A115}"/>
              </a:ext>
            </a:extLst>
          </p:cNvPr>
          <p:cNvGrpSpPr/>
          <p:nvPr/>
        </p:nvGrpSpPr>
        <p:grpSpPr>
          <a:xfrm>
            <a:off x="8869315" y="4137411"/>
            <a:ext cx="597238" cy="597315"/>
            <a:chOff x="370041" y="3704045"/>
            <a:chExt cx="1202682" cy="1202837"/>
          </a:xfrm>
          <a:solidFill>
            <a:schemeClr val="bg1"/>
          </a:solidFill>
        </p:grpSpPr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560C92DE-403C-5644-C627-5B0656FA3E17}"/>
                </a:ext>
              </a:extLst>
            </p:cNvPr>
            <p:cNvSpPr/>
            <p:nvPr/>
          </p:nvSpPr>
          <p:spPr>
            <a:xfrm>
              <a:off x="851215" y="3984711"/>
              <a:ext cx="641425" cy="641491"/>
            </a:xfrm>
            <a:custGeom>
              <a:avLst/>
              <a:gdLst>
                <a:gd name="connsiteX0" fmla="*/ 321533 w 641425"/>
                <a:gd name="connsiteY0" fmla="*/ 641492 h 641491"/>
                <a:gd name="connsiteX1" fmla="*/ 641425 w 641425"/>
                <a:gd name="connsiteY1" fmla="*/ 321198 h 641491"/>
                <a:gd name="connsiteX2" fmla="*/ 321199 w 641425"/>
                <a:gd name="connsiteY2" fmla="*/ 0 h 641491"/>
                <a:gd name="connsiteX3" fmla="*/ 1 w 641425"/>
                <a:gd name="connsiteY3" fmla="*/ 318921 h 641491"/>
                <a:gd name="connsiteX4" fmla="*/ 321533 w 641425"/>
                <a:gd name="connsiteY4" fmla="*/ 641458 h 641491"/>
                <a:gd name="connsiteX5" fmla="*/ 108105 w 641425"/>
                <a:gd name="connsiteY5" fmla="*/ 503214 h 641491"/>
                <a:gd name="connsiteX6" fmla="*/ 181078 w 641425"/>
                <a:gd name="connsiteY6" fmla="*/ 503113 h 641491"/>
                <a:gd name="connsiteX7" fmla="*/ 190757 w 641425"/>
                <a:gd name="connsiteY7" fmla="*/ 510179 h 641491"/>
                <a:gd name="connsiteX8" fmla="*/ 213195 w 641425"/>
                <a:gd name="connsiteY8" fmla="*/ 579670 h 641491"/>
                <a:gd name="connsiteX9" fmla="*/ 108071 w 641425"/>
                <a:gd name="connsiteY9" fmla="*/ 503214 h 641491"/>
                <a:gd name="connsiteX10" fmla="*/ 222003 w 641425"/>
                <a:gd name="connsiteY10" fmla="*/ 423944 h 641491"/>
                <a:gd name="connsiteX11" fmla="*/ 191594 w 641425"/>
                <a:gd name="connsiteY11" fmla="*/ 461117 h 641491"/>
                <a:gd name="connsiteX12" fmla="*/ 146216 w 641425"/>
                <a:gd name="connsiteY12" fmla="*/ 463127 h 641491"/>
                <a:gd name="connsiteX13" fmla="*/ 136202 w 641425"/>
                <a:gd name="connsiteY13" fmla="*/ 463127 h 641491"/>
                <a:gd name="connsiteX14" fmla="*/ 88681 w 641425"/>
                <a:gd name="connsiteY14" fmla="*/ 463261 h 641491"/>
                <a:gd name="connsiteX15" fmla="*/ 74850 w 641425"/>
                <a:gd name="connsiteY15" fmla="*/ 455625 h 641491"/>
                <a:gd name="connsiteX16" fmla="*/ 42599 w 641425"/>
                <a:gd name="connsiteY16" fmla="*/ 359175 h 641491"/>
                <a:gd name="connsiteX17" fmla="*/ 49900 w 641425"/>
                <a:gd name="connsiteY17" fmla="*/ 341526 h 641491"/>
                <a:gd name="connsiteX18" fmla="*/ 126691 w 641425"/>
                <a:gd name="connsiteY18" fmla="*/ 285733 h 641491"/>
                <a:gd name="connsiteX19" fmla="*/ 141427 w 641425"/>
                <a:gd name="connsiteY19" fmla="*/ 283456 h 641491"/>
                <a:gd name="connsiteX20" fmla="*/ 143771 w 641425"/>
                <a:gd name="connsiteY20" fmla="*/ 284326 h 641491"/>
                <a:gd name="connsiteX21" fmla="*/ 188547 w 641425"/>
                <a:gd name="connsiteY21" fmla="*/ 301004 h 641491"/>
                <a:gd name="connsiteX22" fmla="*/ 204789 w 641425"/>
                <a:gd name="connsiteY22" fmla="*/ 346047 h 641491"/>
                <a:gd name="connsiteX23" fmla="*/ 224447 w 641425"/>
                <a:gd name="connsiteY23" fmla="*/ 409108 h 641491"/>
                <a:gd name="connsiteX24" fmla="*/ 221936 w 641425"/>
                <a:gd name="connsiteY24" fmla="*/ 423978 h 641491"/>
                <a:gd name="connsiteX25" fmla="*/ 401473 w 641425"/>
                <a:gd name="connsiteY25" fmla="*/ 531680 h 641491"/>
                <a:gd name="connsiteX26" fmla="*/ 383958 w 641425"/>
                <a:gd name="connsiteY26" fmla="*/ 586301 h 641491"/>
                <a:gd name="connsiteX27" fmla="*/ 372002 w 641425"/>
                <a:gd name="connsiteY27" fmla="*/ 596582 h 641491"/>
                <a:gd name="connsiteX28" fmla="*/ 321031 w 641425"/>
                <a:gd name="connsiteY28" fmla="*/ 601371 h 641491"/>
                <a:gd name="connsiteX29" fmla="*/ 268821 w 641425"/>
                <a:gd name="connsiteY29" fmla="*/ 596482 h 641491"/>
                <a:gd name="connsiteX30" fmla="*/ 257669 w 641425"/>
                <a:gd name="connsiteY30" fmla="*/ 586904 h 641491"/>
                <a:gd name="connsiteX31" fmla="*/ 227260 w 641425"/>
                <a:gd name="connsiteY31" fmla="*/ 493234 h 641491"/>
                <a:gd name="connsiteX32" fmla="*/ 229337 w 641425"/>
                <a:gd name="connsiteY32" fmla="*/ 480809 h 641491"/>
                <a:gd name="connsiteX33" fmla="*/ 254688 w 641425"/>
                <a:gd name="connsiteY33" fmla="*/ 446717 h 641491"/>
                <a:gd name="connsiteX34" fmla="*/ 267213 w 641425"/>
                <a:gd name="connsiteY34" fmla="*/ 440923 h 641491"/>
                <a:gd name="connsiteX35" fmla="*/ 374815 w 641425"/>
                <a:gd name="connsiteY35" fmla="*/ 440890 h 641491"/>
                <a:gd name="connsiteX36" fmla="*/ 387072 w 641425"/>
                <a:gd name="connsiteY36" fmla="*/ 447219 h 641491"/>
                <a:gd name="connsiteX37" fmla="*/ 414098 w 641425"/>
                <a:gd name="connsiteY37" fmla="*/ 486871 h 641491"/>
                <a:gd name="connsiteX38" fmla="*/ 401506 w 641425"/>
                <a:gd name="connsiteY38" fmla="*/ 531646 h 641491"/>
                <a:gd name="connsiteX39" fmla="*/ 236001 w 641425"/>
                <a:gd name="connsiteY39" fmla="*/ 286637 h 641491"/>
                <a:gd name="connsiteX40" fmla="*/ 314869 w 641425"/>
                <a:gd name="connsiteY40" fmla="*/ 229370 h 641491"/>
                <a:gd name="connsiteX41" fmla="*/ 326624 w 641425"/>
                <a:gd name="connsiteY41" fmla="*/ 229404 h 641491"/>
                <a:gd name="connsiteX42" fmla="*/ 405492 w 641425"/>
                <a:gd name="connsiteY42" fmla="*/ 286671 h 641491"/>
                <a:gd name="connsiteX43" fmla="*/ 409343 w 641425"/>
                <a:gd name="connsiteY43" fmla="*/ 299095 h 641491"/>
                <a:gd name="connsiteX44" fmla="*/ 380207 w 641425"/>
                <a:gd name="connsiteY44" fmla="*/ 393234 h 641491"/>
                <a:gd name="connsiteX45" fmla="*/ 368787 w 641425"/>
                <a:gd name="connsiteY45" fmla="*/ 401104 h 641491"/>
                <a:gd name="connsiteX46" fmla="*/ 319993 w 641425"/>
                <a:gd name="connsiteY46" fmla="*/ 400937 h 641491"/>
                <a:gd name="connsiteX47" fmla="*/ 272438 w 641425"/>
                <a:gd name="connsiteY47" fmla="*/ 401104 h 641491"/>
                <a:gd name="connsiteX48" fmla="*/ 261085 w 641425"/>
                <a:gd name="connsiteY48" fmla="*/ 393134 h 641491"/>
                <a:gd name="connsiteX49" fmla="*/ 231949 w 641425"/>
                <a:gd name="connsiteY49" fmla="*/ 298995 h 641491"/>
                <a:gd name="connsiteX50" fmla="*/ 235968 w 641425"/>
                <a:gd name="connsiteY50" fmla="*/ 286604 h 641491"/>
                <a:gd name="connsiteX51" fmla="*/ 428298 w 641425"/>
                <a:gd name="connsiteY51" fmla="*/ 579804 h 641491"/>
                <a:gd name="connsiteX52" fmla="*/ 451808 w 641425"/>
                <a:gd name="connsiteY52" fmla="*/ 506764 h 641491"/>
                <a:gd name="connsiteX53" fmla="*/ 460213 w 641425"/>
                <a:gd name="connsiteY53" fmla="*/ 503247 h 641491"/>
                <a:gd name="connsiteX54" fmla="*/ 533254 w 641425"/>
                <a:gd name="connsiteY54" fmla="*/ 503247 h 641491"/>
                <a:gd name="connsiteX55" fmla="*/ 428298 w 641425"/>
                <a:gd name="connsiteY55" fmla="*/ 579804 h 641491"/>
                <a:gd name="connsiteX56" fmla="*/ 536536 w 641425"/>
                <a:gd name="connsiteY56" fmla="*/ 245813 h 641491"/>
                <a:gd name="connsiteX57" fmla="*/ 559845 w 641425"/>
                <a:gd name="connsiteY57" fmla="*/ 174883 h 641491"/>
                <a:gd name="connsiteX58" fmla="*/ 599731 w 641425"/>
                <a:gd name="connsiteY58" fmla="*/ 298124 h 641491"/>
                <a:gd name="connsiteX59" fmla="*/ 539215 w 641425"/>
                <a:gd name="connsiteY59" fmla="*/ 254387 h 641491"/>
                <a:gd name="connsiteX60" fmla="*/ 536536 w 641425"/>
                <a:gd name="connsiteY60" fmla="*/ 245813 h 641491"/>
                <a:gd name="connsiteX61" fmla="*/ 592530 w 641425"/>
                <a:gd name="connsiteY61" fmla="*/ 342364 h 641491"/>
                <a:gd name="connsiteX62" fmla="*/ 598927 w 641425"/>
                <a:gd name="connsiteY62" fmla="*/ 356831 h 641491"/>
                <a:gd name="connsiteX63" fmla="*/ 565806 w 641425"/>
                <a:gd name="connsiteY63" fmla="*/ 456864 h 641491"/>
                <a:gd name="connsiteX64" fmla="*/ 553750 w 641425"/>
                <a:gd name="connsiteY64" fmla="*/ 463261 h 641491"/>
                <a:gd name="connsiteX65" fmla="*/ 504989 w 641425"/>
                <a:gd name="connsiteY65" fmla="*/ 463160 h 641491"/>
                <a:gd name="connsiteX66" fmla="*/ 458740 w 641425"/>
                <a:gd name="connsiteY66" fmla="*/ 463328 h 641491"/>
                <a:gd name="connsiteX67" fmla="*/ 442397 w 641425"/>
                <a:gd name="connsiteY67" fmla="*/ 454888 h 641491"/>
                <a:gd name="connsiteX68" fmla="*/ 416711 w 641425"/>
                <a:gd name="connsiteY68" fmla="*/ 417179 h 641491"/>
                <a:gd name="connsiteX69" fmla="*/ 428264 w 641425"/>
                <a:gd name="connsiteY69" fmla="*/ 373341 h 641491"/>
                <a:gd name="connsiteX70" fmla="*/ 448325 w 641425"/>
                <a:gd name="connsiteY70" fmla="*/ 307802 h 641491"/>
                <a:gd name="connsiteX71" fmla="*/ 459711 w 641425"/>
                <a:gd name="connsiteY71" fmla="*/ 296483 h 641491"/>
                <a:gd name="connsiteX72" fmla="*/ 478633 w 641425"/>
                <a:gd name="connsiteY72" fmla="*/ 290421 h 641491"/>
                <a:gd name="connsiteX73" fmla="*/ 534058 w 641425"/>
                <a:gd name="connsiteY73" fmla="*/ 299598 h 641491"/>
                <a:gd name="connsiteX74" fmla="*/ 592463 w 641425"/>
                <a:gd name="connsiteY74" fmla="*/ 342364 h 641491"/>
                <a:gd name="connsiteX75" fmla="*/ 434862 w 641425"/>
                <a:gd name="connsiteY75" fmla="*/ 64803 h 641491"/>
                <a:gd name="connsiteX76" fmla="*/ 441024 w 641425"/>
                <a:gd name="connsiteY76" fmla="*/ 67582 h 641491"/>
                <a:gd name="connsiteX77" fmla="*/ 524379 w 641425"/>
                <a:gd name="connsiteY77" fmla="*/ 128198 h 641491"/>
                <a:gd name="connsiteX78" fmla="*/ 527929 w 641425"/>
                <a:gd name="connsiteY78" fmla="*/ 143637 h 641491"/>
                <a:gd name="connsiteX79" fmla="*/ 498224 w 641425"/>
                <a:gd name="connsiteY79" fmla="*/ 234862 h 641491"/>
                <a:gd name="connsiteX80" fmla="*/ 487809 w 641425"/>
                <a:gd name="connsiteY80" fmla="*/ 245612 h 641491"/>
                <a:gd name="connsiteX81" fmla="*/ 439282 w 641425"/>
                <a:gd name="connsiteY81" fmla="*/ 259008 h 641491"/>
                <a:gd name="connsiteX82" fmla="*/ 398325 w 641425"/>
                <a:gd name="connsiteY82" fmla="*/ 232016 h 641491"/>
                <a:gd name="connsiteX83" fmla="*/ 348727 w 641425"/>
                <a:gd name="connsiteY83" fmla="*/ 196182 h 641491"/>
                <a:gd name="connsiteX84" fmla="*/ 340522 w 641425"/>
                <a:gd name="connsiteY84" fmla="*/ 181078 h 641491"/>
                <a:gd name="connsiteX85" fmla="*/ 342531 w 641425"/>
                <a:gd name="connsiteY85" fmla="*/ 131882 h 641491"/>
                <a:gd name="connsiteX86" fmla="*/ 381011 w 641425"/>
                <a:gd name="connsiteY86" fmla="*/ 101273 h 641491"/>
                <a:gd name="connsiteX87" fmla="*/ 425485 w 641425"/>
                <a:gd name="connsiteY87" fmla="*/ 68989 h 641491"/>
                <a:gd name="connsiteX88" fmla="*/ 434828 w 641425"/>
                <a:gd name="connsiteY88" fmla="*/ 64803 h 641491"/>
                <a:gd name="connsiteX89" fmla="*/ 384795 w 641425"/>
                <a:gd name="connsiteY89" fmla="*/ 48862 h 641491"/>
                <a:gd name="connsiteX90" fmla="*/ 324949 w 641425"/>
                <a:gd name="connsiteY90" fmla="*/ 92599 h 641491"/>
                <a:gd name="connsiteX91" fmla="*/ 315237 w 641425"/>
                <a:gd name="connsiteY91" fmla="*/ 91594 h 641491"/>
                <a:gd name="connsiteX92" fmla="*/ 257535 w 641425"/>
                <a:gd name="connsiteY92" fmla="*/ 49565 h 641491"/>
                <a:gd name="connsiteX93" fmla="*/ 384829 w 641425"/>
                <a:gd name="connsiteY93" fmla="*/ 48828 h 641491"/>
                <a:gd name="connsiteX94" fmla="*/ 117415 w 641425"/>
                <a:gd name="connsiteY94" fmla="*/ 127729 h 641491"/>
                <a:gd name="connsiteX95" fmla="*/ 200837 w 641425"/>
                <a:gd name="connsiteY95" fmla="*/ 67214 h 641491"/>
                <a:gd name="connsiteX96" fmla="*/ 215472 w 641425"/>
                <a:gd name="connsiteY96" fmla="*/ 68453 h 641491"/>
                <a:gd name="connsiteX97" fmla="*/ 294306 w 641425"/>
                <a:gd name="connsiteY97" fmla="*/ 125653 h 641491"/>
                <a:gd name="connsiteX98" fmla="*/ 300736 w 641425"/>
                <a:gd name="connsiteY98" fmla="*/ 139183 h 641491"/>
                <a:gd name="connsiteX99" fmla="*/ 300602 w 641425"/>
                <a:gd name="connsiteY99" fmla="*/ 160415 h 641491"/>
                <a:gd name="connsiteX100" fmla="*/ 277126 w 641425"/>
                <a:gd name="connsiteY100" fmla="*/ 207803 h 641491"/>
                <a:gd name="connsiteX101" fmla="*/ 210315 w 641425"/>
                <a:gd name="connsiteY101" fmla="*/ 256061 h 641491"/>
                <a:gd name="connsiteX102" fmla="*/ 194441 w 641425"/>
                <a:gd name="connsiteY102" fmla="*/ 258740 h 641491"/>
                <a:gd name="connsiteX103" fmla="*/ 154153 w 641425"/>
                <a:gd name="connsiteY103" fmla="*/ 245713 h 641491"/>
                <a:gd name="connsiteX104" fmla="*/ 142867 w 641425"/>
                <a:gd name="connsiteY104" fmla="*/ 234260 h 641491"/>
                <a:gd name="connsiteX105" fmla="*/ 113597 w 641425"/>
                <a:gd name="connsiteY105" fmla="*/ 144206 h 641491"/>
                <a:gd name="connsiteX106" fmla="*/ 117348 w 641425"/>
                <a:gd name="connsiteY106" fmla="*/ 127696 h 641491"/>
                <a:gd name="connsiteX107" fmla="*/ 93269 w 641425"/>
                <a:gd name="connsiteY107" fmla="*/ 210951 h 641491"/>
                <a:gd name="connsiteX108" fmla="*/ 105057 w 641425"/>
                <a:gd name="connsiteY108" fmla="*/ 246450 h 641491"/>
                <a:gd name="connsiteX109" fmla="*/ 101675 w 641425"/>
                <a:gd name="connsiteY109" fmla="*/ 254822 h 641491"/>
                <a:gd name="connsiteX110" fmla="*/ 41561 w 641425"/>
                <a:gd name="connsiteY110" fmla="*/ 298191 h 641491"/>
                <a:gd name="connsiteX111" fmla="*/ 81548 w 641425"/>
                <a:gd name="connsiteY111" fmla="*/ 174816 h 641491"/>
                <a:gd name="connsiteX112" fmla="*/ 93269 w 641425"/>
                <a:gd name="connsiteY112" fmla="*/ 210951 h 641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</a:cxnLst>
              <a:rect l="l" t="t" r="r" b="b"/>
              <a:pathLst>
                <a:path w="641425" h="641491">
                  <a:moveTo>
                    <a:pt x="321533" y="641492"/>
                  </a:moveTo>
                  <a:cubicBezTo>
                    <a:pt x="497521" y="641492"/>
                    <a:pt x="641325" y="497487"/>
                    <a:pt x="641425" y="321198"/>
                  </a:cubicBezTo>
                  <a:cubicBezTo>
                    <a:pt x="641526" y="144039"/>
                    <a:pt x="498224" y="335"/>
                    <a:pt x="321199" y="0"/>
                  </a:cubicBezTo>
                  <a:cubicBezTo>
                    <a:pt x="144776" y="-301"/>
                    <a:pt x="369" y="143068"/>
                    <a:pt x="1" y="318921"/>
                  </a:cubicBezTo>
                  <a:cubicBezTo>
                    <a:pt x="-368" y="497286"/>
                    <a:pt x="143369" y="641492"/>
                    <a:pt x="321533" y="641458"/>
                  </a:cubicBezTo>
                  <a:close/>
                  <a:moveTo>
                    <a:pt x="108105" y="503214"/>
                  </a:moveTo>
                  <a:cubicBezTo>
                    <a:pt x="134461" y="503214"/>
                    <a:pt x="157770" y="503348"/>
                    <a:pt x="181078" y="503113"/>
                  </a:cubicBezTo>
                  <a:cubicBezTo>
                    <a:pt x="186537" y="503046"/>
                    <a:pt x="189082" y="504721"/>
                    <a:pt x="190757" y="510179"/>
                  </a:cubicBezTo>
                  <a:cubicBezTo>
                    <a:pt x="197689" y="532718"/>
                    <a:pt x="205224" y="555089"/>
                    <a:pt x="213195" y="579670"/>
                  </a:cubicBezTo>
                  <a:cubicBezTo>
                    <a:pt x="171835" y="562155"/>
                    <a:pt x="138245" y="537674"/>
                    <a:pt x="108071" y="503214"/>
                  </a:cubicBezTo>
                  <a:close/>
                  <a:moveTo>
                    <a:pt x="222003" y="423944"/>
                  </a:moveTo>
                  <a:cubicBezTo>
                    <a:pt x="211822" y="436570"/>
                    <a:pt x="204622" y="454118"/>
                    <a:pt x="191594" y="461117"/>
                  </a:cubicBezTo>
                  <a:cubicBezTo>
                    <a:pt x="179605" y="467581"/>
                    <a:pt x="161588" y="462892"/>
                    <a:pt x="146216" y="463127"/>
                  </a:cubicBezTo>
                  <a:cubicBezTo>
                    <a:pt x="142867" y="463160"/>
                    <a:pt x="139551" y="463127"/>
                    <a:pt x="136202" y="463127"/>
                  </a:cubicBezTo>
                  <a:cubicBezTo>
                    <a:pt x="120362" y="463127"/>
                    <a:pt x="104521" y="462825"/>
                    <a:pt x="88681" y="463261"/>
                  </a:cubicBezTo>
                  <a:cubicBezTo>
                    <a:pt x="82150" y="463428"/>
                    <a:pt x="78199" y="461787"/>
                    <a:pt x="74850" y="455625"/>
                  </a:cubicBezTo>
                  <a:cubicBezTo>
                    <a:pt x="58373" y="425317"/>
                    <a:pt x="47824" y="393201"/>
                    <a:pt x="42599" y="359175"/>
                  </a:cubicBezTo>
                  <a:cubicBezTo>
                    <a:pt x="41427" y="351540"/>
                    <a:pt x="42834" y="346449"/>
                    <a:pt x="49900" y="341526"/>
                  </a:cubicBezTo>
                  <a:cubicBezTo>
                    <a:pt x="75888" y="323476"/>
                    <a:pt x="101306" y="304621"/>
                    <a:pt x="126691" y="285733"/>
                  </a:cubicBezTo>
                  <a:cubicBezTo>
                    <a:pt x="131581" y="282083"/>
                    <a:pt x="136002" y="281044"/>
                    <a:pt x="141427" y="283456"/>
                  </a:cubicBezTo>
                  <a:cubicBezTo>
                    <a:pt x="142197" y="283791"/>
                    <a:pt x="142967" y="284058"/>
                    <a:pt x="143771" y="284326"/>
                  </a:cubicBezTo>
                  <a:cubicBezTo>
                    <a:pt x="159076" y="289517"/>
                    <a:pt x="178399" y="290723"/>
                    <a:pt x="188547" y="301004"/>
                  </a:cubicBezTo>
                  <a:cubicBezTo>
                    <a:pt x="198727" y="311319"/>
                    <a:pt x="199900" y="330609"/>
                    <a:pt x="204789" y="346047"/>
                  </a:cubicBezTo>
                  <a:cubicBezTo>
                    <a:pt x="211420" y="367045"/>
                    <a:pt x="217682" y="388144"/>
                    <a:pt x="224447" y="409108"/>
                  </a:cubicBezTo>
                  <a:cubicBezTo>
                    <a:pt x="226289" y="414835"/>
                    <a:pt x="225787" y="419155"/>
                    <a:pt x="221936" y="423978"/>
                  </a:cubicBezTo>
                  <a:close/>
                  <a:moveTo>
                    <a:pt x="401473" y="531680"/>
                  </a:moveTo>
                  <a:cubicBezTo>
                    <a:pt x="395646" y="549898"/>
                    <a:pt x="389316" y="567949"/>
                    <a:pt x="383958" y="586301"/>
                  </a:cubicBezTo>
                  <a:cubicBezTo>
                    <a:pt x="382015" y="592999"/>
                    <a:pt x="378700" y="595578"/>
                    <a:pt x="372002" y="596582"/>
                  </a:cubicBezTo>
                  <a:cubicBezTo>
                    <a:pt x="355090" y="599195"/>
                    <a:pt x="338178" y="601472"/>
                    <a:pt x="321031" y="601371"/>
                  </a:cubicBezTo>
                  <a:cubicBezTo>
                    <a:pt x="303449" y="601539"/>
                    <a:pt x="286135" y="599228"/>
                    <a:pt x="268821" y="596482"/>
                  </a:cubicBezTo>
                  <a:cubicBezTo>
                    <a:pt x="262659" y="595511"/>
                    <a:pt x="259578" y="593066"/>
                    <a:pt x="257669" y="586904"/>
                  </a:cubicBezTo>
                  <a:cubicBezTo>
                    <a:pt x="247890" y="555558"/>
                    <a:pt x="237776" y="524312"/>
                    <a:pt x="227260" y="493234"/>
                  </a:cubicBezTo>
                  <a:cubicBezTo>
                    <a:pt x="225519" y="488076"/>
                    <a:pt x="226256" y="484795"/>
                    <a:pt x="229337" y="480809"/>
                  </a:cubicBezTo>
                  <a:cubicBezTo>
                    <a:pt x="238011" y="469624"/>
                    <a:pt x="246651" y="458371"/>
                    <a:pt x="254688" y="446717"/>
                  </a:cubicBezTo>
                  <a:cubicBezTo>
                    <a:pt x="258037" y="441861"/>
                    <a:pt x="261889" y="440923"/>
                    <a:pt x="267213" y="440923"/>
                  </a:cubicBezTo>
                  <a:cubicBezTo>
                    <a:pt x="303081" y="441091"/>
                    <a:pt x="338948" y="441158"/>
                    <a:pt x="374815" y="440890"/>
                  </a:cubicBezTo>
                  <a:cubicBezTo>
                    <a:pt x="380475" y="440856"/>
                    <a:pt x="383891" y="442665"/>
                    <a:pt x="387072" y="447219"/>
                  </a:cubicBezTo>
                  <a:cubicBezTo>
                    <a:pt x="396349" y="460515"/>
                    <a:pt x="411486" y="472504"/>
                    <a:pt x="414098" y="486871"/>
                  </a:cubicBezTo>
                  <a:cubicBezTo>
                    <a:pt x="416577" y="500602"/>
                    <a:pt x="406295" y="516676"/>
                    <a:pt x="401506" y="531646"/>
                  </a:cubicBezTo>
                  <a:close/>
                  <a:moveTo>
                    <a:pt x="236001" y="286637"/>
                  </a:moveTo>
                  <a:cubicBezTo>
                    <a:pt x="262424" y="267749"/>
                    <a:pt x="288781" y="248727"/>
                    <a:pt x="314869" y="229370"/>
                  </a:cubicBezTo>
                  <a:cubicBezTo>
                    <a:pt x="319424" y="225988"/>
                    <a:pt x="322203" y="226155"/>
                    <a:pt x="326624" y="229404"/>
                  </a:cubicBezTo>
                  <a:cubicBezTo>
                    <a:pt x="352746" y="248727"/>
                    <a:pt x="379035" y="267816"/>
                    <a:pt x="405492" y="286671"/>
                  </a:cubicBezTo>
                  <a:cubicBezTo>
                    <a:pt x="410414" y="290187"/>
                    <a:pt x="411218" y="293235"/>
                    <a:pt x="409343" y="299095"/>
                  </a:cubicBezTo>
                  <a:cubicBezTo>
                    <a:pt x="399263" y="330341"/>
                    <a:pt x="389651" y="361754"/>
                    <a:pt x="380207" y="393234"/>
                  </a:cubicBezTo>
                  <a:cubicBezTo>
                    <a:pt x="378332" y="399564"/>
                    <a:pt x="375184" y="401305"/>
                    <a:pt x="368787" y="401104"/>
                  </a:cubicBezTo>
                  <a:cubicBezTo>
                    <a:pt x="352545" y="400602"/>
                    <a:pt x="336269" y="400937"/>
                    <a:pt x="319993" y="400937"/>
                  </a:cubicBezTo>
                  <a:cubicBezTo>
                    <a:pt x="303717" y="400937"/>
                    <a:pt x="288278" y="400568"/>
                    <a:pt x="272438" y="401104"/>
                  </a:cubicBezTo>
                  <a:cubicBezTo>
                    <a:pt x="265941" y="401339"/>
                    <a:pt x="262960" y="399363"/>
                    <a:pt x="261085" y="393134"/>
                  </a:cubicBezTo>
                  <a:cubicBezTo>
                    <a:pt x="251674" y="361687"/>
                    <a:pt x="242063" y="330240"/>
                    <a:pt x="231949" y="298995"/>
                  </a:cubicBezTo>
                  <a:cubicBezTo>
                    <a:pt x="230007" y="293034"/>
                    <a:pt x="231179" y="290020"/>
                    <a:pt x="235968" y="286604"/>
                  </a:cubicBezTo>
                  <a:close/>
                  <a:moveTo>
                    <a:pt x="428298" y="579804"/>
                  </a:moveTo>
                  <a:cubicBezTo>
                    <a:pt x="436536" y="554218"/>
                    <a:pt x="444138" y="530474"/>
                    <a:pt x="451808" y="506764"/>
                  </a:cubicBezTo>
                  <a:cubicBezTo>
                    <a:pt x="453181" y="502477"/>
                    <a:pt x="456965" y="503247"/>
                    <a:pt x="460213" y="503247"/>
                  </a:cubicBezTo>
                  <a:cubicBezTo>
                    <a:pt x="483556" y="503247"/>
                    <a:pt x="506898" y="503247"/>
                    <a:pt x="533254" y="503247"/>
                  </a:cubicBezTo>
                  <a:cubicBezTo>
                    <a:pt x="503381" y="537641"/>
                    <a:pt x="469657" y="561787"/>
                    <a:pt x="428298" y="579804"/>
                  </a:cubicBezTo>
                  <a:close/>
                  <a:moveTo>
                    <a:pt x="536536" y="245813"/>
                  </a:moveTo>
                  <a:cubicBezTo>
                    <a:pt x="544138" y="222706"/>
                    <a:pt x="551707" y="199598"/>
                    <a:pt x="559845" y="174883"/>
                  </a:cubicBezTo>
                  <a:cubicBezTo>
                    <a:pt x="582718" y="213161"/>
                    <a:pt x="596248" y="252511"/>
                    <a:pt x="599731" y="298124"/>
                  </a:cubicBezTo>
                  <a:cubicBezTo>
                    <a:pt x="578130" y="282484"/>
                    <a:pt x="558740" y="268318"/>
                    <a:pt x="539215" y="254387"/>
                  </a:cubicBezTo>
                  <a:cubicBezTo>
                    <a:pt x="535866" y="252009"/>
                    <a:pt x="535364" y="249363"/>
                    <a:pt x="536536" y="245813"/>
                  </a:cubicBezTo>
                  <a:close/>
                  <a:moveTo>
                    <a:pt x="592530" y="342364"/>
                  </a:moveTo>
                  <a:cubicBezTo>
                    <a:pt x="598224" y="346315"/>
                    <a:pt x="599831" y="350301"/>
                    <a:pt x="598927" y="356831"/>
                  </a:cubicBezTo>
                  <a:cubicBezTo>
                    <a:pt x="594138" y="392263"/>
                    <a:pt x="582919" y="425518"/>
                    <a:pt x="565806" y="456864"/>
                  </a:cubicBezTo>
                  <a:cubicBezTo>
                    <a:pt x="562959" y="462089"/>
                    <a:pt x="559309" y="463361"/>
                    <a:pt x="553750" y="463261"/>
                  </a:cubicBezTo>
                  <a:cubicBezTo>
                    <a:pt x="537507" y="462959"/>
                    <a:pt x="521231" y="463160"/>
                    <a:pt x="504989" y="463160"/>
                  </a:cubicBezTo>
                  <a:cubicBezTo>
                    <a:pt x="489584" y="463160"/>
                    <a:pt x="474145" y="462725"/>
                    <a:pt x="458740" y="463328"/>
                  </a:cubicBezTo>
                  <a:cubicBezTo>
                    <a:pt x="451171" y="463629"/>
                    <a:pt x="446550" y="461050"/>
                    <a:pt x="442397" y="454888"/>
                  </a:cubicBezTo>
                  <a:cubicBezTo>
                    <a:pt x="433824" y="442162"/>
                    <a:pt x="420026" y="430977"/>
                    <a:pt x="416711" y="417179"/>
                  </a:cubicBezTo>
                  <a:cubicBezTo>
                    <a:pt x="413395" y="403281"/>
                    <a:pt x="423877" y="388010"/>
                    <a:pt x="428264" y="373341"/>
                  </a:cubicBezTo>
                  <a:cubicBezTo>
                    <a:pt x="434828" y="351439"/>
                    <a:pt x="441962" y="329738"/>
                    <a:pt x="448325" y="307802"/>
                  </a:cubicBezTo>
                  <a:cubicBezTo>
                    <a:pt x="450167" y="301473"/>
                    <a:pt x="453449" y="298024"/>
                    <a:pt x="459711" y="296483"/>
                  </a:cubicBezTo>
                  <a:cubicBezTo>
                    <a:pt x="466141" y="294909"/>
                    <a:pt x="472973" y="293603"/>
                    <a:pt x="478633" y="290421"/>
                  </a:cubicBezTo>
                  <a:cubicBezTo>
                    <a:pt x="499865" y="278499"/>
                    <a:pt x="516643" y="284527"/>
                    <a:pt x="534058" y="299598"/>
                  </a:cubicBezTo>
                  <a:cubicBezTo>
                    <a:pt x="552243" y="315338"/>
                    <a:pt x="572604" y="328633"/>
                    <a:pt x="592463" y="342364"/>
                  </a:cubicBezTo>
                  <a:close/>
                  <a:moveTo>
                    <a:pt x="434862" y="64803"/>
                  </a:moveTo>
                  <a:cubicBezTo>
                    <a:pt x="436503" y="65539"/>
                    <a:pt x="438780" y="66511"/>
                    <a:pt x="441024" y="67582"/>
                  </a:cubicBezTo>
                  <a:cubicBezTo>
                    <a:pt x="472538" y="82619"/>
                    <a:pt x="500133" y="103048"/>
                    <a:pt x="524379" y="128198"/>
                  </a:cubicBezTo>
                  <a:cubicBezTo>
                    <a:pt x="529101" y="133088"/>
                    <a:pt x="530073" y="137307"/>
                    <a:pt x="527929" y="143637"/>
                  </a:cubicBezTo>
                  <a:cubicBezTo>
                    <a:pt x="517782" y="173945"/>
                    <a:pt x="507969" y="204420"/>
                    <a:pt x="498224" y="234862"/>
                  </a:cubicBezTo>
                  <a:cubicBezTo>
                    <a:pt x="496449" y="240388"/>
                    <a:pt x="493837" y="243905"/>
                    <a:pt x="487809" y="245612"/>
                  </a:cubicBezTo>
                  <a:cubicBezTo>
                    <a:pt x="471466" y="250234"/>
                    <a:pt x="454487" y="261185"/>
                    <a:pt x="439282" y="259008"/>
                  </a:cubicBezTo>
                  <a:cubicBezTo>
                    <a:pt x="424648" y="256932"/>
                    <a:pt x="411788" y="241694"/>
                    <a:pt x="398325" y="232016"/>
                  </a:cubicBezTo>
                  <a:cubicBezTo>
                    <a:pt x="381747" y="220127"/>
                    <a:pt x="365505" y="207803"/>
                    <a:pt x="348727" y="196182"/>
                  </a:cubicBezTo>
                  <a:cubicBezTo>
                    <a:pt x="343067" y="192264"/>
                    <a:pt x="340221" y="188379"/>
                    <a:pt x="340522" y="181078"/>
                  </a:cubicBezTo>
                  <a:cubicBezTo>
                    <a:pt x="341259" y="164467"/>
                    <a:pt x="335833" y="145211"/>
                    <a:pt x="342531" y="131882"/>
                  </a:cubicBezTo>
                  <a:cubicBezTo>
                    <a:pt x="349229" y="118587"/>
                    <a:pt x="367615" y="111119"/>
                    <a:pt x="381011" y="101273"/>
                  </a:cubicBezTo>
                  <a:cubicBezTo>
                    <a:pt x="395746" y="90422"/>
                    <a:pt x="410615" y="79705"/>
                    <a:pt x="425485" y="68989"/>
                  </a:cubicBezTo>
                  <a:cubicBezTo>
                    <a:pt x="428097" y="67113"/>
                    <a:pt x="430274" y="64166"/>
                    <a:pt x="434828" y="64803"/>
                  </a:cubicBezTo>
                  <a:close/>
                  <a:moveTo>
                    <a:pt x="384795" y="48862"/>
                  </a:moveTo>
                  <a:cubicBezTo>
                    <a:pt x="364433" y="63664"/>
                    <a:pt x="344541" y="77964"/>
                    <a:pt x="324949" y="92599"/>
                  </a:cubicBezTo>
                  <a:cubicBezTo>
                    <a:pt x="320797" y="95713"/>
                    <a:pt x="318385" y="93905"/>
                    <a:pt x="315237" y="91594"/>
                  </a:cubicBezTo>
                  <a:cubicBezTo>
                    <a:pt x="296115" y="77596"/>
                    <a:pt x="276925" y="63664"/>
                    <a:pt x="257535" y="49565"/>
                  </a:cubicBezTo>
                  <a:cubicBezTo>
                    <a:pt x="284762" y="37241"/>
                    <a:pt x="351138" y="37375"/>
                    <a:pt x="384829" y="48828"/>
                  </a:cubicBezTo>
                  <a:close/>
                  <a:moveTo>
                    <a:pt x="117415" y="127729"/>
                  </a:moveTo>
                  <a:cubicBezTo>
                    <a:pt x="141728" y="102679"/>
                    <a:pt x="169357" y="82385"/>
                    <a:pt x="200837" y="67214"/>
                  </a:cubicBezTo>
                  <a:cubicBezTo>
                    <a:pt x="206530" y="64468"/>
                    <a:pt x="210449" y="64736"/>
                    <a:pt x="215472" y="68453"/>
                  </a:cubicBezTo>
                  <a:cubicBezTo>
                    <a:pt x="241594" y="87743"/>
                    <a:pt x="267883" y="106798"/>
                    <a:pt x="294306" y="125653"/>
                  </a:cubicBezTo>
                  <a:cubicBezTo>
                    <a:pt x="299296" y="129203"/>
                    <a:pt x="301172" y="133188"/>
                    <a:pt x="300736" y="139183"/>
                  </a:cubicBezTo>
                  <a:cubicBezTo>
                    <a:pt x="300234" y="146216"/>
                    <a:pt x="300602" y="153349"/>
                    <a:pt x="300602" y="160415"/>
                  </a:cubicBezTo>
                  <a:cubicBezTo>
                    <a:pt x="307501" y="183556"/>
                    <a:pt x="295077" y="196149"/>
                    <a:pt x="277126" y="207803"/>
                  </a:cubicBezTo>
                  <a:cubicBezTo>
                    <a:pt x="254119" y="222739"/>
                    <a:pt x="232418" y="239718"/>
                    <a:pt x="210315" y="256061"/>
                  </a:cubicBezTo>
                  <a:cubicBezTo>
                    <a:pt x="205224" y="259845"/>
                    <a:pt x="200904" y="261185"/>
                    <a:pt x="194441" y="258740"/>
                  </a:cubicBezTo>
                  <a:cubicBezTo>
                    <a:pt x="181279" y="253717"/>
                    <a:pt x="167716" y="249564"/>
                    <a:pt x="154153" y="245713"/>
                  </a:cubicBezTo>
                  <a:cubicBezTo>
                    <a:pt x="147790" y="243905"/>
                    <a:pt x="144776" y="240388"/>
                    <a:pt x="142867" y="234260"/>
                  </a:cubicBezTo>
                  <a:cubicBezTo>
                    <a:pt x="133389" y="204152"/>
                    <a:pt x="123711" y="174112"/>
                    <a:pt x="113597" y="144206"/>
                  </a:cubicBezTo>
                  <a:cubicBezTo>
                    <a:pt x="111286" y="137374"/>
                    <a:pt x="112324" y="132887"/>
                    <a:pt x="117348" y="127696"/>
                  </a:cubicBezTo>
                  <a:close/>
                  <a:moveTo>
                    <a:pt x="93269" y="210951"/>
                  </a:moveTo>
                  <a:cubicBezTo>
                    <a:pt x="97154" y="222806"/>
                    <a:pt x="101072" y="234661"/>
                    <a:pt x="105057" y="246450"/>
                  </a:cubicBezTo>
                  <a:cubicBezTo>
                    <a:pt x="106363" y="250334"/>
                    <a:pt x="104689" y="252679"/>
                    <a:pt x="101675" y="254822"/>
                  </a:cubicBezTo>
                  <a:cubicBezTo>
                    <a:pt x="82485" y="268620"/>
                    <a:pt x="63329" y="282451"/>
                    <a:pt x="41561" y="298191"/>
                  </a:cubicBezTo>
                  <a:cubicBezTo>
                    <a:pt x="45245" y="252645"/>
                    <a:pt x="58540" y="213362"/>
                    <a:pt x="81548" y="174816"/>
                  </a:cubicBezTo>
                  <a:cubicBezTo>
                    <a:pt x="85834" y="188044"/>
                    <a:pt x="89518" y="199497"/>
                    <a:pt x="93269" y="210951"/>
                  </a:cubicBezTo>
                  <a:close/>
                </a:path>
              </a:pathLst>
            </a:custGeom>
            <a:grpFill/>
            <a:ln w="334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957F2669-DD86-45BC-E85A-34ED01B9DEF8}"/>
                </a:ext>
              </a:extLst>
            </p:cNvPr>
            <p:cNvSpPr/>
            <p:nvPr/>
          </p:nvSpPr>
          <p:spPr>
            <a:xfrm>
              <a:off x="370041" y="3704045"/>
              <a:ext cx="515308" cy="1202837"/>
            </a:xfrm>
            <a:custGeom>
              <a:avLst/>
              <a:gdLst>
                <a:gd name="connsiteX0" fmla="*/ 514798 w 515308"/>
                <a:gd name="connsiteY0" fmla="*/ 822995 h 1202837"/>
                <a:gd name="connsiteX1" fmla="*/ 487571 w 515308"/>
                <a:gd name="connsiteY1" fmla="*/ 808226 h 1202837"/>
                <a:gd name="connsiteX2" fmla="*/ 333654 w 515308"/>
                <a:gd name="connsiteY2" fmla="*/ 843658 h 1202837"/>
                <a:gd name="connsiteX3" fmla="*/ 333218 w 515308"/>
                <a:gd name="connsiteY3" fmla="*/ 839605 h 1202837"/>
                <a:gd name="connsiteX4" fmla="*/ 360412 w 515308"/>
                <a:gd name="connsiteY4" fmla="*/ 627818 h 1202837"/>
                <a:gd name="connsiteX5" fmla="*/ 368114 w 515308"/>
                <a:gd name="connsiteY5" fmla="*/ 621421 h 1202837"/>
                <a:gd name="connsiteX6" fmla="*/ 413225 w 515308"/>
                <a:gd name="connsiteY6" fmla="*/ 621488 h 1202837"/>
                <a:gd name="connsiteX7" fmla="*/ 440954 w 515308"/>
                <a:gd name="connsiteY7" fmla="*/ 601763 h 1202837"/>
                <a:gd name="connsiteX8" fmla="*/ 412622 w 515308"/>
                <a:gd name="connsiteY8" fmla="*/ 581401 h 1202837"/>
                <a:gd name="connsiteX9" fmla="*/ 371296 w 515308"/>
                <a:gd name="connsiteY9" fmla="*/ 581602 h 1202837"/>
                <a:gd name="connsiteX10" fmla="*/ 360211 w 515308"/>
                <a:gd name="connsiteY10" fmla="*/ 570718 h 1202837"/>
                <a:gd name="connsiteX11" fmla="*/ 346346 w 515308"/>
                <a:gd name="connsiteY11" fmla="*/ 428857 h 1202837"/>
                <a:gd name="connsiteX12" fmla="*/ 334022 w 515308"/>
                <a:gd name="connsiteY12" fmla="*/ 363954 h 1202837"/>
                <a:gd name="connsiteX13" fmla="*/ 485395 w 515308"/>
                <a:gd name="connsiteY13" fmla="*/ 396975 h 1202837"/>
                <a:gd name="connsiteX14" fmla="*/ 513392 w 515308"/>
                <a:gd name="connsiteY14" fmla="*/ 381502 h 1202837"/>
                <a:gd name="connsiteX15" fmla="*/ 493332 w 515308"/>
                <a:gd name="connsiteY15" fmla="*/ 357959 h 1202837"/>
                <a:gd name="connsiteX16" fmla="*/ 333486 w 515308"/>
                <a:gd name="connsiteY16" fmla="*/ 322762 h 1202837"/>
                <a:gd name="connsiteX17" fmla="*/ 316172 w 515308"/>
                <a:gd name="connsiteY17" fmla="*/ 306252 h 1202837"/>
                <a:gd name="connsiteX18" fmla="*/ 212823 w 515308"/>
                <a:gd name="connsiteY18" fmla="*/ 104980 h 1202837"/>
                <a:gd name="connsiteX19" fmla="*/ 113460 w 515308"/>
                <a:gd name="connsiteY19" fmla="*/ 5013 h 1202837"/>
                <a:gd name="connsiteX20" fmla="*/ 84525 w 515308"/>
                <a:gd name="connsiteY20" fmla="*/ 7793 h 1202837"/>
                <a:gd name="connsiteX21" fmla="*/ 88879 w 515308"/>
                <a:gd name="connsiteY21" fmla="*/ 36460 h 1202837"/>
                <a:gd name="connsiteX22" fmla="*/ 252542 w 515308"/>
                <a:gd name="connsiteY22" fmla="*/ 254175 h 1202837"/>
                <a:gd name="connsiteX23" fmla="*/ 271564 w 515308"/>
                <a:gd name="connsiteY23" fmla="*/ 303505 h 1202837"/>
                <a:gd name="connsiteX24" fmla="*/ 265536 w 515308"/>
                <a:gd name="connsiteY24" fmla="*/ 301898 h 1202837"/>
                <a:gd name="connsiteX25" fmla="*/ 99328 w 515308"/>
                <a:gd name="connsiteY25" fmla="*/ 237062 h 1202837"/>
                <a:gd name="connsiteX26" fmla="*/ 28564 w 515308"/>
                <a:gd name="connsiteY26" fmla="*/ 202736 h 1202837"/>
                <a:gd name="connsiteX27" fmla="*/ 2208 w 515308"/>
                <a:gd name="connsiteY27" fmla="*/ 211878 h 1202837"/>
                <a:gd name="connsiteX28" fmla="*/ 10179 w 515308"/>
                <a:gd name="connsiteY28" fmla="*/ 237799 h 1202837"/>
                <a:gd name="connsiteX29" fmla="*/ 18986 w 515308"/>
                <a:gd name="connsiteY29" fmla="*/ 242555 h 1202837"/>
                <a:gd name="connsiteX30" fmla="*/ 277659 w 515308"/>
                <a:gd name="connsiteY30" fmla="*/ 347712 h 1202837"/>
                <a:gd name="connsiteX31" fmla="*/ 290385 w 515308"/>
                <a:gd name="connsiteY31" fmla="*/ 360538 h 1202837"/>
                <a:gd name="connsiteX32" fmla="*/ 320526 w 515308"/>
                <a:gd name="connsiteY32" fmla="*/ 569379 h 1202837"/>
                <a:gd name="connsiteX33" fmla="*/ 308570 w 515308"/>
                <a:gd name="connsiteY33" fmla="*/ 581636 h 1202837"/>
                <a:gd name="connsiteX34" fmla="*/ 29234 w 515308"/>
                <a:gd name="connsiteY34" fmla="*/ 581401 h 1202837"/>
                <a:gd name="connsiteX35" fmla="*/ 17982 w 515308"/>
                <a:gd name="connsiteY35" fmla="*/ 581636 h 1202837"/>
                <a:gd name="connsiteX36" fmla="*/ 199 w 515308"/>
                <a:gd name="connsiteY36" fmla="*/ 600993 h 1202837"/>
                <a:gd name="connsiteX37" fmla="*/ 18283 w 515308"/>
                <a:gd name="connsiteY37" fmla="*/ 621321 h 1202837"/>
                <a:gd name="connsiteX38" fmla="*/ 29535 w 515308"/>
                <a:gd name="connsiteY38" fmla="*/ 621488 h 1202837"/>
                <a:gd name="connsiteX39" fmla="*/ 308871 w 515308"/>
                <a:gd name="connsiteY39" fmla="*/ 621287 h 1202837"/>
                <a:gd name="connsiteX40" fmla="*/ 320559 w 515308"/>
                <a:gd name="connsiteY40" fmla="*/ 632573 h 1202837"/>
                <a:gd name="connsiteX41" fmla="*/ 289581 w 515308"/>
                <a:gd name="connsiteY41" fmla="*/ 845031 h 1202837"/>
                <a:gd name="connsiteX42" fmla="*/ 274076 w 515308"/>
                <a:gd name="connsiteY42" fmla="*/ 861641 h 1202837"/>
                <a:gd name="connsiteX43" fmla="*/ 80908 w 515308"/>
                <a:gd name="connsiteY43" fmla="*/ 932740 h 1202837"/>
                <a:gd name="connsiteX44" fmla="*/ 11686 w 515308"/>
                <a:gd name="connsiteY44" fmla="*/ 964421 h 1202837"/>
                <a:gd name="connsiteX45" fmla="*/ 2208 w 515308"/>
                <a:gd name="connsiteY45" fmla="*/ 990676 h 1202837"/>
                <a:gd name="connsiteX46" fmla="*/ 28497 w 515308"/>
                <a:gd name="connsiteY46" fmla="*/ 1000221 h 1202837"/>
                <a:gd name="connsiteX47" fmla="*/ 38745 w 515308"/>
                <a:gd name="connsiteY47" fmla="*/ 995599 h 1202837"/>
                <a:gd name="connsiteX48" fmla="*/ 207063 w 515308"/>
                <a:gd name="connsiteY48" fmla="*/ 925941 h 1202837"/>
                <a:gd name="connsiteX49" fmla="*/ 270325 w 515308"/>
                <a:gd name="connsiteY49" fmla="*/ 904207 h 1202837"/>
                <a:gd name="connsiteX50" fmla="*/ 264900 w 515308"/>
                <a:gd name="connsiteY50" fmla="*/ 919277 h 1202837"/>
                <a:gd name="connsiteX51" fmla="*/ 252810 w 515308"/>
                <a:gd name="connsiteY51" fmla="*/ 948044 h 1202837"/>
                <a:gd name="connsiteX52" fmla="*/ 89348 w 515308"/>
                <a:gd name="connsiteY52" fmla="*/ 1165927 h 1202837"/>
                <a:gd name="connsiteX53" fmla="*/ 84023 w 515308"/>
                <a:gd name="connsiteY53" fmla="*/ 1194494 h 1202837"/>
                <a:gd name="connsiteX54" fmla="*/ 112824 w 515308"/>
                <a:gd name="connsiteY54" fmla="*/ 1198278 h 1202837"/>
                <a:gd name="connsiteX55" fmla="*/ 165804 w 515308"/>
                <a:gd name="connsiteY55" fmla="*/ 1152498 h 1202837"/>
                <a:gd name="connsiteX56" fmla="*/ 315335 w 515308"/>
                <a:gd name="connsiteY56" fmla="*/ 899719 h 1202837"/>
                <a:gd name="connsiteX57" fmla="*/ 329233 w 515308"/>
                <a:gd name="connsiteY57" fmla="*/ 886390 h 1202837"/>
                <a:gd name="connsiteX58" fmla="*/ 495843 w 515308"/>
                <a:gd name="connsiteY58" fmla="*/ 847274 h 1202837"/>
                <a:gd name="connsiteX59" fmla="*/ 514731 w 515308"/>
                <a:gd name="connsiteY59" fmla="*/ 823028 h 1202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515308" h="1202837">
                  <a:moveTo>
                    <a:pt x="514798" y="822995"/>
                  </a:moveTo>
                  <a:cubicBezTo>
                    <a:pt x="511952" y="810804"/>
                    <a:pt x="502072" y="805580"/>
                    <a:pt x="487571" y="808226"/>
                  </a:cubicBezTo>
                  <a:cubicBezTo>
                    <a:pt x="435964" y="817670"/>
                    <a:pt x="384960" y="829826"/>
                    <a:pt x="333654" y="843658"/>
                  </a:cubicBezTo>
                  <a:cubicBezTo>
                    <a:pt x="333386" y="841213"/>
                    <a:pt x="333051" y="840342"/>
                    <a:pt x="333218" y="839605"/>
                  </a:cubicBezTo>
                  <a:cubicBezTo>
                    <a:pt x="349896" y="769981"/>
                    <a:pt x="358972" y="699385"/>
                    <a:pt x="360412" y="627818"/>
                  </a:cubicBezTo>
                  <a:cubicBezTo>
                    <a:pt x="360546" y="621656"/>
                    <a:pt x="363426" y="621354"/>
                    <a:pt x="368114" y="621421"/>
                  </a:cubicBezTo>
                  <a:cubicBezTo>
                    <a:pt x="383151" y="621589"/>
                    <a:pt x="398188" y="621488"/>
                    <a:pt x="413225" y="621488"/>
                  </a:cubicBezTo>
                  <a:cubicBezTo>
                    <a:pt x="431543" y="621488"/>
                    <a:pt x="440753" y="614924"/>
                    <a:pt x="440954" y="601763"/>
                  </a:cubicBezTo>
                  <a:cubicBezTo>
                    <a:pt x="441188" y="588267"/>
                    <a:pt x="431644" y="581401"/>
                    <a:pt x="412622" y="581401"/>
                  </a:cubicBezTo>
                  <a:cubicBezTo>
                    <a:pt x="398858" y="581401"/>
                    <a:pt x="385026" y="580798"/>
                    <a:pt x="371296" y="581602"/>
                  </a:cubicBezTo>
                  <a:cubicBezTo>
                    <a:pt x="362455" y="582138"/>
                    <a:pt x="360412" y="579392"/>
                    <a:pt x="360211" y="570718"/>
                  </a:cubicBezTo>
                  <a:cubicBezTo>
                    <a:pt x="359005" y="523130"/>
                    <a:pt x="355087" y="475742"/>
                    <a:pt x="346346" y="428857"/>
                  </a:cubicBezTo>
                  <a:cubicBezTo>
                    <a:pt x="342361" y="407423"/>
                    <a:pt x="338208" y="386024"/>
                    <a:pt x="334022" y="363954"/>
                  </a:cubicBezTo>
                  <a:cubicBezTo>
                    <a:pt x="384859" y="377249"/>
                    <a:pt x="434825" y="388502"/>
                    <a:pt x="485395" y="396975"/>
                  </a:cubicBezTo>
                  <a:cubicBezTo>
                    <a:pt x="500364" y="399486"/>
                    <a:pt x="511114" y="393760"/>
                    <a:pt x="513392" y="381502"/>
                  </a:cubicBezTo>
                  <a:cubicBezTo>
                    <a:pt x="515535" y="369882"/>
                    <a:pt x="508000" y="360572"/>
                    <a:pt x="493332" y="357959"/>
                  </a:cubicBezTo>
                  <a:cubicBezTo>
                    <a:pt x="439581" y="348314"/>
                    <a:pt x="386333" y="336593"/>
                    <a:pt x="333486" y="322762"/>
                  </a:cubicBezTo>
                  <a:cubicBezTo>
                    <a:pt x="323741" y="320217"/>
                    <a:pt x="319153" y="315629"/>
                    <a:pt x="316172" y="306252"/>
                  </a:cubicBezTo>
                  <a:cubicBezTo>
                    <a:pt x="292997" y="233412"/>
                    <a:pt x="258972" y="166031"/>
                    <a:pt x="212823" y="104980"/>
                  </a:cubicBezTo>
                  <a:cubicBezTo>
                    <a:pt x="184257" y="67170"/>
                    <a:pt x="152308" y="32609"/>
                    <a:pt x="113460" y="5013"/>
                  </a:cubicBezTo>
                  <a:cubicBezTo>
                    <a:pt x="102576" y="-2723"/>
                    <a:pt x="91591" y="-1283"/>
                    <a:pt x="84525" y="7793"/>
                  </a:cubicBezTo>
                  <a:cubicBezTo>
                    <a:pt x="77425" y="16936"/>
                    <a:pt x="78865" y="28724"/>
                    <a:pt x="88879" y="36460"/>
                  </a:cubicBezTo>
                  <a:cubicBezTo>
                    <a:pt x="163560" y="93928"/>
                    <a:pt x="213828" y="169748"/>
                    <a:pt x="252542" y="254175"/>
                  </a:cubicBezTo>
                  <a:cubicBezTo>
                    <a:pt x="259709" y="269781"/>
                    <a:pt x="266742" y="285555"/>
                    <a:pt x="271564" y="303505"/>
                  </a:cubicBezTo>
                  <a:cubicBezTo>
                    <a:pt x="268550" y="302702"/>
                    <a:pt x="267009" y="302400"/>
                    <a:pt x="265536" y="301898"/>
                  </a:cubicBezTo>
                  <a:cubicBezTo>
                    <a:pt x="208838" y="283646"/>
                    <a:pt x="153380" y="262112"/>
                    <a:pt x="99328" y="237062"/>
                  </a:cubicBezTo>
                  <a:cubicBezTo>
                    <a:pt x="75550" y="226044"/>
                    <a:pt x="52275" y="213888"/>
                    <a:pt x="28564" y="202736"/>
                  </a:cubicBezTo>
                  <a:cubicBezTo>
                    <a:pt x="17613" y="197578"/>
                    <a:pt x="7265" y="201664"/>
                    <a:pt x="2208" y="211878"/>
                  </a:cubicBezTo>
                  <a:cubicBezTo>
                    <a:pt x="-2547" y="221456"/>
                    <a:pt x="500" y="231570"/>
                    <a:pt x="10179" y="237799"/>
                  </a:cubicBezTo>
                  <a:cubicBezTo>
                    <a:pt x="12958" y="239607"/>
                    <a:pt x="16006" y="241014"/>
                    <a:pt x="18986" y="242555"/>
                  </a:cubicBezTo>
                  <a:cubicBezTo>
                    <a:pt x="102040" y="285388"/>
                    <a:pt x="188276" y="320518"/>
                    <a:pt x="277659" y="347712"/>
                  </a:cubicBezTo>
                  <a:cubicBezTo>
                    <a:pt x="285027" y="349955"/>
                    <a:pt x="288510" y="353371"/>
                    <a:pt x="290385" y="360538"/>
                  </a:cubicBezTo>
                  <a:cubicBezTo>
                    <a:pt x="308202" y="429024"/>
                    <a:pt x="317947" y="498649"/>
                    <a:pt x="320526" y="569379"/>
                  </a:cubicBezTo>
                  <a:cubicBezTo>
                    <a:pt x="320894" y="579258"/>
                    <a:pt x="318416" y="581669"/>
                    <a:pt x="308570" y="581636"/>
                  </a:cubicBezTo>
                  <a:cubicBezTo>
                    <a:pt x="215469" y="581234"/>
                    <a:pt x="122335" y="581401"/>
                    <a:pt x="29234" y="581401"/>
                  </a:cubicBezTo>
                  <a:cubicBezTo>
                    <a:pt x="25483" y="581401"/>
                    <a:pt x="21632" y="580999"/>
                    <a:pt x="17982" y="581636"/>
                  </a:cubicBezTo>
                  <a:cubicBezTo>
                    <a:pt x="7164" y="583444"/>
                    <a:pt x="835" y="589908"/>
                    <a:pt x="199" y="600993"/>
                  </a:cubicBezTo>
                  <a:cubicBezTo>
                    <a:pt x="-404" y="611408"/>
                    <a:pt x="7432" y="620048"/>
                    <a:pt x="18283" y="621321"/>
                  </a:cubicBezTo>
                  <a:cubicBezTo>
                    <a:pt x="22000" y="621756"/>
                    <a:pt x="25785" y="621488"/>
                    <a:pt x="29535" y="621488"/>
                  </a:cubicBezTo>
                  <a:cubicBezTo>
                    <a:pt x="122636" y="621488"/>
                    <a:pt x="215771" y="621622"/>
                    <a:pt x="308871" y="621287"/>
                  </a:cubicBezTo>
                  <a:cubicBezTo>
                    <a:pt x="317679" y="621287"/>
                    <a:pt x="320961" y="622493"/>
                    <a:pt x="320559" y="632573"/>
                  </a:cubicBezTo>
                  <a:cubicBezTo>
                    <a:pt x="317880" y="704542"/>
                    <a:pt x="308135" y="775372"/>
                    <a:pt x="289581" y="845031"/>
                  </a:cubicBezTo>
                  <a:cubicBezTo>
                    <a:pt x="287137" y="854173"/>
                    <a:pt x="283218" y="858895"/>
                    <a:pt x="274076" y="861641"/>
                  </a:cubicBezTo>
                  <a:cubicBezTo>
                    <a:pt x="208235" y="881333"/>
                    <a:pt x="144070" y="905680"/>
                    <a:pt x="80908" y="932740"/>
                  </a:cubicBezTo>
                  <a:cubicBezTo>
                    <a:pt x="57600" y="942719"/>
                    <a:pt x="34525" y="953403"/>
                    <a:pt x="11686" y="964421"/>
                  </a:cubicBezTo>
                  <a:cubicBezTo>
                    <a:pt x="701" y="969712"/>
                    <a:pt x="-2614" y="980596"/>
                    <a:pt x="2208" y="990676"/>
                  </a:cubicBezTo>
                  <a:cubicBezTo>
                    <a:pt x="7097" y="1000857"/>
                    <a:pt x="17144" y="1004541"/>
                    <a:pt x="28497" y="1000221"/>
                  </a:cubicBezTo>
                  <a:cubicBezTo>
                    <a:pt x="31980" y="998881"/>
                    <a:pt x="35363" y="997207"/>
                    <a:pt x="38745" y="995599"/>
                  </a:cubicBezTo>
                  <a:cubicBezTo>
                    <a:pt x="93802" y="969812"/>
                    <a:pt x="149863" y="946504"/>
                    <a:pt x="207063" y="925941"/>
                  </a:cubicBezTo>
                  <a:cubicBezTo>
                    <a:pt x="227592" y="918574"/>
                    <a:pt x="248322" y="911742"/>
                    <a:pt x="270325" y="904207"/>
                  </a:cubicBezTo>
                  <a:cubicBezTo>
                    <a:pt x="268014" y="910670"/>
                    <a:pt x="266608" y="915057"/>
                    <a:pt x="264900" y="919277"/>
                  </a:cubicBezTo>
                  <a:cubicBezTo>
                    <a:pt x="260981" y="928922"/>
                    <a:pt x="257164" y="938600"/>
                    <a:pt x="252810" y="948044"/>
                  </a:cubicBezTo>
                  <a:cubicBezTo>
                    <a:pt x="214130" y="1032505"/>
                    <a:pt x="163962" y="1108392"/>
                    <a:pt x="89348" y="1165927"/>
                  </a:cubicBezTo>
                  <a:cubicBezTo>
                    <a:pt x="79167" y="1173797"/>
                    <a:pt x="77291" y="1185150"/>
                    <a:pt x="84023" y="1194494"/>
                  </a:cubicBezTo>
                  <a:cubicBezTo>
                    <a:pt x="90788" y="1203871"/>
                    <a:pt x="101973" y="1205646"/>
                    <a:pt x="112824" y="1198278"/>
                  </a:cubicBezTo>
                  <a:cubicBezTo>
                    <a:pt x="132214" y="1185083"/>
                    <a:pt x="149495" y="1169309"/>
                    <a:pt x="165804" y="1152498"/>
                  </a:cubicBezTo>
                  <a:cubicBezTo>
                    <a:pt x="235898" y="1080227"/>
                    <a:pt x="283520" y="994595"/>
                    <a:pt x="315335" y="899719"/>
                  </a:cubicBezTo>
                  <a:cubicBezTo>
                    <a:pt x="317847" y="892251"/>
                    <a:pt x="321363" y="888634"/>
                    <a:pt x="329233" y="886390"/>
                  </a:cubicBezTo>
                  <a:cubicBezTo>
                    <a:pt x="384156" y="870650"/>
                    <a:pt x="439815" y="858259"/>
                    <a:pt x="495843" y="847274"/>
                  </a:cubicBezTo>
                  <a:cubicBezTo>
                    <a:pt x="510311" y="844428"/>
                    <a:pt x="517477" y="834816"/>
                    <a:pt x="514731" y="823028"/>
                  </a:cubicBezTo>
                  <a:close/>
                </a:path>
              </a:pathLst>
            </a:custGeom>
            <a:grpFill/>
            <a:ln w="334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FBEA0A0F-60D6-819A-38E1-501C032F6462}"/>
                </a:ext>
              </a:extLst>
            </p:cNvPr>
            <p:cNvSpPr/>
            <p:nvPr/>
          </p:nvSpPr>
          <p:spPr>
            <a:xfrm>
              <a:off x="730402" y="3704340"/>
              <a:ext cx="842321" cy="1202378"/>
            </a:xfrm>
            <a:custGeom>
              <a:avLst/>
              <a:gdLst>
                <a:gd name="connsiteX0" fmla="*/ 500250 w 842321"/>
                <a:gd name="connsiteY0" fmla="*/ 175315 h 1202378"/>
                <a:gd name="connsiteX1" fmla="*/ 117565 w 842321"/>
                <a:gd name="connsiteY1" fmla="*/ 47385 h 1202378"/>
                <a:gd name="connsiteX2" fmla="*/ 32167 w 842321"/>
                <a:gd name="connsiteY2" fmla="*/ 3246 h 1202378"/>
                <a:gd name="connsiteX3" fmla="*/ 9763 w 842321"/>
                <a:gd name="connsiteY3" fmla="*/ 3614 h 1202378"/>
                <a:gd name="connsiteX4" fmla="*/ 1022 w 842321"/>
                <a:gd name="connsiteY4" fmla="*/ 21866 h 1202378"/>
                <a:gd name="connsiteX5" fmla="*/ 16126 w 842321"/>
                <a:gd name="connsiteY5" fmla="*/ 40319 h 1202378"/>
                <a:gd name="connsiteX6" fmla="*/ 198644 w 842321"/>
                <a:gd name="connsiteY6" fmla="*/ 127056 h 1202378"/>
                <a:gd name="connsiteX7" fmla="*/ 213714 w 842321"/>
                <a:gd name="connsiteY7" fmla="*/ 139046 h 1202378"/>
                <a:gd name="connsiteX8" fmla="*/ 268804 w 842321"/>
                <a:gd name="connsiteY8" fmla="*/ 254919 h 1202378"/>
                <a:gd name="connsiteX9" fmla="*/ 295026 w 842321"/>
                <a:gd name="connsiteY9" fmla="*/ 271229 h 1202378"/>
                <a:gd name="connsiteX10" fmla="*/ 306379 w 842321"/>
                <a:gd name="connsiteY10" fmla="*/ 241624 h 1202378"/>
                <a:gd name="connsiteX11" fmla="*/ 269541 w 842321"/>
                <a:gd name="connsiteY11" fmla="*/ 155790 h 1202378"/>
                <a:gd name="connsiteX12" fmla="*/ 282602 w 842321"/>
                <a:gd name="connsiteY12" fmla="*/ 157364 h 1202378"/>
                <a:gd name="connsiteX13" fmla="*/ 487390 w 842321"/>
                <a:gd name="connsiteY13" fmla="*/ 213057 h 1202378"/>
                <a:gd name="connsiteX14" fmla="*/ 796866 w 842321"/>
                <a:gd name="connsiteY14" fmla="*/ 660243 h 1202378"/>
                <a:gd name="connsiteX15" fmla="*/ 516191 w 842321"/>
                <a:gd name="connsiteY15" fmla="*/ 981039 h 1202378"/>
                <a:gd name="connsiteX16" fmla="*/ 277880 w 842321"/>
                <a:gd name="connsiteY16" fmla="*/ 1046578 h 1202378"/>
                <a:gd name="connsiteX17" fmla="*/ 269172 w 842321"/>
                <a:gd name="connsiteY17" fmla="*/ 1047147 h 1202378"/>
                <a:gd name="connsiteX18" fmla="*/ 307083 w 842321"/>
                <a:gd name="connsiteY18" fmla="*/ 958400 h 1202378"/>
                <a:gd name="connsiteX19" fmla="*/ 287726 w 842321"/>
                <a:gd name="connsiteY19" fmla="*/ 929967 h 1202378"/>
                <a:gd name="connsiteX20" fmla="*/ 268302 w 842321"/>
                <a:gd name="connsiteY20" fmla="*/ 948487 h 1202378"/>
                <a:gd name="connsiteX21" fmla="*/ 214350 w 842321"/>
                <a:gd name="connsiteY21" fmla="*/ 1062117 h 1202378"/>
                <a:gd name="connsiteX22" fmla="*/ 197505 w 842321"/>
                <a:gd name="connsiteY22" fmla="*/ 1075646 h 1202378"/>
                <a:gd name="connsiteX23" fmla="*/ 16226 w 842321"/>
                <a:gd name="connsiteY23" fmla="*/ 1162049 h 1202378"/>
                <a:gd name="connsiteX24" fmla="*/ 2696 w 842321"/>
                <a:gd name="connsiteY24" fmla="*/ 1192022 h 1202378"/>
                <a:gd name="connsiteX25" fmla="*/ 36152 w 842321"/>
                <a:gd name="connsiteY25" fmla="*/ 1196878 h 1202378"/>
                <a:gd name="connsiteX26" fmla="*/ 62475 w 842321"/>
                <a:gd name="connsiteY26" fmla="*/ 1182511 h 1202378"/>
                <a:gd name="connsiteX27" fmla="*/ 501054 w 842321"/>
                <a:gd name="connsiteY27" fmla="*/ 1026752 h 1202378"/>
                <a:gd name="connsiteX28" fmla="*/ 837858 w 842321"/>
                <a:gd name="connsiteY28" fmla="*/ 539614 h 1202378"/>
                <a:gd name="connsiteX29" fmla="*/ 500217 w 842321"/>
                <a:gd name="connsiteY29" fmla="*/ 175348 h 1202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842321" h="1202378">
                  <a:moveTo>
                    <a:pt x="500250" y="175315"/>
                  </a:moveTo>
                  <a:cubicBezTo>
                    <a:pt x="367766" y="146882"/>
                    <a:pt x="239534" y="106628"/>
                    <a:pt x="117565" y="47385"/>
                  </a:cubicBezTo>
                  <a:cubicBezTo>
                    <a:pt x="88731" y="33386"/>
                    <a:pt x="60566" y="18082"/>
                    <a:pt x="32167" y="3246"/>
                  </a:cubicBezTo>
                  <a:cubicBezTo>
                    <a:pt x="24498" y="-773"/>
                    <a:pt x="17063" y="-1510"/>
                    <a:pt x="9763" y="3614"/>
                  </a:cubicBezTo>
                  <a:cubicBezTo>
                    <a:pt x="3534" y="8001"/>
                    <a:pt x="218" y="14197"/>
                    <a:pt x="1022" y="21866"/>
                  </a:cubicBezTo>
                  <a:cubicBezTo>
                    <a:pt x="1993" y="31142"/>
                    <a:pt x="8490" y="35965"/>
                    <a:pt x="16126" y="40319"/>
                  </a:cubicBezTo>
                  <a:cubicBezTo>
                    <a:pt x="74766" y="73909"/>
                    <a:pt x="135616" y="102743"/>
                    <a:pt x="198644" y="127056"/>
                  </a:cubicBezTo>
                  <a:cubicBezTo>
                    <a:pt x="205241" y="129602"/>
                    <a:pt x="209896" y="133118"/>
                    <a:pt x="213714" y="139046"/>
                  </a:cubicBezTo>
                  <a:cubicBezTo>
                    <a:pt x="236956" y="175382"/>
                    <a:pt x="255341" y="213928"/>
                    <a:pt x="268804" y="254919"/>
                  </a:cubicBezTo>
                  <a:cubicBezTo>
                    <a:pt x="273526" y="269253"/>
                    <a:pt x="283472" y="275147"/>
                    <a:pt x="295026" y="271229"/>
                  </a:cubicBezTo>
                  <a:cubicBezTo>
                    <a:pt x="307283" y="267076"/>
                    <a:pt x="311470" y="256393"/>
                    <a:pt x="306379" y="241624"/>
                  </a:cubicBezTo>
                  <a:cubicBezTo>
                    <a:pt x="296265" y="212120"/>
                    <a:pt x="284310" y="183352"/>
                    <a:pt x="269541" y="155790"/>
                  </a:cubicBezTo>
                  <a:cubicBezTo>
                    <a:pt x="274196" y="153881"/>
                    <a:pt x="278315" y="155958"/>
                    <a:pt x="282602" y="157364"/>
                  </a:cubicBezTo>
                  <a:cubicBezTo>
                    <a:pt x="349949" y="179333"/>
                    <a:pt x="418201" y="197853"/>
                    <a:pt x="487390" y="213057"/>
                  </a:cubicBezTo>
                  <a:cubicBezTo>
                    <a:pt x="695058" y="258603"/>
                    <a:pt x="830055" y="450163"/>
                    <a:pt x="796866" y="660243"/>
                  </a:cubicBezTo>
                  <a:cubicBezTo>
                    <a:pt x="771013" y="823872"/>
                    <a:pt x="674261" y="932345"/>
                    <a:pt x="516191" y="981039"/>
                  </a:cubicBezTo>
                  <a:cubicBezTo>
                    <a:pt x="437591" y="1005252"/>
                    <a:pt x="355977" y="1019719"/>
                    <a:pt x="277880" y="1046578"/>
                  </a:cubicBezTo>
                  <a:cubicBezTo>
                    <a:pt x="275335" y="1047448"/>
                    <a:pt x="272320" y="1046979"/>
                    <a:pt x="269172" y="1047147"/>
                  </a:cubicBezTo>
                  <a:cubicBezTo>
                    <a:pt x="284578" y="1018279"/>
                    <a:pt x="296935" y="988775"/>
                    <a:pt x="307083" y="958400"/>
                  </a:cubicBezTo>
                  <a:cubicBezTo>
                    <a:pt x="312240" y="942961"/>
                    <a:pt x="302361" y="928494"/>
                    <a:pt x="287726" y="929967"/>
                  </a:cubicBezTo>
                  <a:cubicBezTo>
                    <a:pt x="276808" y="931072"/>
                    <a:pt x="271584" y="938473"/>
                    <a:pt x="268302" y="948487"/>
                  </a:cubicBezTo>
                  <a:cubicBezTo>
                    <a:pt x="255174" y="988641"/>
                    <a:pt x="237090" y="1026484"/>
                    <a:pt x="214350" y="1062117"/>
                  </a:cubicBezTo>
                  <a:cubicBezTo>
                    <a:pt x="210063" y="1068848"/>
                    <a:pt x="204906" y="1072766"/>
                    <a:pt x="197505" y="1075646"/>
                  </a:cubicBezTo>
                  <a:cubicBezTo>
                    <a:pt x="134913" y="1099859"/>
                    <a:pt x="74364" y="1128459"/>
                    <a:pt x="16226" y="1162049"/>
                  </a:cubicBezTo>
                  <a:cubicBezTo>
                    <a:pt x="888" y="1170891"/>
                    <a:pt x="-3466" y="1180469"/>
                    <a:pt x="2696" y="1192022"/>
                  </a:cubicBezTo>
                  <a:cubicBezTo>
                    <a:pt x="9059" y="1203945"/>
                    <a:pt x="20145" y="1205586"/>
                    <a:pt x="36152" y="1196878"/>
                  </a:cubicBezTo>
                  <a:cubicBezTo>
                    <a:pt x="44927" y="1192123"/>
                    <a:pt x="53634" y="1187200"/>
                    <a:pt x="62475" y="1182511"/>
                  </a:cubicBezTo>
                  <a:cubicBezTo>
                    <a:pt x="201021" y="1109102"/>
                    <a:pt x="347839" y="1059638"/>
                    <a:pt x="501054" y="1026752"/>
                  </a:cubicBezTo>
                  <a:cubicBezTo>
                    <a:pt x="723525" y="978996"/>
                    <a:pt x="870208" y="764964"/>
                    <a:pt x="837858" y="539614"/>
                  </a:cubicBezTo>
                  <a:cubicBezTo>
                    <a:pt x="811937" y="358938"/>
                    <a:pt x="678448" y="213593"/>
                    <a:pt x="500217" y="175348"/>
                  </a:cubicBezTo>
                  <a:close/>
                </a:path>
              </a:pathLst>
            </a:custGeom>
            <a:grpFill/>
            <a:ln w="334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pic>
        <p:nvPicPr>
          <p:cNvPr id="301" name="Graphic 300">
            <a:extLst>
              <a:ext uri="{FF2B5EF4-FFF2-40B4-BE49-F238E27FC236}">
                <a16:creationId xmlns:a16="http://schemas.microsoft.com/office/drawing/2014/main" id="{1FBA02EC-C0FB-9778-86D3-73E1C24D98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09858" y="4114493"/>
            <a:ext cx="628414" cy="628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777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500"/>
                            </p:stCondLst>
                            <p:childTnLst>
                              <p:par>
                                <p:cTn id="4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000"/>
                            </p:stCondLst>
                            <p:childTnLst>
                              <p:par>
                                <p:cTn id="5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3500"/>
                            </p:stCondLst>
                            <p:childTnLst>
                              <p:par>
                                <p:cTn id="5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1250" tmFilter="0, 0; .2, .5; .8, .5; 1, 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9" dur="625" autoRev="1" fill="hold"/>
                                        <p:tgtEl>
                                          <p:spTgt spid="14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4750"/>
                            </p:stCondLst>
                            <p:childTnLst>
                              <p:par>
                                <p:cTn id="71" presetID="8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72" dur="20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" grpId="0" animBg="1"/>
      <p:bldP spid="15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Picture 69" descr="A picture containing grass, building, stadium&#10;&#10;Description automatically generated">
            <a:extLst>
              <a:ext uri="{FF2B5EF4-FFF2-40B4-BE49-F238E27FC236}">
                <a16:creationId xmlns:a16="http://schemas.microsoft.com/office/drawing/2014/main" id="{C3A43775-5663-C315-4E2C-134C2825A1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0000" contrast="-1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59757"/>
            <a:ext cx="12192000" cy="7517757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B0318957-0FEB-6335-65AD-6004EB16BE81}"/>
              </a:ext>
            </a:extLst>
          </p:cNvPr>
          <p:cNvGrpSpPr/>
          <p:nvPr/>
        </p:nvGrpSpPr>
        <p:grpSpPr>
          <a:xfrm>
            <a:off x="4092427" y="900138"/>
            <a:ext cx="4001359" cy="595062"/>
            <a:chOff x="853081" y="900138"/>
            <a:chExt cx="4001359" cy="595062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C9F89043-8F08-8B2B-3802-DEF3480DF2A4}"/>
                </a:ext>
              </a:extLst>
            </p:cNvPr>
            <p:cNvSpPr/>
            <p:nvPr/>
          </p:nvSpPr>
          <p:spPr>
            <a:xfrm>
              <a:off x="1049821" y="900138"/>
              <a:ext cx="3610628" cy="595062"/>
            </a:xfrm>
            <a:prstGeom prst="rect">
              <a:avLst/>
            </a:prstGeom>
            <a:solidFill>
              <a:srgbClr val="E500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" name="Isosceles Triangle 3">
              <a:extLst>
                <a:ext uri="{FF2B5EF4-FFF2-40B4-BE49-F238E27FC236}">
                  <a16:creationId xmlns:a16="http://schemas.microsoft.com/office/drawing/2014/main" id="{C4588918-A365-C970-FF98-75B1BC9D6CE9}"/>
                </a:ext>
              </a:extLst>
            </p:cNvPr>
            <p:cNvSpPr/>
            <p:nvPr/>
          </p:nvSpPr>
          <p:spPr>
            <a:xfrm rot="5400000" flipH="1">
              <a:off x="4587303" y="1085951"/>
              <a:ext cx="338256" cy="196019"/>
            </a:xfrm>
            <a:prstGeom prst="triangle">
              <a:avLst>
                <a:gd name="adj" fmla="val 47959"/>
              </a:avLst>
            </a:prstGeom>
            <a:solidFill>
              <a:srgbClr val="E500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" name="Isosceles Triangle 4">
              <a:extLst>
                <a:ext uri="{FF2B5EF4-FFF2-40B4-BE49-F238E27FC236}">
                  <a16:creationId xmlns:a16="http://schemas.microsoft.com/office/drawing/2014/main" id="{8A896308-F64B-AEE1-231E-F22088F8E6A1}"/>
                </a:ext>
              </a:extLst>
            </p:cNvPr>
            <p:cNvSpPr/>
            <p:nvPr/>
          </p:nvSpPr>
          <p:spPr>
            <a:xfrm rot="16200000">
              <a:off x="781963" y="1085951"/>
              <a:ext cx="338256" cy="196019"/>
            </a:xfrm>
            <a:prstGeom prst="triangle">
              <a:avLst>
                <a:gd name="adj" fmla="val 47959"/>
              </a:avLst>
            </a:prstGeom>
            <a:solidFill>
              <a:srgbClr val="E500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71D354A6-B696-41FB-9882-17B4A5D70B90}"/>
              </a:ext>
            </a:extLst>
          </p:cNvPr>
          <p:cNvSpPr txBox="1"/>
          <p:nvPr/>
        </p:nvSpPr>
        <p:spPr>
          <a:xfrm>
            <a:off x="4965851" y="959142"/>
            <a:ext cx="226215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sr-Latn-RS" sz="2500" dirty="0">
                <a:solidFill>
                  <a:schemeClr val="bg1"/>
                </a:solidFill>
                <a:latin typeface="Overpass SemiBold" pitchFamily="2" charset="0"/>
              </a:rPr>
              <a:t>Grupe i timovi</a:t>
            </a:r>
            <a:endParaRPr lang="en-IN" sz="2500" dirty="0">
              <a:solidFill>
                <a:schemeClr val="bg1"/>
              </a:solidFill>
              <a:latin typeface="Overpass SemiBold" pitchFamily="2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5488ECB-64F3-55C9-FED5-D090CAE7D05D}"/>
              </a:ext>
            </a:extLst>
          </p:cNvPr>
          <p:cNvSpPr/>
          <p:nvPr/>
        </p:nvSpPr>
        <p:spPr>
          <a:xfrm rot="10800000">
            <a:off x="1430847" y="3017520"/>
            <a:ext cx="1859563" cy="2102822"/>
          </a:xfrm>
          <a:prstGeom prst="rect">
            <a:avLst/>
          </a:prstGeom>
          <a:gradFill flip="none" rotWithShape="1">
            <a:gsLst>
              <a:gs pos="0">
                <a:srgbClr val="9D0C35">
                  <a:alpha val="50000"/>
                </a:srgbClr>
              </a:gs>
              <a:gs pos="100000">
                <a:srgbClr val="35001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Trapezoid 11">
            <a:extLst>
              <a:ext uri="{FF2B5EF4-FFF2-40B4-BE49-F238E27FC236}">
                <a16:creationId xmlns:a16="http://schemas.microsoft.com/office/drawing/2014/main" id="{18EC8ABA-49E5-DC84-443A-51506AE69A2D}"/>
              </a:ext>
            </a:extLst>
          </p:cNvPr>
          <p:cNvSpPr/>
          <p:nvPr/>
        </p:nvSpPr>
        <p:spPr>
          <a:xfrm rot="10800000">
            <a:off x="1430844" y="2895891"/>
            <a:ext cx="1859565" cy="474375"/>
          </a:xfrm>
          <a:prstGeom prst="trapezoid">
            <a:avLst>
              <a:gd name="adj" fmla="val 76882"/>
            </a:avLst>
          </a:prstGeom>
          <a:gradFill>
            <a:gsLst>
              <a:gs pos="0">
                <a:srgbClr val="9D0C35">
                  <a:lumMod val="97000"/>
                </a:srgbClr>
              </a:gs>
              <a:gs pos="100000">
                <a:srgbClr val="350012"/>
              </a:gs>
            </a:gsLst>
            <a:lin ang="8100000" scaled="1"/>
          </a:gradFill>
          <a:ln w="12700">
            <a:solidFill>
              <a:srgbClr val="E5004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2A50DE9-AD89-1A0C-57D1-53C4B6EAFD10}"/>
              </a:ext>
            </a:extLst>
          </p:cNvPr>
          <p:cNvSpPr txBox="1"/>
          <p:nvPr/>
        </p:nvSpPr>
        <p:spPr>
          <a:xfrm>
            <a:off x="1897721" y="2970162"/>
            <a:ext cx="9525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600" dirty="0">
                <a:solidFill>
                  <a:schemeClr val="bg1"/>
                </a:solidFill>
                <a:latin typeface="Overpass SemiBold" pitchFamily="2" charset="0"/>
              </a:rPr>
              <a:t>Group A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EA3493EC-F254-1126-D05E-D49D097C9A35}"/>
              </a:ext>
            </a:extLst>
          </p:cNvPr>
          <p:cNvSpPr/>
          <p:nvPr/>
        </p:nvSpPr>
        <p:spPr>
          <a:xfrm rot="10800000">
            <a:off x="3921096" y="3017520"/>
            <a:ext cx="1859563" cy="2102822"/>
          </a:xfrm>
          <a:prstGeom prst="rect">
            <a:avLst/>
          </a:prstGeom>
          <a:gradFill flip="none" rotWithShape="1">
            <a:gsLst>
              <a:gs pos="0">
                <a:srgbClr val="9D0C35">
                  <a:alpha val="50000"/>
                </a:srgbClr>
              </a:gs>
              <a:gs pos="100000">
                <a:srgbClr val="35001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2" name="Trapezoid 81">
            <a:extLst>
              <a:ext uri="{FF2B5EF4-FFF2-40B4-BE49-F238E27FC236}">
                <a16:creationId xmlns:a16="http://schemas.microsoft.com/office/drawing/2014/main" id="{019EA5E8-D1D5-9324-2011-1C24EA66538C}"/>
              </a:ext>
            </a:extLst>
          </p:cNvPr>
          <p:cNvSpPr/>
          <p:nvPr/>
        </p:nvSpPr>
        <p:spPr>
          <a:xfrm rot="10800000">
            <a:off x="3921093" y="2895891"/>
            <a:ext cx="1859565" cy="474375"/>
          </a:xfrm>
          <a:prstGeom prst="trapezoid">
            <a:avLst>
              <a:gd name="adj" fmla="val 76882"/>
            </a:avLst>
          </a:prstGeom>
          <a:gradFill>
            <a:gsLst>
              <a:gs pos="0">
                <a:srgbClr val="9D0C35">
                  <a:lumMod val="97000"/>
                </a:srgbClr>
              </a:gs>
              <a:gs pos="100000">
                <a:srgbClr val="350012"/>
              </a:gs>
            </a:gsLst>
            <a:lin ang="8100000" scaled="1"/>
          </a:gradFill>
          <a:ln w="12700">
            <a:solidFill>
              <a:srgbClr val="E5004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C6CE1092-896E-C780-CBB1-D8F6700637E0}"/>
              </a:ext>
            </a:extLst>
          </p:cNvPr>
          <p:cNvSpPr txBox="1"/>
          <p:nvPr/>
        </p:nvSpPr>
        <p:spPr>
          <a:xfrm>
            <a:off x="4390374" y="2970162"/>
            <a:ext cx="9476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600" dirty="0">
                <a:solidFill>
                  <a:schemeClr val="bg1"/>
                </a:solidFill>
                <a:latin typeface="Overpass SemiBold" pitchFamily="2" charset="0"/>
              </a:rPr>
              <a:t>Group B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D4120259-DBAE-D09F-DC9D-45A9B4F69FF1}"/>
              </a:ext>
            </a:extLst>
          </p:cNvPr>
          <p:cNvSpPr/>
          <p:nvPr/>
        </p:nvSpPr>
        <p:spPr>
          <a:xfrm rot="10800000">
            <a:off x="6411345" y="3017520"/>
            <a:ext cx="1859563" cy="2102822"/>
          </a:xfrm>
          <a:prstGeom prst="rect">
            <a:avLst/>
          </a:prstGeom>
          <a:gradFill flip="none" rotWithShape="1">
            <a:gsLst>
              <a:gs pos="0">
                <a:srgbClr val="9D0C35">
                  <a:alpha val="50000"/>
                </a:srgbClr>
              </a:gs>
              <a:gs pos="100000">
                <a:srgbClr val="35001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4" name="Trapezoid 93">
            <a:extLst>
              <a:ext uri="{FF2B5EF4-FFF2-40B4-BE49-F238E27FC236}">
                <a16:creationId xmlns:a16="http://schemas.microsoft.com/office/drawing/2014/main" id="{131358A1-5526-D942-DD1F-9FD1EC4E22A4}"/>
              </a:ext>
            </a:extLst>
          </p:cNvPr>
          <p:cNvSpPr/>
          <p:nvPr/>
        </p:nvSpPr>
        <p:spPr>
          <a:xfrm rot="10800000">
            <a:off x="6411342" y="2895891"/>
            <a:ext cx="1859565" cy="474375"/>
          </a:xfrm>
          <a:prstGeom prst="trapezoid">
            <a:avLst>
              <a:gd name="adj" fmla="val 76882"/>
            </a:avLst>
          </a:prstGeom>
          <a:gradFill>
            <a:gsLst>
              <a:gs pos="0">
                <a:srgbClr val="9D0C35">
                  <a:lumMod val="97000"/>
                </a:srgbClr>
              </a:gs>
              <a:gs pos="100000">
                <a:srgbClr val="350012"/>
              </a:gs>
            </a:gsLst>
            <a:lin ang="8100000" scaled="1"/>
          </a:gradFill>
          <a:ln w="12700">
            <a:solidFill>
              <a:srgbClr val="E5004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0A96B401-143A-51D5-06EC-73BB5A50E4FF}"/>
              </a:ext>
            </a:extLst>
          </p:cNvPr>
          <p:cNvSpPr txBox="1"/>
          <p:nvPr/>
        </p:nvSpPr>
        <p:spPr>
          <a:xfrm>
            <a:off x="6884631" y="2970162"/>
            <a:ext cx="9396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600" dirty="0">
                <a:solidFill>
                  <a:schemeClr val="bg1"/>
                </a:solidFill>
                <a:latin typeface="Overpass SemiBold" pitchFamily="2" charset="0"/>
              </a:rPr>
              <a:t>Group C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97B73D4B-DDD5-8FDD-A390-3577ED998A24}"/>
              </a:ext>
            </a:extLst>
          </p:cNvPr>
          <p:cNvSpPr/>
          <p:nvPr/>
        </p:nvSpPr>
        <p:spPr>
          <a:xfrm rot="10800000">
            <a:off x="8850280" y="3017520"/>
            <a:ext cx="1859563" cy="2102822"/>
          </a:xfrm>
          <a:prstGeom prst="rect">
            <a:avLst/>
          </a:prstGeom>
          <a:gradFill flip="none" rotWithShape="1">
            <a:gsLst>
              <a:gs pos="0">
                <a:srgbClr val="9D0C35">
                  <a:alpha val="50000"/>
                </a:srgbClr>
              </a:gs>
              <a:gs pos="100000">
                <a:srgbClr val="35001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6" name="Trapezoid 105">
            <a:extLst>
              <a:ext uri="{FF2B5EF4-FFF2-40B4-BE49-F238E27FC236}">
                <a16:creationId xmlns:a16="http://schemas.microsoft.com/office/drawing/2014/main" id="{58B3E58B-5074-D686-B734-E58F97AB98DF}"/>
              </a:ext>
            </a:extLst>
          </p:cNvPr>
          <p:cNvSpPr/>
          <p:nvPr/>
        </p:nvSpPr>
        <p:spPr>
          <a:xfrm rot="10800000">
            <a:off x="8850278" y="2895891"/>
            <a:ext cx="1859565" cy="474375"/>
          </a:xfrm>
          <a:prstGeom prst="trapezoid">
            <a:avLst>
              <a:gd name="adj" fmla="val 76882"/>
            </a:avLst>
          </a:prstGeom>
          <a:gradFill>
            <a:gsLst>
              <a:gs pos="0">
                <a:srgbClr val="9D0C35">
                  <a:lumMod val="97000"/>
                </a:srgbClr>
              </a:gs>
              <a:gs pos="100000">
                <a:srgbClr val="350012"/>
              </a:gs>
            </a:gsLst>
            <a:lin ang="8100000" scaled="1"/>
          </a:gradFill>
          <a:ln w="12700">
            <a:solidFill>
              <a:srgbClr val="E5004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05BB7FB-0F58-E055-BF96-5EE1C4935D72}"/>
              </a:ext>
            </a:extLst>
          </p:cNvPr>
          <p:cNvSpPr txBox="1"/>
          <p:nvPr/>
        </p:nvSpPr>
        <p:spPr>
          <a:xfrm>
            <a:off x="9368467" y="2970162"/>
            <a:ext cx="9525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600" dirty="0">
                <a:solidFill>
                  <a:schemeClr val="bg1"/>
                </a:solidFill>
                <a:latin typeface="Overpass SemiBold" pitchFamily="2" charset="0"/>
              </a:rPr>
              <a:t>Group D</a:t>
            </a:r>
          </a:p>
        </p:txBody>
      </p:sp>
      <p:grpSp>
        <p:nvGrpSpPr>
          <p:cNvPr id="186" name="Group 185">
            <a:extLst>
              <a:ext uri="{FF2B5EF4-FFF2-40B4-BE49-F238E27FC236}">
                <a16:creationId xmlns:a16="http://schemas.microsoft.com/office/drawing/2014/main" id="{9A70D9A5-8EA2-D792-3043-909A8013C3FA}"/>
              </a:ext>
            </a:extLst>
          </p:cNvPr>
          <p:cNvGrpSpPr/>
          <p:nvPr/>
        </p:nvGrpSpPr>
        <p:grpSpPr>
          <a:xfrm>
            <a:off x="1632922" y="3518695"/>
            <a:ext cx="1441897" cy="1353433"/>
            <a:chOff x="1632922" y="3518695"/>
            <a:chExt cx="1441897" cy="1353433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C3751A8-E9CB-058A-18A1-9B2A80062B74}"/>
                </a:ext>
              </a:extLst>
            </p:cNvPr>
            <p:cNvSpPr txBox="1"/>
            <p:nvPr/>
          </p:nvSpPr>
          <p:spPr>
            <a:xfrm>
              <a:off x="2045879" y="3518695"/>
              <a:ext cx="57419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1200" dirty="0">
                  <a:solidFill>
                    <a:schemeClr val="bg1"/>
                  </a:solidFill>
                  <a:latin typeface="Overpass" pitchFamily="2" charset="0"/>
                </a:rPr>
                <a:t>Qatar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1570061-E15E-45A4-6210-87B126D9AE3A}"/>
                </a:ext>
              </a:extLst>
            </p:cNvPr>
            <p:cNvSpPr txBox="1"/>
            <p:nvPr/>
          </p:nvSpPr>
          <p:spPr>
            <a:xfrm>
              <a:off x="2045879" y="3877506"/>
              <a:ext cx="75373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1200" dirty="0">
                  <a:solidFill>
                    <a:schemeClr val="bg1"/>
                  </a:solidFill>
                  <a:latin typeface="Overpass" pitchFamily="2" charset="0"/>
                </a:rPr>
                <a:t>Ecuador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BC394BC-E41C-3896-BDED-6B969FF22851}"/>
                </a:ext>
              </a:extLst>
            </p:cNvPr>
            <p:cNvSpPr txBox="1"/>
            <p:nvPr/>
          </p:nvSpPr>
          <p:spPr>
            <a:xfrm>
              <a:off x="2045879" y="4236317"/>
              <a:ext cx="73770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1200" dirty="0">
                  <a:solidFill>
                    <a:schemeClr val="bg1"/>
                  </a:solidFill>
                  <a:latin typeface="Overpass" pitchFamily="2" charset="0"/>
                </a:rPr>
                <a:t>Senegal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33D50CF-F1E6-2977-1511-37FA5BA14804}"/>
                </a:ext>
              </a:extLst>
            </p:cNvPr>
            <p:cNvSpPr txBox="1"/>
            <p:nvPr/>
          </p:nvSpPr>
          <p:spPr>
            <a:xfrm>
              <a:off x="2045879" y="4595129"/>
              <a:ext cx="102894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200" dirty="0">
                  <a:solidFill>
                    <a:schemeClr val="bg1"/>
                  </a:solidFill>
                  <a:latin typeface="Overpass" pitchFamily="2" charset="0"/>
                </a:rPr>
                <a:t>Netherlands</a:t>
              </a:r>
            </a:p>
          </p:txBody>
        </p:sp>
        <p:pic>
          <p:nvPicPr>
            <p:cNvPr id="182" name="Picture Placeholder 122" descr="Shape, background pattern&#10;&#10;Description automatically generated">
              <a:extLst>
                <a:ext uri="{FF2B5EF4-FFF2-40B4-BE49-F238E27FC236}">
                  <a16:creationId xmlns:a16="http://schemas.microsoft.com/office/drawing/2014/main" id="{616292FE-7306-98C7-9E18-589D9E9B746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83" r="2083"/>
            <a:stretch>
              <a:fillRect/>
            </a:stretch>
          </p:blipFill>
          <p:spPr>
            <a:xfrm>
              <a:off x="1632922" y="3552648"/>
              <a:ext cx="365760" cy="214501"/>
            </a:xfrm>
            <a:custGeom>
              <a:avLst/>
              <a:gdLst>
                <a:gd name="connsiteX0" fmla="*/ 0 w 365760"/>
                <a:gd name="connsiteY0" fmla="*/ 0 h 214501"/>
                <a:gd name="connsiteX1" fmla="*/ 365760 w 365760"/>
                <a:gd name="connsiteY1" fmla="*/ 0 h 214501"/>
                <a:gd name="connsiteX2" fmla="*/ 365760 w 365760"/>
                <a:gd name="connsiteY2" fmla="*/ 214501 h 214501"/>
                <a:gd name="connsiteX3" fmla="*/ 0 w 365760"/>
                <a:gd name="connsiteY3" fmla="*/ 214501 h 214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5760" h="214501">
                  <a:moveTo>
                    <a:pt x="0" y="0"/>
                  </a:moveTo>
                  <a:lnTo>
                    <a:pt x="365760" y="0"/>
                  </a:lnTo>
                  <a:lnTo>
                    <a:pt x="365760" y="214501"/>
                  </a:lnTo>
                  <a:lnTo>
                    <a:pt x="0" y="214501"/>
                  </a:lnTo>
                  <a:close/>
                </a:path>
              </a:pathLst>
            </a:custGeom>
          </p:spPr>
        </p:pic>
        <p:pic>
          <p:nvPicPr>
            <p:cNvPr id="183" name="Picture Placeholder 124" descr="Logo&#10;&#10;Description automatically generated with medium confidence">
              <a:extLst>
                <a:ext uri="{FF2B5EF4-FFF2-40B4-BE49-F238E27FC236}">
                  <a16:creationId xmlns:a16="http://schemas.microsoft.com/office/drawing/2014/main" id="{71C99148-E292-A886-4241-C29A8AA40B9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987" b="5987"/>
            <a:stretch>
              <a:fillRect/>
            </a:stretch>
          </p:blipFill>
          <p:spPr>
            <a:xfrm>
              <a:off x="1632922" y="3911459"/>
              <a:ext cx="365760" cy="214501"/>
            </a:xfrm>
            <a:custGeom>
              <a:avLst/>
              <a:gdLst>
                <a:gd name="connsiteX0" fmla="*/ 0 w 365760"/>
                <a:gd name="connsiteY0" fmla="*/ 0 h 214501"/>
                <a:gd name="connsiteX1" fmla="*/ 365760 w 365760"/>
                <a:gd name="connsiteY1" fmla="*/ 0 h 214501"/>
                <a:gd name="connsiteX2" fmla="*/ 365760 w 365760"/>
                <a:gd name="connsiteY2" fmla="*/ 214501 h 214501"/>
                <a:gd name="connsiteX3" fmla="*/ 0 w 365760"/>
                <a:gd name="connsiteY3" fmla="*/ 214501 h 214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5760" h="214501">
                  <a:moveTo>
                    <a:pt x="0" y="0"/>
                  </a:moveTo>
                  <a:lnTo>
                    <a:pt x="365760" y="0"/>
                  </a:lnTo>
                  <a:lnTo>
                    <a:pt x="365760" y="214501"/>
                  </a:lnTo>
                  <a:lnTo>
                    <a:pt x="0" y="214501"/>
                  </a:lnTo>
                  <a:close/>
                </a:path>
              </a:pathLst>
            </a:custGeom>
          </p:spPr>
        </p:pic>
        <p:pic>
          <p:nvPicPr>
            <p:cNvPr id="184" name="Picture Placeholder 128" descr="A picture containing icon&#10;&#10;Description automatically generated">
              <a:extLst>
                <a:ext uri="{FF2B5EF4-FFF2-40B4-BE49-F238E27FC236}">
                  <a16:creationId xmlns:a16="http://schemas.microsoft.com/office/drawing/2014/main" id="{DD2408E8-E709-B77E-AC29-F58B2676519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961" b="5961"/>
            <a:stretch>
              <a:fillRect/>
            </a:stretch>
          </p:blipFill>
          <p:spPr>
            <a:xfrm>
              <a:off x="1632922" y="4270271"/>
              <a:ext cx="365760" cy="214501"/>
            </a:xfrm>
            <a:custGeom>
              <a:avLst/>
              <a:gdLst>
                <a:gd name="connsiteX0" fmla="*/ 0 w 365760"/>
                <a:gd name="connsiteY0" fmla="*/ 0 h 214501"/>
                <a:gd name="connsiteX1" fmla="*/ 365760 w 365760"/>
                <a:gd name="connsiteY1" fmla="*/ 0 h 214501"/>
                <a:gd name="connsiteX2" fmla="*/ 365760 w 365760"/>
                <a:gd name="connsiteY2" fmla="*/ 214501 h 214501"/>
                <a:gd name="connsiteX3" fmla="*/ 0 w 365760"/>
                <a:gd name="connsiteY3" fmla="*/ 214501 h 214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5760" h="214501">
                  <a:moveTo>
                    <a:pt x="0" y="0"/>
                  </a:moveTo>
                  <a:lnTo>
                    <a:pt x="365760" y="0"/>
                  </a:lnTo>
                  <a:lnTo>
                    <a:pt x="365760" y="214501"/>
                  </a:lnTo>
                  <a:lnTo>
                    <a:pt x="0" y="214501"/>
                  </a:lnTo>
                  <a:close/>
                </a:path>
              </a:pathLst>
            </a:custGeom>
          </p:spPr>
        </p:pic>
        <p:pic>
          <p:nvPicPr>
            <p:cNvPr id="185" name="Picture Placeholder 132" descr="Shape, rectangle&#10;&#10;Description automatically generated">
              <a:extLst>
                <a:ext uri="{FF2B5EF4-FFF2-40B4-BE49-F238E27FC236}">
                  <a16:creationId xmlns:a16="http://schemas.microsoft.com/office/drawing/2014/main" id="{9071CE47-5F04-313D-9ABD-5D915248FB3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978" b="5978"/>
            <a:stretch>
              <a:fillRect/>
            </a:stretch>
          </p:blipFill>
          <p:spPr>
            <a:xfrm>
              <a:off x="1632922" y="4629083"/>
              <a:ext cx="365760" cy="214501"/>
            </a:xfrm>
            <a:custGeom>
              <a:avLst/>
              <a:gdLst>
                <a:gd name="connsiteX0" fmla="*/ 0 w 365760"/>
                <a:gd name="connsiteY0" fmla="*/ 0 h 214501"/>
                <a:gd name="connsiteX1" fmla="*/ 365760 w 365760"/>
                <a:gd name="connsiteY1" fmla="*/ 0 h 214501"/>
                <a:gd name="connsiteX2" fmla="*/ 365760 w 365760"/>
                <a:gd name="connsiteY2" fmla="*/ 214501 h 214501"/>
                <a:gd name="connsiteX3" fmla="*/ 0 w 365760"/>
                <a:gd name="connsiteY3" fmla="*/ 214501 h 214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5760" h="214501">
                  <a:moveTo>
                    <a:pt x="0" y="0"/>
                  </a:moveTo>
                  <a:lnTo>
                    <a:pt x="365760" y="0"/>
                  </a:lnTo>
                  <a:lnTo>
                    <a:pt x="365760" y="214501"/>
                  </a:lnTo>
                  <a:lnTo>
                    <a:pt x="0" y="214501"/>
                  </a:lnTo>
                  <a:close/>
                </a:path>
              </a:pathLst>
            </a:custGeom>
          </p:spPr>
        </p:pic>
      </p:grpSp>
      <p:grpSp>
        <p:nvGrpSpPr>
          <p:cNvPr id="212" name="Group 211">
            <a:extLst>
              <a:ext uri="{FF2B5EF4-FFF2-40B4-BE49-F238E27FC236}">
                <a16:creationId xmlns:a16="http://schemas.microsoft.com/office/drawing/2014/main" id="{3B03B719-A2C5-ED99-ADD5-6D7A6FA13E8E}"/>
              </a:ext>
            </a:extLst>
          </p:cNvPr>
          <p:cNvGrpSpPr/>
          <p:nvPr/>
        </p:nvGrpSpPr>
        <p:grpSpPr>
          <a:xfrm>
            <a:off x="6622826" y="3518695"/>
            <a:ext cx="1458648" cy="1353433"/>
            <a:chOff x="6622826" y="3518695"/>
            <a:chExt cx="1458648" cy="1353433"/>
          </a:xfrm>
        </p:grpSpPr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0276AC28-53DD-5F5A-5BBC-61B94D3FD5EC}"/>
                </a:ext>
              </a:extLst>
            </p:cNvPr>
            <p:cNvSpPr txBox="1"/>
            <p:nvPr/>
          </p:nvSpPr>
          <p:spPr>
            <a:xfrm>
              <a:off x="7026377" y="3518695"/>
              <a:ext cx="8675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1200" dirty="0">
                  <a:solidFill>
                    <a:schemeClr val="bg1"/>
                  </a:solidFill>
                  <a:latin typeface="Overpass" pitchFamily="2" charset="0"/>
                </a:rPr>
                <a:t>Argentina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23EAD477-2F27-A8C9-3049-4EEDA5A28082}"/>
                </a:ext>
              </a:extLst>
            </p:cNvPr>
            <p:cNvSpPr txBox="1"/>
            <p:nvPr/>
          </p:nvSpPr>
          <p:spPr>
            <a:xfrm>
              <a:off x="7026377" y="3877506"/>
              <a:ext cx="105509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1200" dirty="0">
                  <a:solidFill>
                    <a:schemeClr val="bg1"/>
                  </a:solidFill>
                  <a:latin typeface="Overpass" pitchFamily="2" charset="0"/>
                </a:rPr>
                <a:t>Saudi Arabia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ED5DE7DB-DF53-11D4-9627-082E02916692}"/>
                </a:ext>
              </a:extLst>
            </p:cNvPr>
            <p:cNvSpPr txBox="1"/>
            <p:nvPr/>
          </p:nvSpPr>
          <p:spPr>
            <a:xfrm>
              <a:off x="7026377" y="4236317"/>
              <a:ext cx="67358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1200" dirty="0">
                  <a:solidFill>
                    <a:schemeClr val="bg1"/>
                  </a:solidFill>
                  <a:latin typeface="Overpass" pitchFamily="2" charset="0"/>
                </a:rPr>
                <a:t>Mexico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51CD82A7-28ED-2418-7650-0A075F412208}"/>
                </a:ext>
              </a:extLst>
            </p:cNvPr>
            <p:cNvSpPr txBox="1"/>
            <p:nvPr/>
          </p:nvSpPr>
          <p:spPr>
            <a:xfrm>
              <a:off x="7026377" y="4595129"/>
              <a:ext cx="102894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200" dirty="0">
                  <a:solidFill>
                    <a:schemeClr val="bg1"/>
                  </a:solidFill>
                  <a:latin typeface="Overpass" pitchFamily="2" charset="0"/>
                </a:rPr>
                <a:t>Poland</a:t>
              </a:r>
            </a:p>
          </p:txBody>
        </p:sp>
        <p:pic>
          <p:nvPicPr>
            <p:cNvPr id="208" name="Picture Placeholder 152" descr="A picture containing graphical user interface&#10;&#10;Description automatically generated">
              <a:extLst>
                <a:ext uri="{FF2B5EF4-FFF2-40B4-BE49-F238E27FC236}">
                  <a16:creationId xmlns:a16="http://schemas.microsoft.com/office/drawing/2014/main" id="{2B8C2836-37FD-7090-3BFA-711B3EBF4C5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08" r="7408"/>
            <a:stretch>
              <a:fillRect/>
            </a:stretch>
          </p:blipFill>
          <p:spPr>
            <a:xfrm>
              <a:off x="6622826" y="3552484"/>
              <a:ext cx="365760" cy="214501"/>
            </a:xfrm>
            <a:custGeom>
              <a:avLst/>
              <a:gdLst>
                <a:gd name="connsiteX0" fmla="*/ 0 w 365760"/>
                <a:gd name="connsiteY0" fmla="*/ 0 h 214501"/>
                <a:gd name="connsiteX1" fmla="*/ 365760 w 365760"/>
                <a:gd name="connsiteY1" fmla="*/ 0 h 214501"/>
                <a:gd name="connsiteX2" fmla="*/ 365760 w 365760"/>
                <a:gd name="connsiteY2" fmla="*/ 214501 h 214501"/>
                <a:gd name="connsiteX3" fmla="*/ 0 w 365760"/>
                <a:gd name="connsiteY3" fmla="*/ 214501 h 214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5760" h="214501">
                  <a:moveTo>
                    <a:pt x="0" y="0"/>
                  </a:moveTo>
                  <a:lnTo>
                    <a:pt x="365760" y="0"/>
                  </a:lnTo>
                  <a:lnTo>
                    <a:pt x="365760" y="214501"/>
                  </a:lnTo>
                  <a:lnTo>
                    <a:pt x="0" y="214501"/>
                  </a:lnTo>
                  <a:close/>
                </a:path>
              </a:pathLst>
            </a:custGeom>
          </p:spPr>
        </p:pic>
        <p:pic>
          <p:nvPicPr>
            <p:cNvPr id="209" name="Picture Placeholder 156" descr="Text&#10;&#10;Description automatically generated">
              <a:extLst>
                <a:ext uri="{FF2B5EF4-FFF2-40B4-BE49-F238E27FC236}">
                  <a16:creationId xmlns:a16="http://schemas.microsoft.com/office/drawing/2014/main" id="{03C056B0-6D5F-ACC3-33DF-234CDE5CE34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987" b="5987"/>
            <a:stretch>
              <a:fillRect/>
            </a:stretch>
          </p:blipFill>
          <p:spPr>
            <a:xfrm>
              <a:off x="6622826" y="3911295"/>
              <a:ext cx="365760" cy="214501"/>
            </a:xfrm>
            <a:custGeom>
              <a:avLst/>
              <a:gdLst>
                <a:gd name="connsiteX0" fmla="*/ 0 w 365760"/>
                <a:gd name="connsiteY0" fmla="*/ 0 h 214501"/>
                <a:gd name="connsiteX1" fmla="*/ 365760 w 365760"/>
                <a:gd name="connsiteY1" fmla="*/ 0 h 214501"/>
                <a:gd name="connsiteX2" fmla="*/ 365760 w 365760"/>
                <a:gd name="connsiteY2" fmla="*/ 214501 h 214501"/>
                <a:gd name="connsiteX3" fmla="*/ 0 w 365760"/>
                <a:gd name="connsiteY3" fmla="*/ 214501 h 214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5760" h="214501">
                  <a:moveTo>
                    <a:pt x="0" y="0"/>
                  </a:moveTo>
                  <a:lnTo>
                    <a:pt x="365760" y="0"/>
                  </a:lnTo>
                  <a:lnTo>
                    <a:pt x="365760" y="214501"/>
                  </a:lnTo>
                  <a:lnTo>
                    <a:pt x="0" y="214501"/>
                  </a:lnTo>
                  <a:close/>
                </a:path>
              </a:pathLst>
            </a:custGeom>
          </p:spPr>
        </p:pic>
        <p:pic>
          <p:nvPicPr>
            <p:cNvPr id="210" name="Picture Placeholder 158" descr="A picture containing graphical user interface&#10;&#10;Description automatically generated">
              <a:extLst>
                <a:ext uri="{FF2B5EF4-FFF2-40B4-BE49-F238E27FC236}">
                  <a16:creationId xmlns:a16="http://schemas.microsoft.com/office/drawing/2014/main" id="{C7F02CA4-F480-694E-32AE-E527A3EA07C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03" r="1303"/>
            <a:stretch>
              <a:fillRect/>
            </a:stretch>
          </p:blipFill>
          <p:spPr>
            <a:xfrm>
              <a:off x="6622826" y="4270105"/>
              <a:ext cx="365760" cy="214501"/>
            </a:xfrm>
            <a:custGeom>
              <a:avLst/>
              <a:gdLst>
                <a:gd name="connsiteX0" fmla="*/ 0 w 365760"/>
                <a:gd name="connsiteY0" fmla="*/ 0 h 214501"/>
                <a:gd name="connsiteX1" fmla="*/ 365760 w 365760"/>
                <a:gd name="connsiteY1" fmla="*/ 0 h 214501"/>
                <a:gd name="connsiteX2" fmla="*/ 365760 w 365760"/>
                <a:gd name="connsiteY2" fmla="*/ 214501 h 214501"/>
                <a:gd name="connsiteX3" fmla="*/ 0 w 365760"/>
                <a:gd name="connsiteY3" fmla="*/ 214501 h 214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5760" h="214501">
                  <a:moveTo>
                    <a:pt x="0" y="0"/>
                  </a:moveTo>
                  <a:lnTo>
                    <a:pt x="365760" y="0"/>
                  </a:lnTo>
                  <a:lnTo>
                    <a:pt x="365760" y="214501"/>
                  </a:lnTo>
                  <a:lnTo>
                    <a:pt x="0" y="214501"/>
                  </a:lnTo>
                  <a:close/>
                </a:path>
              </a:pathLst>
            </a:custGeom>
          </p:spPr>
        </p:pic>
        <p:pic>
          <p:nvPicPr>
            <p:cNvPr id="211" name="Picture Placeholder 160" descr="Shape&#10;&#10;Description automatically generated">
              <a:extLst>
                <a:ext uri="{FF2B5EF4-FFF2-40B4-BE49-F238E27FC236}">
                  <a16:creationId xmlns:a16="http://schemas.microsoft.com/office/drawing/2014/main" id="{EE932879-7E65-783D-29C4-2F5E85649B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043" b="3043"/>
            <a:stretch>
              <a:fillRect/>
            </a:stretch>
          </p:blipFill>
          <p:spPr>
            <a:xfrm>
              <a:off x="6622826" y="4628918"/>
              <a:ext cx="365760" cy="214501"/>
            </a:xfrm>
            <a:custGeom>
              <a:avLst/>
              <a:gdLst>
                <a:gd name="connsiteX0" fmla="*/ 0 w 365760"/>
                <a:gd name="connsiteY0" fmla="*/ 0 h 214501"/>
                <a:gd name="connsiteX1" fmla="*/ 365760 w 365760"/>
                <a:gd name="connsiteY1" fmla="*/ 0 h 214501"/>
                <a:gd name="connsiteX2" fmla="*/ 365760 w 365760"/>
                <a:gd name="connsiteY2" fmla="*/ 214501 h 214501"/>
                <a:gd name="connsiteX3" fmla="*/ 0 w 365760"/>
                <a:gd name="connsiteY3" fmla="*/ 214501 h 214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5760" h="214501">
                  <a:moveTo>
                    <a:pt x="0" y="0"/>
                  </a:moveTo>
                  <a:lnTo>
                    <a:pt x="365760" y="0"/>
                  </a:lnTo>
                  <a:lnTo>
                    <a:pt x="365760" y="214501"/>
                  </a:lnTo>
                  <a:lnTo>
                    <a:pt x="0" y="214501"/>
                  </a:lnTo>
                  <a:close/>
                </a:path>
              </a:pathLst>
            </a:custGeom>
          </p:spPr>
        </p:pic>
      </p:grpSp>
      <p:grpSp>
        <p:nvGrpSpPr>
          <p:cNvPr id="225" name="Group 224">
            <a:extLst>
              <a:ext uri="{FF2B5EF4-FFF2-40B4-BE49-F238E27FC236}">
                <a16:creationId xmlns:a16="http://schemas.microsoft.com/office/drawing/2014/main" id="{9E5DA020-4F45-C01A-059C-EF666383B9CE}"/>
              </a:ext>
            </a:extLst>
          </p:cNvPr>
          <p:cNvGrpSpPr/>
          <p:nvPr/>
        </p:nvGrpSpPr>
        <p:grpSpPr>
          <a:xfrm>
            <a:off x="9058655" y="3518695"/>
            <a:ext cx="1435597" cy="1353433"/>
            <a:chOff x="9109968" y="3518695"/>
            <a:chExt cx="1435597" cy="1353433"/>
          </a:xfrm>
        </p:grpSpPr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1667545B-437F-EF46-5780-2CE0DE10C070}"/>
                </a:ext>
              </a:extLst>
            </p:cNvPr>
            <p:cNvSpPr txBox="1"/>
            <p:nvPr/>
          </p:nvSpPr>
          <p:spPr>
            <a:xfrm>
              <a:off x="9516625" y="3518695"/>
              <a:ext cx="65755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1200" dirty="0">
                  <a:solidFill>
                    <a:schemeClr val="bg1"/>
                  </a:solidFill>
                  <a:latin typeface="Overpass" pitchFamily="2" charset="0"/>
                </a:rPr>
                <a:t>France</a:t>
              </a: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1C553DFB-B6A2-07F8-41BD-E0C08F2FFABE}"/>
                </a:ext>
              </a:extLst>
            </p:cNvPr>
            <p:cNvSpPr txBox="1"/>
            <p:nvPr/>
          </p:nvSpPr>
          <p:spPr>
            <a:xfrm>
              <a:off x="9516625" y="3877506"/>
              <a:ext cx="80342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1200" dirty="0">
                  <a:solidFill>
                    <a:schemeClr val="bg1"/>
                  </a:solidFill>
                  <a:latin typeface="Overpass" pitchFamily="2" charset="0"/>
                </a:rPr>
                <a:t>Australia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305AC51B-F5A2-F074-69CD-96E59A19E78B}"/>
                </a:ext>
              </a:extLst>
            </p:cNvPr>
            <p:cNvSpPr txBox="1"/>
            <p:nvPr/>
          </p:nvSpPr>
          <p:spPr>
            <a:xfrm>
              <a:off x="9516625" y="4236317"/>
              <a:ext cx="80983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1200" dirty="0">
                  <a:solidFill>
                    <a:schemeClr val="bg1"/>
                  </a:solidFill>
                  <a:latin typeface="Overpass" pitchFamily="2" charset="0"/>
                </a:rPr>
                <a:t>Denmark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2F583523-4418-5252-B2E3-417003A2686F}"/>
                </a:ext>
              </a:extLst>
            </p:cNvPr>
            <p:cNvSpPr txBox="1"/>
            <p:nvPr/>
          </p:nvSpPr>
          <p:spPr>
            <a:xfrm>
              <a:off x="9516625" y="4595129"/>
              <a:ext cx="102894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200" dirty="0">
                  <a:solidFill>
                    <a:schemeClr val="bg1"/>
                  </a:solidFill>
                  <a:latin typeface="Overpass" pitchFamily="2" charset="0"/>
                </a:rPr>
                <a:t>Tunisia</a:t>
              </a:r>
            </a:p>
          </p:txBody>
        </p:sp>
        <p:pic>
          <p:nvPicPr>
            <p:cNvPr id="221" name="Picture Placeholder 162" descr="Shape&#10;&#10;Description automatically generated">
              <a:extLst>
                <a:ext uri="{FF2B5EF4-FFF2-40B4-BE49-F238E27FC236}">
                  <a16:creationId xmlns:a16="http://schemas.microsoft.com/office/drawing/2014/main" id="{845B92B6-A8A4-0BE3-40E1-2212432CC43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978" b="5978"/>
            <a:stretch>
              <a:fillRect/>
            </a:stretch>
          </p:blipFill>
          <p:spPr>
            <a:xfrm>
              <a:off x="9109968" y="3553754"/>
              <a:ext cx="365760" cy="214501"/>
            </a:xfrm>
            <a:custGeom>
              <a:avLst/>
              <a:gdLst>
                <a:gd name="connsiteX0" fmla="*/ 0 w 365760"/>
                <a:gd name="connsiteY0" fmla="*/ 0 h 214501"/>
                <a:gd name="connsiteX1" fmla="*/ 365760 w 365760"/>
                <a:gd name="connsiteY1" fmla="*/ 0 h 214501"/>
                <a:gd name="connsiteX2" fmla="*/ 365760 w 365760"/>
                <a:gd name="connsiteY2" fmla="*/ 214501 h 214501"/>
                <a:gd name="connsiteX3" fmla="*/ 0 w 365760"/>
                <a:gd name="connsiteY3" fmla="*/ 214501 h 214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5760" h="214501">
                  <a:moveTo>
                    <a:pt x="0" y="0"/>
                  </a:moveTo>
                  <a:lnTo>
                    <a:pt x="365760" y="0"/>
                  </a:lnTo>
                  <a:lnTo>
                    <a:pt x="365760" y="214501"/>
                  </a:lnTo>
                  <a:lnTo>
                    <a:pt x="0" y="214501"/>
                  </a:lnTo>
                  <a:close/>
                </a:path>
              </a:pathLst>
            </a:custGeom>
          </p:spPr>
        </p:pic>
        <p:pic>
          <p:nvPicPr>
            <p:cNvPr id="222" name="Picture Placeholder 164" descr="Logo&#10;&#10;Description automatically generated">
              <a:extLst>
                <a:ext uri="{FF2B5EF4-FFF2-40B4-BE49-F238E27FC236}">
                  <a16:creationId xmlns:a16="http://schemas.microsoft.com/office/drawing/2014/main" id="{15E5F343-1514-9317-4B76-6DA14896778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983" r="7983"/>
            <a:stretch>
              <a:fillRect/>
            </a:stretch>
          </p:blipFill>
          <p:spPr>
            <a:xfrm>
              <a:off x="9109968" y="3912564"/>
              <a:ext cx="365760" cy="214501"/>
            </a:xfrm>
            <a:custGeom>
              <a:avLst/>
              <a:gdLst>
                <a:gd name="connsiteX0" fmla="*/ 0 w 365760"/>
                <a:gd name="connsiteY0" fmla="*/ 0 h 214501"/>
                <a:gd name="connsiteX1" fmla="*/ 365760 w 365760"/>
                <a:gd name="connsiteY1" fmla="*/ 0 h 214501"/>
                <a:gd name="connsiteX2" fmla="*/ 365760 w 365760"/>
                <a:gd name="connsiteY2" fmla="*/ 214501 h 214501"/>
                <a:gd name="connsiteX3" fmla="*/ 0 w 365760"/>
                <a:gd name="connsiteY3" fmla="*/ 214501 h 214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5760" h="214501">
                  <a:moveTo>
                    <a:pt x="0" y="0"/>
                  </a:moveTo>
                  <a:lnTo>
                    <a:pt x="365760" y="0"/>
                  </a:lnTo>
                  <a:lnTo>
                    <a:pt x="365760" y="214501"/>
                  </a:lnTo>
                  <a:lnTo>
                    <a:pt x="0" y="214501"/>
                  </a:lnTo>
                  <a:close/>
                </a:path>
              </a:pathLst>
            </a:custGeom>
          </p:spPr>
        </p:pic>
        <p:pic>
          <p:nvPicPr>
            <p:cNvPr id="223" name="Picture Placeholder 166" descr="Logo&#10;&#10;Description automatically generated">
              <a:extLst>
                <a:ext uri="{FF2B5EF4-FFF2-40B4-BE49-F238E27FC236}">
                  <a16:creationId xmlns:a16="http://schemas.microsoft.com/office/drawing/2014/main" id="{4DB846B5-8A7B-04D7-2CBE-DA7F6800404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193" b="11193"/>
            <a:stretch>
              <a:fillRect/>
            </a:stretch>
          </p:blipFill>
          <p:spPr>
            <a:xfrm>
              <a:off x="9109968" y="4271375"/>
              <a:ext cx="365760" cy="214501"/>
            </a:xfrm>
            <a:custGeom>
              <a:avLst/>
              <a:gdLst>
                <a:gd name="connsiteX0" fmla="*/ 0 w 365760"/>
                <a:gd name="connsiteY0" fmla="*/ 0 h 214501"/>
                <a:gd name="connsiteX1" fmla="*/ 365760 w 365760"/>
                <a:gd name="connsiteY1" fmla="*/ 0 h 214501"/>
                <a:gd name="connsiteX2" fmla="*/ 365760 w 365760"/>
                <a:gd name="connsiteY2" fmla="*/ 214501 h 214501"/>
                <a:gd name="connsiteX3" fmla="*/ 0 w 365760"/>
                <a:gd name="connsiteY3" fmla="*/ 214501 h 214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5760" h="214501">
                  <a:moveTo>
                    <a:pt x="0" y="0"/>
                  </a:moveTo>
                  <a:lnTo>
                    <a:pt x="365760" y="0"/>
                  </a:lnTo>
                  <a:lnTo>
                    <a:pt x="365760" y="214501"/>
                  </a:lnTo>
                  <a:lnTo>
                    <a:pt x="0" y="214501"/>
                  </a:lnTo>
                  <a:close/>
                </a:path>
              </a:pathLst>
            </a:custGeom>
          </p:spPr>
        </p:pic>
        <p:pic>
          <p:nvPicPr>
            <p:cNvPr id="224" name="Picture Placeholder 168" descr="Logo, icon&#10;&#10;Description automatically generated">
              <a:extLst>
                <a:ext uri="{FF2B5EF4-FFF2-40B4-BE49-F238E27FC236}">
                  <a16:creationId xmlns:a16="http://schemas.microsoft.com/office/drawing/2014/main" id="{09D54D0B-82D2-5830-FA65-36541F443018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978" b="5978"/>
            <a:stretch>
              <a:fillRect/>
            </a:stretch>
          </p:blipFill>
          <p:spPr>
            <a:xfrm>
              <a:off x="9109968" y="4630188"/>
              <a:ext cx="365760" cy="214501"/>
            </a:xfrm>
            <a:custGeom>
              <a:avLst/>
              <a:gdLst>
                <a:gd name="connsiteX0" fmla="*/ 0 w 365760"/>
                <a:gd name="connsiteY0" fmla="*/ 0 h 214501"/>
                <a:gd name="connsiteX1" fmla="*/ 365760 w 365760"/>
                <a:gd name="connsiteY1" fmla="*/ 0 h 214501"/>
                <a:gd name="connsiteX2" fmla="*/ 365760 w 365760"/>
                <a:gd name="connsiteY2" fmla="*/ 214501 h 214501"/>
                <a:gd name="connsiteX3" fmla="*/ 0 w 365760"/>
                <a:gd name="connsiteY3" fmla="*/ 214501 h 214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5760" h="214501">
                  <a:moveTo>
                    <a:pt x="0" y="0"/>
                  </a:moveTo>
                  <a:lnTo>
                    <a:pt x="365760" y="0"/>
                  </a:lnTo>
                  <a:lnTo>
                    <a:pt x="365760" y="214501"/>
                  </a:lnTo>
                  <a:lnTo>
                    <a:pt x="0" y="214501"/>
                  </a:lnTo>
                  <a:close/>
                </a:path>
              </a:pathLst>
            </a:custGeom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4551F920-7544-5B00-DA4A-838A9F734F0C}"/>
              </a:ext>
            </a:extLst>
          </p:cNvPr>
          <p:cNvGrpSpPr/>
          <p:nvPr/>
        </p:nvGrpSpPr>
        <p:grpSpPr>
          <a:xfrm>
            <a:off x="5303531" y="5665850"/>
            <a:ext cx="1584939" cy="600307"/>
            <a:chOff x="12794591" y="-861325"/>
            <a:chExt cx="1584939" cy="600307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3056D935-ACBE-F369-8D39-00B2B8CF5E58}"/>
                </a:ext>
              </a:extLst>
            </p:cNvPr>
            <p:cNvSpPr txBox="1"/>
            <p:nvPr/>
          </p:nvSpPr>
          <p:spPr>
            <a:xfrm>
              <a:off x="12965983" y="-711102"/>
              <a:ext cx="141354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000" dirty="0">
                  <a:solidFill>
                    <a:schemeClr val="bg1"/>
                  </a:solidFill>
                  <a:latin typeface="Overpass ExtraBold" pitchFamily="2" charset="0"/>
                </a:rPr>
                <a:t>FIFA WORLD CUP</a:t>
              </a:r>
            </a:p>
          </p:txBody>
        </p:sp>
        <p:pic>
          <p:nvPicPr>
            <p:cNvPr id="58" name="Picture 57" descr="A picture containing text, guitar&#10;&#10;Description automatically generated">
              <a:extLst>
                <a:ext uri="{FF2B5EF4-FFF2-40B4-BE49-F238E27FC236}">
                  <a16:creationId xmlns:a16="http://schemas.microsoft.com/office/drawing/2014/main" id="{15DD6BFF-A1EA-AFFF-CC73-CA02A426990D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94591" y="-861325"/>
              <a:ext cx="279463" cy="600307"/>
            </a:xfrm>
            <a:prstGeom prst="rect">
              <a:avLst/>
            </a:prstGeom>
          </p:spPr>
        </p:pic>
        <p:pic>
          <p:nvPicPr>
            <p:cNvPr id="59" name="Picture 58" descr="A black and white sign&#10;&#10;Description automatically generated with low confidence">
              <a:extLst>
                <a:ext uri="{FF2B5EF4-FFF2-40B4-BE49-F238E27FC236}">
                  <a16:creationId xmlns:a16="http://schemas.microsoft.com/office/drawing/2014/main" id="{4014CF63-7AD4-4D2A-5E96-31C5635FF26D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267565" y="-512609"/>
              <a:ext cx="810385" cy="134420"/>
            </a:xfrm>
            <a:prstGeom prst="rect">
              <a:avLst/>
            </a:prstGeom>
          </p:spPr>
        </p:pic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38DD8215-75B4-5840-EB02-8EC77E4B1B9E}"/>
              </a:ext>
            </a:extLst>
          </p:cNvPr>
          <p:cNvSpPr txBox="1"/>
          <p:nvPr/>
        </p:nvSpPr>
        <p:spPr>
          <a:xfrm>
            <a:off x="1828801" y="2031280"/>
            <a:ext cx="8534400" cy="381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4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Svetsko</a:t>
            </a:r>
            <a:r>
              <a:rPr lang="en-US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prvenstvno</a:t>
            </a:r>
            <a:r>
              <a:rPr lang="en-US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u </a:t>
            </a:r>
            <a:r>
              <a:rPr lang="en-US" sz="14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fudbalu</a:t>
            </a:r>
            <a:r>
              <a:rPr lang="en-US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2022</a:t>
            </a:r>
            <a:r>
              <a:rPr lang="sr-Latn-RS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  <a:r>
              <a:rPr lang="en-US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sr-Latn-RS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će imati </a:t>
            </a:r>
            <a:r>
              <a:rPr lang="en-US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32 </a:t>
            </a:r>
            <a:r>
              <a:rPr lang="sr-Latn-RS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tima podeljenih u 8 različitih grupa</a:t>
            </a:r>
            <a:endParaRPr lang="en-IN" sz="1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0962101-B9CE-124D-1587-8E88E717DA7E}"/>
              </a:ext>
            </a:extLst>
          </p:cNvPr>
          <p:cNvGrpSpPr/>
          <p:nvPr/>
        </p:nvGrpSpPr>
        <p:grpSpPr>
          <a:xfrm>
            <a:off x="4126607" y="3518695"/>
            <a:ext cx="1438461" cy="1353433"/>
            <a:chOff x="4126607" y="3518695"/>
            <a:chExt cx="1438461" cy="1353433"/>
          </a:xfrm>
        </p:grpSpPr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F0B2C212-7098-0EB2-1C26-52FE9FE81471}"/>
                </a:ext>
              </a:extLst>
            </p:cNvPr>
            <p:cNvSpPr txBox="1"/>
            <p:nvPr/>
          </p:nvSpPr>
          <p:spPr>
            <a:xfrm>
              <a:off x="4536128" y="3518695"/>
              <a:ext cx="7441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1200" dirty="0">
                  <a:solidFill>
                    <a:schemeClr val="bg1"/>
                  </a:solidFill>
                  <a:latin typeface="Overpass" pitchFamily="2" charset="0"/>
                </a:rPr>
                <a:t>England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88B0A89B-35B2-2442-3D9D-89EE8EC38511}"/>
                </a:ext>
              </a:extLst>
            </p:cNvPr>
            <p:cNvSpPr txBox="1"/>
            <p:nvPr/>
          </p:nvSpPr>
          <p:spPr>
            <a:xfrm>
              <a:off x="4536128" y="3877506"/>
              <a:ext cx="63671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1200" dirty="0">
                  <a:solidFill>
                    <a:schemeClr val="bg1"/>
                  </a:solidFill>
                  <a:latin typeface="Overpass" pitchFamily="2" charset="0"/>
                </a:rPr>
                <a:t>IR Iran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2C11DF53-1741-E331-96BF-596B2D6B02B7}"/>
                </a:ext>
              </a:extLst>
            </p:cNvPr>
            <p:cNvSpPr txBox="1"/>
            <p:nvPr/>
          </p:nvSpPr>
          <p:spPr>
            <a:xfrm>
              <a:off x="4536128" y="4236317"/>
              <a:ext cx="4876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1200" dirty="0">
                  <a:solidFill>
                    <a:schemeClr val="bg1"/>
                  </a:solidFill>
                  <a:latin typeface="Overpass" pitchFamily="2" charset="0"/>
                </a:rPr>
                <a:t>USA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EA99CD83-990D-060A-03BD-F176B880BCF4}"/>
                </a:ext>
              </a:extLst>
            </p:cNvPr>
            <p:cNvSpPr txBox="1"/>
            <p:nvPr/>
          </p:nvSpPr>
          <p:spPr>
            <a:xfrm>
              <a:off x="4536128" y="4595129"/>
              <a:ext cx="102894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200" dirty="0">
                  <a:solidFill>
                    <a:schemeClr val="bg1"/>
                  </a:solidFill>
                  <a:latin typeface="Overpass" pitchFamily="2" charset="0"/>
                </a:rPr>
                <a:t>Wales</a:t>
              </a:r>
            </a:p>
          </p:txBody>
        </p:sp>
        <p:pic>
          <p:nvPicPr>
            <p:cNvPr id="196" name="Picture Placeholder 140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C7FBAF63-A501-03C3-1C44-5AB0764CEE69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40" r="1140"/>
            <a:stretch>
              <a:fillRect/>
            </a:stretch>
          </p:blipFill>
          <p:spPr>
            <a:xfrm>
              <a:off x="4126607" y="3914317"/>
              <a:ext cx="365760" cy="214501"/>
            </a:xfrm>
            <a:custGeom>
              <a:avLst/>
              <a:gdLst>
                <a:gd name="connsiteX0" fmla="*/ 0 w 365760"/>
                <a:gd name="connsiteY0" fmla="*/ 0 h 214501"/>
                <a:gd name="connsiteX1" fmla="*/ 365760 w 365760"/>
                <a:gd name="connsiteY1" fmla="*/ 0 h 214501"/>
                <a:gd name="connsiteX2" fmla="*/ 365760 w 365760"/>
                <a:gd name="connsiteY2" fmla="*/ 214501 h 214501"/>
                <a:gd name="connsiteX3" fmla="*/ 0 w 365760"/>
                <a:gd name="connsiteY3" fmla="*/ 214501 h 214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5760" h="214501">
                  <a:moveTo>
                    <a:pt x="0" y="0"/>
                  </a:moveTo>
                  <a:lnTo>
                    <a:pt x="365760" y="0"/>
                  </a:lnTo>
                  <a:lnTo>
                    <a:pt x="365760" y="214501"/>
                  </a:lnTo>
                  <a:lnTo>
                    <a:pt x="0" y="214501"/>
                  </a:lnTo>
                  <a:close/>
                </a:path>
              </a:pathLst>
            </a:custGeom>
          </p:spPr>
        </p:pic>
        <p:pic>
          <p:nvPicPr>
            <p:cNvPr id="197" name="Picture Placeholder 144" descr="Background pattern&#10;&#10;Description automatically generated">
              <a:extLst>
                <a:ext uri="{FF2B5EF4-FFF2-40B4-BE49-F238E27FC236}">
                  <a16:creationId xmlns:a16="http://schemas.microsoft.com/office/drawing/2014/main" id="{41E3621C-F4FA-F883-8EC4-DFDA5450B7C8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72" r="5472"/>
            <a:stretch>
              <a:fillRect/>
            </a:stretch>
          </p:blipFill>
          <p:spPr>
            <a:xfrm>
              <a:off x="4126607" y="4273128"/>
              <a:ext cx="365760" cy="214501"/>
            </a:xfrm>
            <a:custGeom>
              <a:avLst/>
              <a:gdLst>
                <a:gd name="connsiteX0" fmla="*/ 0 w 365760"/>
                <a:gd name="connsiteY0" fmla="*/ 0 h 214501"/>
                <a:gd name="connsiteX1" fmla="*/ 365760 w 365760"/>
                <a:gd name="connsiteY1" fmla="*/ 0 h 214501"/>
                <a:gd name="connsiteX2" fmla="*/ 365760 w 365760"/>
                <a:gd name="connsiteY2" fmla="*/ 214501 h 214501"/>
                <a:gd name="connsiteX3" fmla="*/ 0 w 365760"/>
                <a:gd name="connsiteY3" fmla="*/ 214501 h 214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5760" h="214501">
                  <a:moveTo>
                    <a:pt x="0" y="0"/>
                  </a:moveTo>
                  <a:lnTo>
                    <a:pt x="365760" y="0"/>
                  </a:lnTo>
                  <a:lnTo>
                    <a:pt x="365760" y="214501"/>
                  </a:lnTo>
                  <a:lnTo>
                    <a:pt x="0" y="214501"/>
                  </a:lnTo>
                  <a:close/>
                </a:path>
              </a:pathLst>
            </a:custGeom>
          </p:spPr>
        </p:pic>
        <p:pic>
          <p:nvPicPr>
            <p:cNvPr id="198" name="Picture Placeholder 148" descr="A picture containing logo&#10;&#10;Description automatically generated">
              <a:extLst>
                <a:ext uri="{FF2B5EF4-FFF2-40B4-BE49-F238E27FC236}">
                  <a16:creationId xmlns:a16="http://schemas.microsoft.com/office/drawing/2014/main" id="{F7B28A71-E2BA-EEF1-ABB3-1B2989F93802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98" b="1298"/>
            <a:stretch>
              <a:fillRect/>
            </a:stretch>
          </p:blipFill>
          <p:spPr>
            <a:xfrm>
              <a:off x="4126607" y="4631940"/>
              <a:ext cx="365760" cy="214501"/>
            </a:xfrm>
            <a:custGeom>
              <a:avLst/>
              <a:gdLst>
                <a:gd name="connsiteX0" fmla="*/ 0 w 365760"/>
                <a:gd name="connsiteY0" fmla="*/ 0 h 214501"/>
                <a:gd name="connsiteX1" fmla="*/ 365760 w 365760"/>
                <a:gd name="connsiteY1" fmla="*/ 0 h 214501"/>
                <a:gd name="connsiteX2" fmla="*/ 365760 w 365760"/>
                <a:gd name="connsiteY2" fmla="*/ 214501 h 214501"/>
                <a:gd name="connsiteX3" fmla="*/ 0 w 365760"/>
                <a:gd name="connsiteY3" fmla="*/ 214501 h 214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5760" h="214501">
                  <a:moveTo>
                    <a:pt x="0" y="0"/>
                  </a:moveTo>
                  <a:lnTo>
                    <a:pt x="365760" y="0"/>
                  </a:lnTo>
                  <a:lnTo>
                    <a:pt x="365760" y="214501"/>
                  </a:lnTo>
                  <a:lnTo>
                    <a:pt x="0" y="214501"/>
                  </a:lnTo>
                  <a:close/>
                </a:path>
              </a:pathLst>
            </a:custGeom>
          </p:spPr>
        </p:pic>
        <p:pic>
          <p:nvPicPr>
            <p:cNvPr id="61" name="Picture 4" descr="flag of England | flag of a constituent unit of the United Kingdom |  Britannica">
              <a:extLst>
                <a:ext uri="{FF2B5EF4-FFF2-40B4-BE49-F238E27FC236}">
                  <a16:creationId xmlns:a16="http://schemas.microsoft.com/office/drawing/2014/main" id="{B5C33B59-1F8E-454B-4DF0-4AAF4B1EEB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26607" y="3552485"/>
              <a:ext cx="365760" cy="214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120738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0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500"/>
                            </p:stCondLst>
                            <p:childTnLst>
                              <p:par>
                                <p:cTn id="4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0"/>
                            </p:stCondLst>
                            <p:childTnLst>
                              <p:par>
                                <p:cTn id="5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500"/>
                            </p:stCondLst>
                            <p:childTnLst>
                              <p:par>
                                <p:cTn id="5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6000"/>
                            </p:stCondLst>
                            <p:childTnLst>
                              <p:par>
                                <p:cTn id="6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6500"/>
                            </p:stCondLst>
                            <p:childTnLst>
                              <p:par>
                                <p:cTn id="7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7000"/>
                            </p:stCondLst>
                            <p:childTnLst>
                              <p:par>
                                <p:cTn id="7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4" grpId="0" animBg="1"/>
      <p:bldP spid="12" grpId="0" animBg="1"/>
      <p:bldP spid="13" grpId="0"/>
      <p:bldP spid="73" grpId="0" animBg="1"/>
      <p:bldP spid="82" grpId="0" animBg="1"/>
      <p:bldP spid="83" grpId="0"/>
      <p:bldP spid="85" grpId="0" animBg="1"/>
      <p:bldP spid="94" grpId="0" animBg="1"/>
      <p:bldP spid="95" grpId="0"/>
      <p:bldP spid="97" grpId="0" animBg="1"/>
      <p:bldP spid="106" grpId="0" animBg="1"/>
      <p:bldP spid="107" grpId="0"/>
      <p:bldP spid="6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Picture 59" descr="A picture containing grass, building, stadium&#10;&#10;Description automatically generated">
            <a:extLst>
              <a:ext uri="{FF2B5EF4-FFF2-40B4-BE49-F238E27FC236}">
                <a16:creationId xmlns:a16="http://schemas.microsoft.com/office/drawing/2014/main" id="{C958D69A-84C1-1A85-F213-AD1D1BF260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0000" contrast="-1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59757"/>
            <a:ext cx="12192000" cy="7517757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B0318957-0FEB-6335-65AD-6004EB16BE81}"/>
              </a:ext>
            </a:extLst>
          </p:cNvPr>
          <p:cNvGrpSpPr/>
          <p:nvPr/>
        </p:nvGrpSpPr>
        <p:grpSpPr>
          <a:xfrm>
            <a:off x="4092427" y="900138"/>
            <a:ext cx="4001359" cy="595062"/>
            <a:chOff x="853081" y="900138"/>
            <a:chExt cx="4001359" cy="595062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C9F89043-8F08-8B2B-3802-DEF3480DF2A4}"/>
                </a:ext>
              </a:extLst>
            </p:cNvPr>
            <p:cNvSpPr/>
            <p:nvPr/>
          </p:nvSpPr>
          <p:spPr>
            <a:xfrm>
              <a:off x="1049821" y="900138"/>
              <a:ext cx="3610628" cy="595062"/>
            </a:xfrm>
            <a:prstGeom prst="rect">
              <a:avLst/>
            </a:prstGeom>
            <a:solidFill>
              <a:srgbClr val="E500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" name="Isosceles Triangle 3">
              <a:extLst>
                <a:ext uri="{FF2B5EF4-FFF2-40B4-BE49-F238E27FC236}">
                  <a16:creationId xmlns:a16="http://schemas.microsoft.com/office/drawing/2014/main" id="{C4588918-A365-C970-FF98-75B1BC9D6CE9}"/>
                </a:ext>
              </a:extLst>
            </p:cNvPr>
            <p:cNvSpPr/>
            <p:nvPr/>
          </p:nvSpPr>
          <p:spPr>
            <a:xfrm rot="5400000" flipH="1">
              <a:off x="4587303" y="1085951"/>
              <a:ext cx="338256" cy="196019"/>
            </a:xfrm>
            <a:prstGeom prst="triangle">
              <a:avLst>
                <a:gd name="adj" fmla="val 47959"/>
              </a:avLst>
            </a:prstGeom>
            <a:solidFill>
              <a:srgbClr val="E500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" name="Isosceles Triangle 4">
              <a:extLst>
                <a:ext uri="{FF2B5EF4-FFF2-40B4-BE49-F238E27FC236}">
                  <a16:creationId xmlns:a16="http://schemas.microsoft.com/office/drawing/2014/main" id="{8A896308-F64B-AEE1-231E-F22088F8E6A1}"/>
                </a:ext>
              </a:extLst>
            </p:cNvPr>
            <p:cNvSpPr/>
            <p:nvPr/>
          </p:nvSpPr>
          <p:spPr>
            <a:xfrm rot="16200000">
              <a:off x="781963" y="1085951"/>
              <a:ext cx="338256" cy="196019"/>
            </a:xfrm>
            <a:prstGeom prst="triangle">
              <a:avLst>
                <a:gd name="adj" fmla="val 47959"/>
              </a:avLst>
            </a:prstGeom>
            <a:solidFill>
              <a:srgbClr val="E500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71D354A6-B696-41FB-9882-17B4A5D70B90}"/>
              </a:ext>
            </a:extLst>
          </p:cNvPr>
          <p:cNvSpPr txBox="1"/>
          <p:nvPr/>
        </p:nvSpPr>
        <p:spPr>
          <a:xfrm>
            <a:off x="4965851" y="959142"/>
            <a:ext cx="226215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sr-Latn-RS" sz="2500" dirty="0">
                <a:solidFill>
                  <a:schemeClr val="bg1"/>
                </a:solidFill>
                <a:latin typeface="Overpass SemiBold" pitchFamily="2" charset="0"/>
              </a:rPr>
              <a:t>Grupe i timovi</a:t>
            </a:r>
            <a:endParaRPr lang="en-IN" sz="2500" dirty="0">
              <a:solidFill>
                <a:schemeClr val="bg1"/>
              </a:solidFill>
              <a:latin typeface="Overpass SemiBold" pitchFamily="2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5488ECB-64F3-55C9-FED5-D090CAE7D05D}"/>
              </a:ext>
            </a:extLst>
          </p:cNvPr>
          <p:cNvSpPr/>
          <p:nvPr/>
        </p:nvSpPr>
        <p:spPr>
          <a:xfrm rot="10800000">
            <a:off x="1430847" y="3017520"/>
            <a:ext cx="1859563" cy="2102822"/>
          </a:xfrm>
          <a:prstGeom prst="rect">
            <a:avLst/>
          </a:prstGeom>
          <a:gradFill flip="none" rotWithShape="1">
            <a:gsLst>
              <a:gs pos="0">
                <a:srgbClr val="9D0C35">
                  <a:alpha val="50000"/>
                </a:srgbClr>
              </a:gs>
              <a:gs pos="100000">
                <a:srgbClr val="35001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Trapezoid 11">
            <a:extLst>
              <a:ext uri="{FF2B5EF4-FFF2-40B4-BE49-F238E27FC236}">
                <a16:creationId xmlns:a16="http://schemas.microsoft.com/office/drawing/2014/main" id="{18EC8ABA-49E5-DC84-443A-51506AE69A2D}"/>
              </a:ext>
            </a:extLst>
          </p:cNvPr>
          <p:cNvSpPr/>
          <p:nvPr/>
        </p:nvSpPr>
        <p:spPr>
          <a:xfrm rot="10800000">
            <a:off x="1430844" y="2895891"/>
            <a:ext cx="1859565" cy="474375"/>
          </a:xfrm>
          <a:prstGeom prst="trapezoid">
            <a:avLst>
              <a:gd name="adj" fmla="val 76882"/>
            </a:avLst>
          </a:prstGeom>
          <a:gradFill>
            <a:gsLst>
              <a:gs pos="0">
                <a:srgbClr val="9D0C35">
                  <a:lumMod val="97000"/>
                </a:srgbClr>
              </a:gs>
              <a:gs pos="100000">
                <a:srgbClr val="350012"/>
              </a:gs>
            </a:gsLst>
            <a:lin ang="8100000" scaled="1"/>
          </a:gradFill>
          <a:ln w="12700">
            <a:solidFill>
              <a:srgbClr val="E5004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2A50DE9-AD89-1A0C-57D1-53C4B6EAFD10}"/>
              </a:ext>
            </a:extLst>
          </p:cNvPr>
          <p:cNvSpPr txBox="1"/>
          <p:nvPr/>
        </p:nvSpPr>
        <p:spPr>
          <a:xfrm>
            <a:off x="1906537" y="2970162"/>
            <a:ext cx="9348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600" dirty="0">
                <a:solidFill>
                  <a:schemeClr val="bg1"/>
                </a:solidFill>
                <a:latin typeface="Overpass SemiBold" pitchFamily="2" charset="0"/>
              </a:rPr>
              <a:t>Group E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EA3493EC-F254-1126-D05E-D49D097C9A35}"/>
              </a:ext>
            </a:extLst>
          </p:cNvPr>
          <p:cNvSpPr/>
          <p:nvPr/>
        </p:nvSpPr>
        <p:spPr>
          <a:xfrm rot="10800000">
            <a:off x="3921096" y="3017520"/>
            <a:ext cx="1859563" cy="2102822"/>
          </a:xfrm>
          <a:prstGeom prst="rect">
            <a:avLst/>
          </a:prstGeom>
          <a:gradFill flip="none" rotWithShape="1">
            <a:gsLst>
              <a:gs pos="0">
                <a:srgbClr val="9D0C35">
                  <a:alpha val="50000"/>
                </a:srgbClr>
              </a:gs>
              <a:gs pos="100000">
                <a:srgbClr val="35001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2" name="Trapezoid 81">
            <a:extLst>
              <a:ext uri="{FF2B5EF4-FFF2-40B4-BE49-F238E27FC236}">
                <a16:creationId xmlns:a16="http://schemas.microsoft.com/office/drawing/2014/main" id="{019EA5E8-D1D5-9324-2011-1C24EA66538C}"/>
              </a:ext>
            </a:extLst>
          </p:cNvPr>
          <p:cNvSpPr/>
          <p:nvPr/>
        </p:nvSpPr>
        <p:spPr>
          <a:xfrm rot="10800000">
            <a:off x="3921093" y="2895891"/>
            <a:ext cx="1859565" cy="474375"/>
          </a:xfrm>
          <a:prstGeom prst="trapezoid">
            <a:avLst>
              <a:gd name="adj" fmla="val 76882"/>
            </a:avLst>
          </a:prstGeom>
          <a:gradFill>
            <a:gsLst>
              <a:gs pos="0">
                <a:srgbClr val="9D0C35">
                  <a:lumMod val="97000"/>
                </a:srgbClr>
              </a:gs>
              <a:gs pos="100000">
                <a:srgbClr val="350012"/>
              </a:gs>
            </a:gsLst>
            <a:lin ang="8100000" scaled="1"/>
          </a:gradFill>
          <a:ln w="12700">
            <a:solidFill>
              <a:srgbClr val="E5004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C6CE1092-896E-C780-CBB1-D8F6700637E0}"/>
              </a:ext>
            </a:extLst>
          </p:cNvPr>
          <p:cNvSpPr txBox="1"/>
          <p:nvPr/>
        </p:nvSpPr>
        <p:spPr>
          <a:xfrm>
            <a:off x="4401595" y="2970162"/>
            <a:ext cx="9252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600" dirty="0">
                <a:solidFill>
                  <a:schemeClr val="bg1"/>
                </a:solidFill>
                <a:latin typeface="Overpass SemiBold" pitchFamily="2" charset="0"/>
              </a:rPr>
              <a:t>Group F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D4120259-DBAE-D09F-DC9D-45A9B4F69FF1}"/>
              </a:ext>
            </a:extLst>
          </p:cNvPr>
          <p:cNvSpPr/>
          <p:nvPr/>
        </p:nvSpPr>
        <p:spPr>
          <a:xfrm rot="10800000">
            <a:off x="6411345" y="3017520"/>
            <a:ext cx="1859563" cy="2102822"/>
          </a:xfrm>
          <a:prstGeom prst="rect">
            <a:avLst/>
          </a:prstGeom>
          <a:gradFill flip="none" rotWithShape="1">
            <a:gsLst>
              <a:gs pos="0">
                <a:srgbClr val="9D0C35">
                  <a:alpha val="50000"/>
                </a:srgbClr>
              </a:gs>
              <a:gs pos="100000">
                <a:srgbClr val="35001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4" name="Trapezoid 93">
            <a:extLst>
              <a:ext uri="{FF2B5EF4-FFF2-40B4-BE49-F238E27FC236}">
                <a16:creationId xmlns:a16="http://schemas.microsoft.com/office/drawing/2014/main" id="{131358A1-5526-D942-DD1F-9FD1EC4E22A4}"/>
              </a:ext>
            </a:extLst>
          </p:cNvPr>
          <p:cNvSpPr/>
          <p:nvPr/>
        </p:nvSpPr>
        <p:spPr>
          <a:xfrm rot="10800000">
            <a:off x="6411342" y="2895891"/>
            <a:ext cx="1859565" cy="474375"/>
          </a:xfrm>
          <a:prstGeom prst="trapezoid">
            <a:avLst>
              <a:gd name="adj" fmla="val 76882"/>
            </a:avLst>
          </a:prstGeom>
          <a:gradFill>
            <a:gsLst>
              <a:gs pos="0">
                <a:srgbClr val="9D0C35">
                  <a:lumMod val="97000"/>
                </a:srgbClr>
              </a:gs>
              <a:gs pos="100000">
                <a:srgbClr val="350012"/>
              </a:gs>
            </a:gsLst>
            <a:lin ang="8100000" scaled="1"/>
          </a:gradFill>
          <a:ln w="12700">
            <a:solidFill>
              <a:srgbClr val="E5004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0A96B401-143A-51D5-06EC-73BB5A50E4FF}"/>
              </a:ext>
            </a:extLst>
          </p:cNvPr>
          <p:cNvSpPr txBox="1"/>
          <p:nvPr/>
        </p:nvSpPr>
        <p:spPr>
          <a:xfrm>
            <a:off x="6880623" y="2970162"/>
            <a:ext cx="9476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600" dirty="0">
                <a:solidFill>
                  <a:schemeClr val="bg1"/>
                </a:solidFill>
                <a:latin typeface="Overpass SemiBold" pitchFamily="2" charset="0"/>
              </a:rPr>
              <a:t>Group G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97B73D4B-DDD5-8FDD-A390-3577ED998A24}"/>
              </a:ext>
            </a:extLst>
          </p:cNvPr>
          <p:cNvSpPr/>
          <p:nvPr/>
        </p:nvSpPr>
        <p:spPr>
          <a:xfrm rot="10800000">
            <a:off x="8850277" y="3017520"/>
            <a:ext cx="1859563" cy="2102822"/>
          </a:xfrm>
          <a:prstGeom prst="rect">
            <a:avLst/>
          </a:prstGeom>
          <a:gradFill flip="none" rotWithShape="1">
            <a:gsLst>
              <a:gs pos="0">
                <a:srgbClr val="9D0C35">
                  <a:alpha val="50000"/>
                </a:srgbClr>
              </a:gs>
              <a:gs pos="100000">
                <a:srgbClr val="35001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6" name="Trapezoid 105">
            <a:extLst>
              <a:ext uri="{FF2B5EF4-FFF2-40B4-BE49-F238E27FC236}">
                <a16:creationId xmlns:a16="http://schemas.microsoft.com/office/drawing/2014/main" id="{58B3E58B-5074-D686-B734-E58F97AB98DF}"/>
              </a:ext>
            </a:extLst>
          </p:cNvPr>
          <p:cNvSpPr/>
          <p:nvPr/>
        </p:nvSpPr>
        <p:spPr>
          <a:xfrm rot="10800000">
            <a:off x="8850278" y="2895891"/>
            <a:ext cx="1859565" cy="474375"/>
          </a:xfrm>
          <a:prstGeom prst="trapezoid">
            <a:avLst>
              <a:gd name="adj" fmla="val 76882"/>
            </a:avLst>
          </a:prstGeom>
          <a:gradFill>
            <a:gsLst>
              <a:gs pos="0">
                <a:srgbClr val="9D0C35">
                  <a:lumMod val="97000"/>
                </a:srgbClr>
              </a:gs>
              <a:gs pos="100000">
                <a:srgbClr val="350012"/>
              </a:gs>
            </a:gsLst>
            <a:lin ang="8100000" scaled="1"/>
          </a:gradFill>
          <a:ln w="12700">
            <a:solidFill>
              <a:srgbClr val="E5004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05BB7FB-0F58-E055-BF96-5EE1C4935D72}"/>
              </a:ext>
            </a:extLst>
          </p:cNvPr>
          <p:cNvSpPr txBox="1"/>
          <p:nvPr/>
        </p:nvSpPr>
        <p:spPr>
          <a:xfrm>
            <a:off x="9367665" y="2970162"/>
            <a:ext cx="9541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600" dirty="0">
                <a:solidFill>
                  <a:schemeClr val="bg1"/>
                </a:solidFill>
                <a:latin typeface="Overpass SemiBold" pitchFamily="2" charset="0"/>
              </a:rPr>
              <a:t>Group H</a:t>
            </a:r>
          </a:p>
        </p:txBody>
      </p: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7C54EAAC-B867-EFBE-383B-02973B11B796}"/>
              </a:ext>
            </a:extLst>
          </p:cNvPr>
          <p:cNvGrpSpPr/>
          <p:nvPr/>
        </p:nvGrpSpPr>
        <p:grpSpPr>
          <a:xfrm>
            <a:off x="1636358" y="3518695"/>
            <a:ext cx="1438461" cy="1353433"/>
            <a:chOff x="1636358" y="3518695"/>
            <a:chExt cx="1438461" cy="1353433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C3751A8-E9CB-058A-18A1-9B2A80062B74}"/>
                </a:ext>
              </a:extLst>
            </p:cNvPr>
            <p:cNvSpPr txBox="1"/>
            <p:nvPr/>
          </p:nvSpPr>
          <p:spPr>
            <a:xfrm>
              <a:off x="2045879" y="3518695"/>
              <a:ext cx="56938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1200" dirty="0">
                  <a:solidFill>
                    <a:schemeClr val="bg1"/>
                  </a:solidFill>
                  <a:latin typeface="Overpass" pitchFamily="2" charset="0"/>
                </a:rPr>
                <a:t>Spain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1570061-E15E-45A4-6210-87B126D9AE3A}"/>
                </a:ext>
              </a:extLst>
            </p:cNvPr>
            <p:cNvSpPr txBox="1"/>
            <p:nvPr/>
          </p:nvSpPr>
          <p:spPr>
            <a:xfrm>
              <a:off x="2045879" y="3877506"/>
              <a:ext cx="91563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1200" dirty="0">
                  <a:solidFill>
                    <a:schemeClr val="bg1"/>
                  </a:solidFill>
                  <a:latin typeface="Overpass" pitchFamily="2" charset="0"/>
                </a:rPr>
                <a:t>Costa Rica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BC394BC-E41C-3896-BDED-6B969FF22851}"/>
                </a:ext>
              </a:extLst>
            </p:cNvPr>
            <p:cNvSpPr txBox="1"/>
            <p:nvPr/>
          </p:nvSpPr>
          <p:spPr>
            <a:xfrm>
              <a:off x="2045879" y="4236317"/>
              <a:ext cx="81144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1200" dirty="0">
                  <a:solidFill>
                    <a:schemeClr val="bg1"/>
                  </a:solidFill>
                  <a:latin typeface="Overpass" pitchFamily="2" charset="0"/>
                </a:rPr>
                <a:t>Germany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33D50CF-F1E6-2977-1511-37FA5BA14804}"/>
                </a:ext>
              </a:extLst>
            </p:cNvPr>
            <p:cNvSpPr txBox="1"/>
            <p:nvPr/>
          </p:nvSpPr>
          <p:spPr>
            <a:xfrm>
              <a:off x="2045879" y="4595129"/>
              <a:ext cx="102894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200" dirty="0">
                  <a:solidFill>
                    <a:schemeClr val="bg1"/>
                  </a:solidFill>
                  <a:latin typeface="Overpass" pitchFamily="2" charset="0"/>
                </a:rPr>
                <a:t>Japan</a:t>
              </a:r>
            </a:p>
          </p:txBody>
        </p:sp>
        <p:pic>
          <p:nvPicPr>
            <p:cNvPr id="138" name="Picture Placeholder 40" descr="A picture containing icon&#10;&#10;Description automatically generated">
              <a:extLst>
                <a:ext uri="{FF2B5EF4-FFF2-40B4-BE49-F238E27FC236}">
                  <a16:creationId xmlns:a16="http://schemas.microsoft.com/office/drawing/2014/main" id="{FE213D48-809C-322A-CCE6-30C127B838C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87" b="1087"/>
            <a:stretch>
              <a:fillRect/>
            </a:stretch>
          </p:blipFill>
          <p:spPr>
            <a:xfrm>
              <a:off x="1636358" y="3908755"/>
              <a:ext cx="365760" cy="214501"/>
            </a:xfrm>
            <a:custGeom>
              <a:avLst/>
              <a:gdLst>
                <a:gd name="connsiteX0" fmla="*/ 0 w 365760"/>
                <a:gd name="connsiteY0" fmla="*/ 0 h 214501"/>
                <a:gd name="connsiteX1" fmla="*/ 365760 w 365760"/>
                <a:gd name="connsiteY1" fmla="*/ 0 h 214501"/>
                <a:gd name="connsiteX2" fmla="*/ 365760 w 365760"/>
                <a:gd name="connsiteY2" fmla="*/ 214501 h 214501"/>
                <a:gd name="connsiteX3" fmla="*/ 0 w 365760"/>
                <a:gd name="connsiteY3" fmla="*/ 214501 h 214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5760" h="214501">
                  <a:moveTo>
                    <a:pt x="0" y="0"/>
                  </a:moveTo>
                  <a:lnTo>
                    <a:pt x="365760" y="0"/>
                  </a:lnTo>
                  <a:lnTo>
                    <a:pt x="365760" y="214501"/>
                  </a:lnTo>
                  <a:lnTo>
                    <a:pt x="0" y="214501"/>
                  </a:lnTo>
                  <a:close/>
                </a:path>
              </a:pathLst>
            </a:custGeom>
          </p:spPr>
        </p:pic>
        <p:pic>
          <p:nvPicPr>
            <p:cNvPr id="139" name="Picture Placeholder 46" descr="Shape, background pattern&#10;&#10;Description automatically generated">
              <a:extLst>
                <a:ext uri="{FF2B5EF4-FFF2-40B4-BE49-F238E27FC236}">
                  <a16:creationId xmlns:a16="http://schemas.microsoft.com/office/drawing/2014/main" id="{446C156A-AEBF-B449-2E90-2C10AC585A1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87" b="1087"/>
            <a:stretch>
              <a:fillRect/>
            </a:stretch>
          </p:blipFill>
          <p:spPr>
            <a:xfrm>
              <a:off x="1636358" y="4267567"/>
              <a:ext cx="365760" cy="214501"/>
            </a:xfrm>
            <a:custGeom>
              <a:avLst/>
              <a:gdLst>
                <a:gd name="connsiteX0" fmla="*/ 0 w 365760"/>
                <a:gd name="connsiteY0" fmla="*/ 0 h 214501"/>
                <a:gd name="connsiteX1" fmla="*/ 365760 w 365760"/>
                <a:gd name="connsiteY1" fmla="*/ 0 h 214501"/>
                <a:gd name="connsiteX2" fmla="*/ 365760 w 365760"/>
                <a:gd name="connsiteY2" fmla="*/ 214501 h 214501"/>
                <a:gd name="connsiteX3" fmla="*/ 0 w 365760"/>
                <a:gd name="connsiteY3" fmla="*/ 214501 h 214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5760" h="214501">
                  <a:moveTo>
                    <a:pt x="0" y="0"/>
                  </a:moveTo>
                  <a:lnTo>
                    <a:pt x="365760" y="0"/>
                  </a:lnTo>
                  <a:lnTo>
                    <a:pt x="365760" y="214501"/>
                  </a:lnTo>
                  <a:lnTo>
                    <a:pt x="0" y="214501"/>
                  </a:lnTo>
                  <a:close/>
                </a:path>
              </a:pathLst>
            </a:custGeom>
          </p:spPr>
        </p:pic>
        <p:pic>
          <p:nvPicPr>
            <p:cNvPr id="140" name="Picture Placeholder 48" descr="Bubble chart&#10;&#10;Description automatically generated">
              <a:extLst>
                <a:ext uri="{FF2B5EF4-FFF2-40B4-BE49-F238E27FC236}">
                  <a16:creationId xmlns:a16="http://schemas.microsoft.com/office/drawing/2014/main" id="{1BBC7210-062E-6A91-1192-60A127F1343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987" b="5987"/>
            <a:stretch>
              <a:fillRect/>
            </a:stretch>
          </p:blipFill>
          <p:spPr>
            <a:xfrm>
              <a:off x="1636358" y="4626379"/>
              <a:ext cx="365760" cy="214501"/>
            </a:xfrm>
            <a:custGeom>
              <a:avLst/>
              <a:gdLst>
                <a:gd name="connsiteX0" fmla="*/ 0 w 365760"/>
                <a:gd name="connsiteY0" fmla="*/ 0 h 214501"/>
                <a:gd name="connsiteX1" fmla="*/ 365760 w 365760"/>
                <a:gd name="connsiteY1" fmla="*/ 0 h 214501"/>
                <a:gd name="connsiteX2" fmla="*/ 365760 w 365760"/>
                <a:gd name="connsiteY2" fmla="*/ 214501 h 214501"/>
                <a:gd name="connsiteX3" fmla="*/ 0 w 365760"/>
                <a:gd name="connsiteY3" fmla="*/ 214501 h 214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5760" h="214501">
                  <a:moveTo>
                    <a:pt x="0" y="0"/>
                  </a:moveTo>
                  <a:lnTo>
                    <a:pt x="365760" y="0"/>
                  </a:lnTo>
                  <a:lnTo>
                    <a:pt x="365760" y="214501"/>
                  </a:lnTo>
                  <a:lnTo>
                    <a:pt x="0" y="214501"/>
                  </a:lnTo>
                  <a:close/>
                </a:path>
              </a:pathLst>
            </a:custGeom>
          </p:spPr>
        </p:pic>
        <p:pic>
          <p:nvPicPr>
            <p:cNvPr id="141" name="Picture Placeholder 44">
              <a:extLst>
                <a:ext uri="{FF2B5EF4-FFF2-40B4-BE49-F238E27FC236}">
                  <a16:creationId xmlns:a16="http://schemas.microsoft.com/office/drawing/2014/main" id="{D72550D5-30C6-4DF5-8782-602D8388C4C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978" b="5978"/>
            <a:stretch>
              <a:fillRect/>
            </a:stretch>
          </p:blipFill>
          <p:spPr>
            <a:xfrm>
              <a:off x="1636358" y="3549944"/>
              <a:ext cx="365760" cy="214501"/>
            </a:xfrm>
            <a:custGeom>
              <a:avLst/>
              <a:gdLst>
                <a:gd name="connsiteX0" fmla="*/ 0 w 365760"/>
                <a:gd name="connsiteY0" fmla="*/ 0 h 214501"/>
                <a:gd name="connsiteX1" fmla="*/ 365760 w 365760"/>
                <a:gd name="connsiteY1" fmla="*/ 0 h 214501"/>
                <a:gd name="connsiteX2" fmla="*/ 365760 w 365760"/>
                <a:gd name="connsiteY2" fmla="*/ 214501 h 214501"/>
                <a:gd name="connsiteX3" fmla="*/ 0 w 365760"/>
                <a:gd name="connsiteY3" fmla="*/ 214501 h 214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5760" h="214501">
                  <a:moveTo>
                    <a:pt x="0" y="0"/>
                  </a:moveTo>
                  <a:lnTo>
                    <a:pt x="365760" y="0"/>
                  </a:lnTo>
                  <a:lnTo>
                    <a:pt x="365760" y="214501"/>
                  </a:lnTo>
                  <a:lnTo>
                    <a:pt x="0" y="214501"/>
                  </a:lnTo>
                  <a:close/>
                </a:path>
              </a:pathLst>
            </a:custGeom>
          </p:spPr>
        </p:pic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C95B0F68-A055-7222-227C-705DEB472F88}"/>
              </a:ext>
            </a:extLst>
          </p:cNvPr>
          <p:cNvGrpSpPr/>
          <p:nvPr/>
        </p:nvGrpSpPr>
        <p:grpSpPr>
          <a:xfrm>
            <a:off x="4126607" y="3518695"/>
            <a:ext cx="1438461" cy="1353433"/>
            <a:chOff x="4126607" y="3518695"/>
            <a:chExt cx="1438461" cy="1353433"/>
          </a:xfrm>
        </p:grpSpPr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F0B2C212-7098-0EB2-1C26-52FE9FE81471}"/>
                </a:ext>
              </a:extLst>
            </p:cNvPr>
            <p:cNvSpPr txBox="1"/>
            <p:nvPr/>
          </p:nvSpPr>
          <p:spPr>
            <a:xfrm>
              <a:off x="4536128" y="3518695"/>
              <a:ext cx="7505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1200" dirty="0">
                  <a:solidFill>
                    <a:schemeClr val="bg1"/>
                  </a:solidFill>
                  <a:latin typeface="Overpass" pitchFamily="2" charset="0"/>
                </a:rPr>
                <a:t>Belgium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88B0A89B-35B2-2442-3D9D-89EE8EC38511}"/>
                </a:ext>
              </a:extLst>
            </p:cNvPr>
            <p:cNvSpPr txBox="1"/>
            <p:nvPr/>
          </p:nvSpPr>
          <p:spPr>
            <a:xfrm>
              <a:off x="4536128" y="3877506"/>
              <a:ext cx="69762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1200" dirty="0">
                  <a:solidFill>
                    <a:schemeClr val="bg1"/>
                  </a:solidFill>
                  <a:latin typeface="Overpass" pitchFamily="2" charset="0"/>
                </a:rPr>
                <a:t>Canada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2C11DF53-1741-E331-96BF-596B2D6B02B7}"/>
                </a:ext>
              </a:extLst>
            </p:cNvPr>
            <p:cNvSpPr txBox="1"/>
            <p:nvPr/>
          </p:nvSpPr>
          <p:spPr>
            <a:xfrm>
              <a:off x="4536128" y="4236317"/>
              <a:ext cx="78098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1200" dirty="0">
                  <a:solidFill>
                    <a:schemeClr val="bg1"/>
                  </a:solidFill>
                  <a:latin typeface="Overpass" pitchFamily="2" charset="0"/>
                </a:rPr>
                <a:t>Morocco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EA99CD83-990D-060A-03BD-F176B880BCF4}"/>
                </a:ext>
              </a:extLst>
            </p:cNvPr>
            <p:cNvSpPr txBox="1"/>
            <p:nvPr/>
          </p:nvSpPr>
          <p:spPr>
            <a:xfrm>
              <a:off x="4536128" y="4595129"/>
              <a:ext cx="102894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200" dirty="0">
                  <a:solidFill>
                    <a:schemeClr val="bg1"/>
                  </a:solidFill>
                  <a:latin typeface="Overpass" pitchFamily="2" charset="0"/>
                </a:rPr>
                <a:t>Croatia</a:t>
              </a:r>
            </a:p>
          </p:txBody>
        </p:sp>
        <p:pic>
          <p:nvPicPr>
            <p:cNvPr id="151" name="Picture Placeholder 50" descr="Shape, background pattern&#10;&#10;Description automatically generated">
              <a:extLst>
                <a:ext uri="{FF2B5EF4-FFF2-40B4-BE49-F238E27FC236}">
                  <a16:creationId xmlns:a16="http://schemas.microsoft.com/office/drawing/2014/main" id="{C92E4472-6168-4516-4CB2-A9AFDC9B02D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169" b="6169"/>
            <a:stretch>
              <a:fillRect/>
            </a:stretch>
          </p:blipFill>
          <p:spPr>
            <a:xfrm>
              <a:off x="4126607" y="3549944"/>
              <a:ext cx="365760" cy="214501"/>
            </a:xfrm>
            <a:custGeom>
              <a:avLst/>
              <a:gdLst>
                <a:gd name="connsiteX0" fmla="*/ 0 w 365760"/>
                <a:gd name="connsiteY0" fmla="*/ 0 h 214501"/>
                <a:gd name="connsiteX1" fmla="*/ 365760 w 365760"/>
                <a:gd name="connsiteY1" fmla="*/ 0 h 214501"/>
                <a:gd name="connsiteX2" fmla="*/ 365760 w 365760"/>
                <a:gd name="connsiteY2" fmla="*/ 214501 h 214501"/>
                <a:gd name="connsiteX3" fmla="*/ 0 w 365760"/>
                <a:gd name="connsiteY3" fmla="*/ 214501 h 214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5760" h="214501">
                  <a:moveTo>
                    <a:pt x="0" y="0"/>
                  </a:moveTo>
                  <a:lnTo>
                    <a:pt x="365760" y="0"/>
                  </a:lnTo>
                  <a:lnTo>
                    <a:pt x="365760" y="214501"/>
                  </a:lnTo>
                  <a:lnTo>
                    <a:pt x="0" y="214501"/>
                  </a:lnTo>
                  <a:close/>
                </a:path>
              </a:pathLst>
            </a:custGeom>
          </p:spPr>
        </p:pic>
        <p:pic>
          <p:nvPicPr>
            <p:cNvPr id="152" name="Picture Placeholder 53" descr="A picture containing icon&#10;&#10;Description automatically generated">
              <a:extLst>
                <a:ext uri="{FF2B5EF4-FFF2-40B4-BE49-F238E27FC236}">
                  <a16:creationId xmlns:a16="http://schemas.microsoft.com/office/drawing/2014/main" id="{40A5D7AB-A889-2E50-BA15-B0C9FA5D313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169" b="6169"/>
            <a:stretch>
              <a:fillRect/>
            </a:stretch>
          </p:blipFill>
          <p:spPr>
            <a:xfrm>
              <a:off x="4126607" y="3908755"/>
              <a:ext cx="365760" cy="214501"/>
            </a:xfrm>
            <a:custGeom>
              <a:avLst/>
              <a:gdLst>
                <a:gd name="connsiteX0" fmla="*/ 0 w 365760"/>
                <a:gd name="connsiteY0" fmla="*/ 0 h 214501"/>
                <a:gd name="connsiteX1" fmla="*/ 365760 w 365760"/>
                <a:gd name="connsiteY1" fmla="*/ 0 h 214501"/>
                <a:gd name="connsiteX2" fmla="*/ 365760 w 365760"/>
                <a:gd name="connsiteY2" fmla="*/ 214501 h 214501"/>
                <a:gd name="connsiteX3" fmla="*/ 0 w 365760"/>
                <a:gd name="connsiteY3" fmla="*/ 214501 h 214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5760" h="214501">
                  <a:moveTo>
                    <a:pt x="0" y="0"/>
                  </a:moveTo>
                  <a:lnTo>
                    <a:pt x="365760" y="0"/>
                  </a:lnTo>
                  <a:lnTo>
                    <a:pt x="365760" y="214501"/>
                  </a:lnTo>
                  <a:lnTo>
                    <a:pt x="0" y="214501"/>
                  </a:lnTo>
                  <a:close/>
                </a:path>
              </a:pathLst>
            </a:custGeom>
          </p:spPr>
        </p:pic>
        <p:pic>
          <p:nvPicPr>
            <p:cNvPr id="153" name="Picture Placeholder 57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C5A0B79C-BFB5-F721-6CCB-6851903623E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537" b="12537"/>
            <a:stretch>
              <a:fillRect/>
            </a:stretch>
          </p:blipFill>
          <p:spPr>
            <a:xfrm>
              <a:off x="4126607" y="4267566"/>
              <a:ext cx="365760" cy="214501"/>
            </a:xfrm>
            <a:custGeom>
              <a:avLst/>
              <a:gdLst>
                <a:gd name="connsiteX0" fmla="*/ 0 w 365760"/>
                <a:gd name="connsiteY0" fmla="*/ 0 h 214501"/>
                <a:gd name="connsiteX1" fmla="*/ 365760 w 365760"/>
                <a:gd name="connsiteY1" fmla="*/ 0 h 214501"/>
                <a:gd name="connsiteX2" fmla="*/ 365760 w 365760"/>
                <a:gd name="connsiteY2" fmla="*/ 214501 h 214501"/>
                <a:gd name="connsiteX3" fmla="*/ 0 w 365760"/>
                <a:gd name="connsiteY3" fmla="*/ 214501 h 214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5760" h="214501">
                  <a:moveTo>
                    <a:pt x="0" y="0"/>
                  </a:moveTo>
                  <a:lnTo>
                    <a:pt x="365760" y="0"/>
                  </a:lnTo>
                  <a:lnTo>
                    <a:pt x="365760" y="214501"/>
                  </a:lnTo>
                  <a:lnTo>
                    <a:pt x="0" y="214501"/>
                  </a:lnTo>
                  <a:close/>
                </a:path>
              </a:pathLst>
            </a:custGeom>
          </p:spPr>
        </p:pic>
        <p:pic>
          <p:nvPicPr>
            <p:cNvPr id="154" name="Picture Placeholder 61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B55F1B56-517A-92EF-4783-1379A652437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22" r="7222"/>
            <a:stretch>
              <a:fillRect/>
            </a:stretch>
          </p:blipFill>
          <p:spPr>
            <a:xfrm>
              <a:off x="4126607" y="4626378"/>
              <a:ext cx="365760" cy="214501"/>
            </a:xfrm>
            <a:custGeom>
              <a:avLst/>
              <a:gdLst>
                <a:gd name="connsiteX0" fmla="*/ 0 w 365760"/>
                <a:gd name="connsiteY0" fmla="*/ 0 h 214501"/>
                <a:gd name="connsiteX1" fmla="*/ 365760 w 365760"/>
                <a:gd name="connsiteY1" fmla="*/ 0 h 214501"/>
                <a:gd name="connsiteX2" fmla="*/ 365760 w 365760"/>
                <a:gd name="connsiteY2" fmla="*/ 214501 h 214501"/>
                <a:gd name="connsiteX3" fmla="*/ 0 w 365760"/>
                <a:gd name="connsiteY3" fmla="*/ 214501 h 214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5760" h="214501">
                  <a:moveTo>
                    <a:pt x="0" y="0"/>
                  </a:moveTo>
                  <a:lnTo>
                    <a:pt x="365760" y="0"/>
                  </a:lnTo>
                  <a:lnTo>
                    <a:pt x="365760" y="214501"/>
                  </a:lnTo>
                  <a:lnTo>
                    <a:pt x="0" y="214501"/>
                  </a:lnTo>
                  <a:close/>
                </a:path>
              </a:pathLst>
            </a:custGeom>
          </p:spPr>
        </p:pic>
      </p:grp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0F355C1F-D7B8-ED00-FBBA-73A4F032709D}"/>
              </a:ext>
            </a:extLst>
          </p:cNvPr>
          <p:cNvGrpSpPr/>
          <p:nvPr/>
        </p:nvGrpSpPr>
        <p:grpSpPr>
          <a:xfrm>
            <a:off x="6616706" y="3518695"/>
            <a:ext cx="1438611" cy="1353433"/>
            <a:chOff x="6616706" y="3518695"/>
            <a:chExt cx="1438611" cy="1353433"/>
          </a:xfrm>
        </p:grpSpPr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0276AC28-53DD-5F5A-5BBC-61B94D3FD5EC}"/>
                </a:ext>
              </a:extLst>
            </p:cNvPr>
            <p:cNvSpPr txBox="1"/>
            <p:nvPr/>
          </p:nvSpPr>
          <p:spPr>
            <a:xfrm>
              <a:off x="7026377" y="3518695"/>
              <a:ext cx="58060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1200" dirty="0">
                  <a:solidFill>
                    <a:schemeClr val="bg1"/>
                  </a:solidFill>
                  <a:latin typeface="Overpass" pitchFamily="2" charset="0"/>
                </a:rPr>
                <a:t>Brazil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23EAD477-2F27-A8C9-3049-4EEDA5A28082}"/>
                </a:ext>
              </a:extLst>
            </p:cNvPr>
            <p:cNvSpPr txBox="1"/>
            <p:nvPr/>
          </p:nvSpPr>
          <p:spPr>
            <a:xfrm>
              <a:off x="7026377" y="3877506"/>
              <a:ext cx="62549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1200" dirty="0">
                  <a:solidFill>
                    <a:schemeClr val="bg1"/>
                  </a:solidFill>
                  <a:latin typeface="Overpass" pitchFamily="2" charset="0"/>
                </a:rPr>
                <a:t>Serbia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ED5DE7DB-DF53-11D4-9627-082E02916692}"/>
                </a:ext>
              </a:extLst>
            </p:cNvPr>
            <p:cNvSpPr txBox="1"/>
            <p:nvPr/>
          </p:nvSpPr>
          <p:spPr>
            <a:xfrm>
              <a:off x="7026377" y="4236317"/>
              <a:ext cx="99738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1200" dirty="0">
                  <a:solidFill>
                    <a:schemeClr val="bg1"/>
                  </a:solidFill>
                  <a:latin typeface="Overpass" pitchFamily="2" charset="0"/>
                </a:rPr>
                <a:t>Switzerland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51CD82A7-28ED-2418-7650-0A075F412208}"/>
                </a:ext>
              </a:extLst>
            </p:cNvPr>
            <p:cNvSpPr txBox="1"/>
            <p:nvPr/>
          </p:nvSpPr>
          <p:spPr>
            <a:xfrm>
              <a:off x="7026377" y="4595129"/>
              <a:ext cx="102894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200" dirty="0">
                  <a:solidFill>
                    <a:schemeClr val="bg1"/>
                  </a:solidFill>
                  <a:latin typeface="Overpass" pitchFamily="2" charset="0"/>
                </a:rPr>
                <a:t>Cameroon</a:t>
              </a:r>
            </a:p>
          </p:txBody>
        </p:sp>
        <p:pic>
          <p:nvPicPr>
            <p:cNvPr id="164" name="Picture Placeholder 65" descr="Chart&#10;&#10;Description automatically generated">
              <a:extLst>
                <a:ext uri="{FF2B5EF4-FFF2-40B4-BE49-F238E27FC236}">
                  <a16:creationId xmlns:a16="http://schemas.microsoft.com/office/drawing/2014/main" id="{B8EC8F5F-8972-0FF0-D426-3AA5726F919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074" b="8074"/>
            <a:stretch>
              <a:fillRect/>
            </a:stretch>
          </p:blipFill>
          <p:spPr>
            <a:xfrm>
              <a:off x="6616706" y="3553754"/>
              <a:ext cx="365760" cy="214501"/>
            </a:xfrm>
            <a:custGeom>
              <a:avLst/>
              <a:gdLst>
                <a:gd name="connsiteX0" fmla="*/ 0 w 365760"/>
                <a:gd name="connsiteY0" fmla="*/ 0 h 214501"/>
                <a:gd name="connsiteX1" fmla="*/ 365760 w 365760"/>
                <a:gd name="connsiteY1" fmla="*/ 0 h 214501"/>
                <a:gd name="connsiteX2" fmla="*/ 365760 w 365760"/>
                <a:gd name="connsiteY2" fmla="*/ 214501 h 214501"/>
                <a:gd name="connsiteX3" fmla="*/ 0 w 365760"/>
                <a:gd name="connsiteY3" fmla="*/ 214501 h 214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5760" h="214501">
                  <a:moveTo>
                    <a:pt x="0" y="0"/>
                  </a:moveTo>
                  <a:lnTo>
                    <a:pt x="365760" y="0"/>
                  </a:lnTo>
                  <a:lnTo>
                    <a:pt x="365760" y="214501"/>
                  </a:lnTo>
                  <a:lnTo>
                    <a:pt x="0" y="214501"/>
                  </a:lnTo>
                  <a:close/>
                </a:path>
              </a:pathLst>
            </a:custGeom>
          </p:spPr>
        </p:pic>
        <p:pic>
          <p:nvPicPr>
            <p:cNvPr id="165" name="Picture Placeholder 70" descr="A red and blue flag&#10;&#10;Description automatically generated with medium confidence">
              <a:extLst>
                <a:ext uri="{FF2B5EF4-FFF2-40B4-BE49-F238E27FC236}">
                  <a16:creationId xmlns:a16="http://schemas.microsoft.com/office/drawing/2014/main" id="{25038616-FF02-B42D-D8D0-060A0B7F4EE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987" b="5987"/>
            <a:stretch>
              <a:fillRect/>
            </a:stretch>
          </p:blipFill>
          <p:spPr>
            <a:xfrm>
              <a:off x="6616706" y="3912565"/>
              <a:ext cx="365760" cy="214501"/>
            </a:xfrm>
            <a:custGeom>
              <a:avLst/>
              <a:gdLst>
                <a:gd name="connsiteX0" fmla="*/ 0 w 365760"/>
                <a:gd name="connsiteY0" fmla="*/ 0 h 214501"/>
                <a:gd name="connsiteX1" fmla="*/ 365760 w 365760"/>
                <a:gd name="connsiteY1" fmla="*/ 0 h 214501"/>
                <a:gd name="connsiteX2" fmla="*/ 365760 w 365760"/>
                <a:gd name="connsiteY2" fmla="*/ 214501 h 214501"/>
                <a:gd name="connsiteX3" fmla="*/ 0 w 365760"/>
                <a:gd name="connsiteY3" fmla="*/ 214501 h 214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5760" h="214501">
                  <a:moveTo>
                    <a:pt x="0" y="0"/>
                  </a:moveTo>
                  <a:lnTo>
                    <a:pt x="365760" y="0"/>
                  </a:lnTo>
                  <a:lnTo>
                    <a:pt x="365760" y="214501"/>
                  </a:lnTo>
                  <a:lnTo>
                    <a:pt x="0" y="214501"/>
                  </a:lnTo>
                  <a:close/>
                </a:path>
              </a:pathLst>
            </a:custGeom>
          </p:spPr>
        </p:pic>
        <p:pic>
          <p:nvPicPr>
            <p:cNvPr id="166" name="Picture Placeholder 107" descr="A picture containing text, first-aid kit, clipart&#10;&#10;Description automatically generated">
              <a:extLst>
                <a:ext uri="{FF2B5EF4-FFF2-40B4-BE49-F238E27FC236}">
                  <a16:creationId xmlns:a16="http://schemas.microsoft.com/office/drawing/2014/main" id="{BBFA4A3E-5FD5-3079-D3DF-6F5012DF5BA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652" b="20652"/>
            <a:stretch>
              <a:fillRect/>
            </a:stretch>
          </p:blipFill>
          <p:spPr>
            <a:xfrm>
              <a:off x="6616706" y="4271375"/>
              <a:ext cx="365760" cy="214501"/>
            </a:xfrm>
            <a:custGeom>
              <a:avLst/>
              <a:gdLst>
                <a:gd name="connsiteX0" fmla="*/ 0 w 365760"/>
                <a:gd name="connsiteY0" fmla="*/ 0 h 214501"/>
                <a:gd name="connsiteX1" fmla="*/ 365760 w 365760"/>
                <a:gd name="connsiteY1" fmla="*/ 0 h 214501"/>
                <a:gd name="connsiteX2" fmla="*/ 365760 w 365760"/>
                <a:gd name="connsiteY2" fmla="*/ 214501 h 214501"/>
                <a:gd name="connsiteX3" fmla="*/ 0 w 365760"/>
                <a:gd name="connsiteY3" fmla="*/ 214501 h 214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5760" h="214501">
                  <a:moveTo>
                    <a:pt x="0" y="0"/>
                  </a:moveTo>
                  <a:lnTo>
                    <a:pt x="365760" y="0"/>
                  </a:lnTo>
                  <a:lnTo>
                    <a:pt x="365760" y="214501"/>
                  </a:lnTo>
                  <a:lnTo>
                    <a:pt x="0" y="214501"/>
                  </a:lnTo>
                  <a:close/>
                </a:path>
              </a:pathLst>
            </a:custGeom>
          </p:spPr>
        </p:pic>
        <p:pic>
          <p:nvPicPr>
            <p:cNvPr id="167" name="Picture Placeholder 111" descr="Icon&#10;&#10;Description automatically generated">
              <a:extLst>
                <a:ext uri="{FF2B5EF4-FFF2-40B4-BE49-F238E27FC236}">
                  <a16:creationId xmlns:a16="http://schemas.microsoft.com/office/drawing/2014/main" id="{EF8BA6AA-D951-B4FA-5689-84D1455454B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000" b="6000"/>
            <a:stretch>
              <a:fillRect/>
            </a:stretch>
          </p:blipFill>
          <p:spPr>
            <a:xfrm>
              <a:off x="6616706" y="4630188"/>
              <a:ext cx="365760" cy="214501"/>
            </a:xfrm>
            <a:custGeom>
              <a:avLst/>
              <a:gdLst>
                <a:gd name="connsiteX0" fmla="*/ 0 w 365760"/>
                <a:gd name="connsiteY0" fmla="*/ 0 h 214501"/>
                <a:gd name="connsiteX1" fmla="*/ 365760 w 365760"/>
                <a:gd name="connsiteY1" fmla="*/ 0 h 214501"/>
                <a:gd name="connsiteX2" fmla="*/ 365760 w 365760"/>
                <a:gd name="connsiteY2" fmla="*/ 214501 h 214501"/>
                <a:gd name="connsiteX3" fmla="*/ 0 w 365760"/>
                <a:gd name="connsiteY3" fmla="*/ 214501 h 214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5760" h="214501">
                  <a:moveTo>
                    <a:pt x="0" y="0"/>
                  </a:moveTo>
                  <a:lnTo>
                    <a:pt x="365760" y="0"/>
                  </a:lnTo>
                  <a:lnTo>
                    <a:pt x="365760" y="214501"/>
                  </a:lnTo>
                  <a:lnTo>
                    <a:pt x="0" y="214501"/>
                  </a:lnTo>
                  <a:close/>
                </a:path>
              </a:pathLst>
            </a:custGeom>
          </p:spPr>
        </p:pic>
      </p:grpSp>
      <p:grpSp>
        <p:nvGrpSpPr>
          <p:cNvPr id="181" name="Group 180">
            <a:extLst>
              <a:ext uri="{FF2B5EF4-FFF2-40B4-BE49-F238E27FC236}">
                <a16:creationId xmlns:a16="http://schemas.microsoft.com/office/drawing/2014/main" id="{76FBC13E-46A3-1A5C-37B4-B2389959C6FE}"/>
              </a:ext>
            </a:extLst>
          </p:cNvPr>
          <p:cNvGrpSpPr/>
          <p:nvPr/>
        </p:nvGrpSpPr>
        <p:grpSpPr>
          <a:xfrm>
            <a:off x="9055785" y="3518695"/>
            <a:ext cx="1654052" cy="1353433"/>
            <a:chOff x="9107101" y="3518695"/>
            <a:chExt cx="1654052" cy="1353433"/>
          </a:xfrm>
        </p:grpSpPr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1667545B-437F-EF46-5780-2CE0DE10C070}"/>
                </a:ext>
              </a:extLst>
            </p:cNvPr>
            <p:cNvSpPr txBox="1"/>
            <p:nvPr/>
          </p:nvSpPr>
          <p:spPr>
            <a:xfrm>
              <a:off x="9516625" y="3518695"/>
              <a:ext cx="77777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1200" dirty="0">
                  <a:solidFill>
                    <a:schemeClr val="bg1"/>
                  </a:solidFill>
                  <a:latin typeface="Overpass" pitchFamily="2" charset="0"/>
                </a:rPr>
                <a:t>Portugal</a:t>
              </a: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1C553DFB-B6A2-07F8-41BD-E0C08F2FFABE}"/>
                </a:ext>
              </a:extLst>
            </p:cNvPr>
            <p:cNvSpPr txBox="1"/>
            <p:nvPr/>
          </p:nvSpPr>
          <p:spPr>
            <a:xfrm>
              <a:off x="9516625" y="3877506"/>
              <a:ext cx="62388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1200" dirty="0">
                  <a:solidFill>
                    <a:schemeClr val="bg1"/>
                  </a:solidFill>
                  <a:latin typeface="Overpass" pitchFamily="2" charset="0"/>
                </a:rPr>
                <a:t>Ghana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305AC51B-F5A2-F074-69CD-96E59A19E78B}"/>
                </a:ext>
              </a:extLst>
            </p:cNvPr>
            <p:cNvSpPr txBox="1"/>
            <p:nvPr/>
          </p:nvSpPr>
          <p:spPr>
            <a:xfrm>
              <a:off x="9516625" y="4236317"/>
              <a:ext cx="77136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1200" dirty="0">
                  <a:solidFill>
                    <a:schemeClr val="bg1"/>
                  </a:solidFill>
                  <a:latin typeface="Overpass" pitchFamily="2" charset="0"/>
                </a:rPr>
                <a:t>Uruguay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2F583523-4418-5252-B2E3-417003A2686F}"/>
                </a:ext>
              </a:extLst>
            </p:cNvPr>
            <p:cNvSpPr txBox="1"/>
            <p:nvPr/>
          </p:nvSpPr>
          <p:spPr>
            <a:xfrm>
              <a:off x="9516624" y="4595129"/>
              <a:ext cx="124452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200" dirty="0">
                  <a:solidFill>
                    <a:schemeClr val="bg1"/>
                  </a:solidFill>
                  <a:latin typeface="Overpass" pitchFamily="2" charset="0"/>
                </a:rPr>
                <a:t>Korea Republic</a:t>
              </a:r>
            </a:p>
          </p:txBody>
        </p:sp>
        <p:pic>
          <p:nvPicPr>
            <p:cNvPr id="177" name="Picture Placeholder 115" descr="Diagram&#10;&#10;Description automatically generated">
              <a:extLst>
                <a:ext uri="{FF2B5EF4-FFF2-40B4-BE49-F238E27FC236}">
                  <a16:creationId xmlns:a16="http://schemas.microsoft.com/office/drawing/2014/main" id="{24727928-3575-8E7A-BE9C-B38FABEF7B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87" b="1087"/>
            <a:stretch>
              <a:fillRect/>
            </a:stretch>
          </p:blipFill>
          <p:spPr>
            <a:xfrm>
              <a:off x="9107101" y="3550109"/>
              <a:ext cx="365760" cy="214501"/>
            </a:xfrm>
            <a:custGeom>
              <a:avLst/>
              <a:gdLst>
                <a:gd name="connsiteX0" fmla="*/ 0 w 365760"/>
                <a:gd name="connsiteY0" fmla="*/ 0 h 214501"/>
                <a:gd name="connsiteX1" fmla="*/ 365760 w 365760"/>
                <a:gd name="connsiteY1" fmla="*/ 0 h 214501"/>
                <a:gd name="connsiteX2" fmla="*/ 365760 w 365760"/>
                <a:gd name="connsiteY2" fmla="*/ 214501 h 214501"/>
                <a:gd name="connsiteX3" fmla="*/ 0 w 365760"/>
                <a:gd name="connsiteY3" fmla="*/ 214501 h 214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5760" h="214501">
                  <a:moveTo>
                    <a:pt x="0" y="0"/>
                  </a:moveTo>
                  <a:lnTo>
                    <a:pt x="365760" y="0"/>
                  </a:lnTo>
                  <a:lnTo>
                    <a:pt x="365760" y="214501"/>
                  </a:lnTo>
                  <a:lnTo>
                    <a:pt x="0" y="214501"/>
                  </a:lnTo>
                  <a:close/>
                </a:path>
              </a:pathLst>
            </a:custGeom>
          </p:spPr>
        </p:pic>
        <p:pic>
          <p:nvPicPr>
            <p:cNvPr id="178" name="Picture Placeholder 118" descr="A picture containing icon&#10;&#10;Description automatically generated">
              <a:extLst>
                <a:ext uri="{FF2B5EF4-FFF2-40B4-BE49-F238E27FC236}">
                  <a16:creationId xmlns:a16="http://schemas.microsoft.com/office/drawing/2014/main" id="{2E0119D8-73B6-FCA6-5DD8-0AEC730798BB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012" b="6012"/>
            <a:stretch>
              <a:fillRect/>
            </a:stretch>
          </p:blipFill>
          <p:spPr>
            <a:xfrm>
              <a:off x="9107101" y="3908919"/>
              <a:ext cx="365760" cy="214501"/>
            </a:xfrm>
            <a:custGeom>
              <a:avLst/>
              <a:gdLst>
                <a:gd name="connsiteX0" fmla="*/ 0 w 365760"/>
                <a:gd name="connsiteY0" fmla="*/ 0 h 214501"/>
                <a:gd name="connsiteX1" fmla="*/ 365760 w 365760"/>
                <a:gd name="connsiteY1" fmla="*/ 0 h 214501"/>
                <a:gd name="connsiteX2" fmla="*/ 365760 w 365760"/>
                <a:gd name="connsiteY2" fmla="*/ 214501 h 214501"/>
                <a:gd name="connsiteX3" fmla="*/ 0 w 365760"/>
                <a:gd name="connsiteY3" fmla="*/ 214501 h 214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5760" h="214501">
                  <a:moveTo>
                    <a:pt x="0" y="0"/>
                  </a:moveTo>
                  <a:lnTo>
                    <a:pt x="365760" y="0"/>
                  </a:lnTo>
                  <a:lnTo>
                    <a:pt x="365760" y="214501"/>
                  </a:lnTo>
                  <a:lnTo>
                    <a:pt x="0" y="214501"/>
                  </a:lnTo>
                  <a:close/>
                </a:path>
              </a:pathLst>
            </a:custGeom>
          </p:spPr>
        </p:pic>
        <p:pic>
          <p:nvPicPr>
            <p:cNvPr id="179" name="Picture Placeholder 120" descr="A picture containing logo&#10;&#10;Description automatically generated">
              <a:extLst>
                <a:ext uri="{FF2B5EF4-FFF2-40B4-BE49-F238E27FC236}">
                  <a16:creationId xmlns:a16="http://schemas.microsoft.com/office/drawing/2014/main" id="{DAE81C5F-C3CF-97A1-3440-23917C308270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875" b="1875"/>
            <a:stretch>
              <a:fillRect/>
            </a:stretch>
          </p:blipFill>
          <p:spPr>
            <a:xfrm>
              <a:off x="9107101" y="4267730"/>
              <a:ext cx="365760" cy="214501"/>
            </a:xfrm>
            <a:custGeom>
              <a:avLst/>
              <a:gdLst>
                <a:gd name="connsiteX0" fmla="*/ 0 w 365760"/>
                <a:gd name="connsiteY0" fmla="*/ 0 h 214501"/>
                <a:gd name="connsiteX1" fmla="*/ 365760 w 365760"/>
                <a:gd name="connsiteY1" fmla="*/ 0 h 214501"/>
                <a:gd name="connsiteX2" fmla="*/ 365760 w 365760"/>
                <a:gd name="connsiteY2" fmla="*/ 214501 h 214501"/>
                <a:gd name="connsiteX3" fmla="*/ 0 w 365760"/>
                <a:gd name="connsiteY3" fmla="*/ 214501 h 214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5760" h="214501">
                  <a:moveTo>
                    <a:pt x="0" y="0"/>
                  </a:moveTo>
                  <a:lnTo>
                    <a:pt x="365760" y="0"/>
                  </a:lnTo>
                  <a:lnTo>
                    <a:pt x="365760" y="214501"/>
                  </a:lnTo>
                  <a:lnTo>
                    <a:pt x="0" y="214501"/>
                  </a:lnTo>
                  <a:close/>
                </a:path>
              </a:pathLst>
            </a:custGeom>
          </p:spPr>
        </p:pic>
        <p:pic>
          <p:nvPicPr>
            <p:cNvPr id="180" name="Picture Placeholder 122" descr="Logo&#10;&#10;Description automatically generated with medium confidence">
              <a:extLst>
                <a:ext uri="{FF2B5EF4-FFF2-40B4-BE49-F238E27FC236}">
                  <a16:creationId xmlns:a16="http://schemas.microsoft.com/office/drawing/2014/main" id="{A77CA436-1325-8B96-DA71-5BA5990C2C73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951" b="5951"/>
            <a:stretch>
              <a:fillRect/>
            </a:stretch>
          </p:blipFill>
          <p:spPr>
            <a:xfrm>
              <a:off x="9107101" y="4626543"/>
              <a:ext cx="365760" cy="214501"/>
            </a:xfrm>
            <a:custGeom>
              <a:avLst/>
              <a:gdLst>
                <a:gd name="connsiteX0" fmla="*/ 0 w 365760"/>
                <a:gd name="connsiteY0" fmla="*/ 0 h 214501"/>
                <a:gd name="connsiteX1" fmla="*/ 365760 w 365760"/>
                <a:gd name="connsiteY1" fmla="*/ 0 h 214501"/>
                <a:gd name="connsiteX2" fmla="*/ 365760 w 365760"/>
                <a:gd name="connsiteY2" fmla="*/ 214501 h 214501"/>
                <a:gd name="connsiteX3" fmla="*/ 0 w 365760"/>
                <a:gd name="connsiteY3" fmla="*/ 214501 h 214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5760" h="214501">
                  <a:moveTo>
                    <a:pt x="0" y="0"/>
                  </a:moveTo>
                  <a:lnTo>
                    <a:pt x="365760" y="0"/>
                  </a:lnTo>
                  <a:lnTo>
                    <a:pt x="365760" y="214501"/>
                  </a:lnTo>
                  <a:lnTo>
                    <a:pt x="0" y="214501"/>
                  </a:lnTo>
                  <a:close/>
                </a:path>
              </a:pathLst>
            </a:custGeom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6C04CC8-21A9-F2BB-D3AA-1A4CFEDCFEAD}"/>
              </a:ext>
            </a:extLst>
          </p:cNvPr>
          <p:cNvGrpSpPr/>
          <p:nvPr/>
        </p:nvGrpSpPr>
        <p:grpSpPr>
          <a:xfrm>
            <a:off x="5303531" y="5665850"/>
            <a:ext cx="1584939" cy="600307"/>
            <a:chOff x="12794591" y="-861325"/>
            <a:chExt cx="1584939" cy="600307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6E75EA82-D1DE-56BF-BBB2-BAC64CC21DA9}"/>
                </a:ext>
              </a:extLst>
            </p:cNvPr>
            <p:cNvSpPr txBox="1"/>
            <p:nvPr/>
          </p:nvSpPr>
          <p:spPr>
            <a:xfrm>
              <a:off x="12965983" y="-711102"/>
              <a:ext cx="141354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000" dirty="0">
                  <a:solidFill>
                    <a:schemeClr val="bg1"/>
                  </a:solidFill>
                  <a:latin typeface="Overpass ExtraBold" pitchFamily="2" charset="0"/>
                </a:rPr>
                <a:t>FIFA WORLD CUP</a:t>
              </a:r>
            </a:p>
          </p:txBody>
        </p:sp>
        <p:pic>
          <p:nvPicPr>
            <p:cNvPr id="58" name="Picture 57" descr="A picture containing text, guitar&#10;&#10;Description automatically generated">
              <a:extLst>
                <a:ext uri="{FF2B5EF4-FFF2-40B4-BE49-F238E27FC236}">
                  <a16:creationId xmlns:a16="http://schemas.microsoft.com/office/drawing/2014/main" id="{57D8C3F1-EB7B-DA91-A706-E05126998F48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94591" y="-861325"/>
              <a:ext cx="279463" cy="600307"/>
            </a:xfrm>
            <a:prstGeom prst="rect">
              <a:avLst/>
            </a:prstGeom>
          </p:spPr>
        </p:pic>
        <p:pic>
          <p:nvPicPr>
            <p:cNvPr id="59" name="Picture 58" descr="A black and white sign&#10;&#10;Description automatically generated with low confidence">
              <a:extLst>
                <a:ext uri="{FF2B5EF4-FFF2-40B4-BE49-F238E27FC236}">
                  <a16:creationId xmlns:a16="http://schemas.microsoft.com/office/drawing/2014/main" id="{C0462297-2D30-6D43-5601-92FCE3108273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267565" y="-512609"/>
              <a:ext cx="810385" cy="1344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05612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000"/>
                            </p:stCondLst>
                            <p:childTnLst>
                              <p:par>
                                <p:cTn id="5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500"/>
                            </p:stCondLst>
                            <p:childTnLst>
                              <p:par>
                                <p:cTn id="5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0"/>
                            </p:stCondLst>
                            <p:childTnLst>
                              <p:par>
                                <p:cTn id="5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500"/>
                            </p:stCondLst>
                            <p:childTnLst>
                              <p:par>
                                <p:cTn id="6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600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4" grpId="0" animBg="1"/>
      <p:bldP spid="12" grpId="0" animBg="1"/>
      <p:bldP spid="13" grpId="0"/>
      <p:bldP spid="73" grpId="0" animBg="1"/>
      <p:bldP spid="82" grpId="0" animBg="1"/>
      <p:bldP spid="83" grpId="0"/>
      <p:bldP spid="85" grpId="0" animBg="1"/>
      <p:bldP spid="94" grpId="0" animBg="1"/>
      <p:bldP spid="95" grpId="0"/>
      <p:bldP spid="97" grpId="0" animBg="1"/>
      <p:bldP spid="106" grpId="0" animBg="1"/>
      <p:bldP spid="10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Picture Placeholder 154" descr="A city skyline across the water&#10;&#10;Description automatically generated with medium confidence">
            <a:extLst>
              <a:ext uri="{FF2B5EF4-FFF2-40B4-BE49-F238E27FC236}">
                <a16:creationId xmlns:a16="http://schemas.microsoft.com/office/drawing/2014/main" id="{5EB6065E-1757-D165-66DF-F0B9F68B72D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8" b="998"/>
          <a:stretch>
            <a:fillRect/>
          </a:stretch>
        </p:blipFill>
        <p:spPr/>
      </p:pic>
      <p:sp>
        <p:nvSpPr>
          <p:cNvPr id="158" name="Rectangle 157">
            <a:extLst>
              <a:ext uri="{FF2B5EF4-FFF2-40B4-BE49-F238E27FC236}">
                <a16:creationId xmlns:a16="http://schemas.microsoft.com/office/drawing/2014/main" id="{CDD797C8-FFC6-956C-5513-A80EB3C85FCE}"/>
              </a:ext>
            </a:extLst>
          </p:cNvPr>
          <p:cNvSpPr>
            <a:spLocks/>
          </p:cNvSpPr>
          <p:nvPr/>
        </p:nvSpPr>
        <p:spPr>
          <a:xfrm>
            <a:off x="1694990" y="0"/>
            <a:ext cx="10497010" cy="6858000"/>
          </a:xfrm>
          <a:prstGeom prst="rect">
            <a:avLst/>
          </a:prstGeom>
          <a:solidFill>
            <a:srgbClr val="350012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71B04A09-19A0-9DC5-D765-9B58D397944D}"/>
              </a:ext>
            </a:extLst>
          </p:cNvPr>
          <p:cNvSpPr/>
          <p:nvPr/>
        </p:nvSpPr>
        <p:spPr>
          <a:xfrm rot="16200000">
            <a:off x="1179" y="1959759"/>
            <a:ext cx="180274" cy="177177"/>
          </a:xfrm>
          <a:custGeom>
            <a:avLst/>
            <a:gdLst>
              <a:gd name="connsiteX0" fmla="*/ 368237 w 371475"/>
              <a:gd name="connsiteY0" fmla="*/ 3143 h 365093"/>
              <a:gd name="connsiteX1" fmla="*/ 0 w 371475"/>
              <a:gd name="connsiteY1" fmla="*/ 0 h 365093"/>
              <a:gd name="connsiteX2" fmla="*/ 371475 w 371475"/>
              <a:gd name="connsiteY2" fmla="*/ 365093 h 365093"/>
              <a:gd name="connsiteX3" fmla="*/ 368237 w 371475"/>
              <a:gd name="connsiteY3" fmla="*/ 3143 h 365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1475" h="365093">
                <a:moveTo>
                  <a:pt x="368237" y="3143"/>
                </a:moveTo>
                <a:lnTo>
                  <a:pt x="0" y="0"/>
                </a:lnTo>
                <a:lnTo>
                  <a:pt x="371475" y="365093"/>
                </a:lnTo>
                <a:lnTo>
                  <a:pt x="368237" y="3143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667D310B-64DD-FE29-29E2-59B909FF15C5}"/>
              </a:ext>
            </a:extLst>
          </p:cNvPr>
          <p:cNvSpPr/>
          <p:nvPr/>
        </p:nvSpPr>
        <p:spPr>
          <a:xfrm rot="16200000">
            <a:off x="-252592" y="2607035"/>
            <a:ext cx="1077021" cy="571837"/>
          </a:xfrm>
          <a:custGeom>
            <a:avLst/>
            <a:gdLst>
              <a:gd name="connsiteX0" fmla="*/ 2219325 w 2219325"/>
              <a:gd name="connsiteY0" fmla="*/ 1178338 h 1178337"/>
              <a:gd name="connsiteX1" fmla="*/ 1603058 w 2219325"/>
              <a:gd name="connsiteY1" fmla="*/ 1178338 h 1178337"/>
              <a:gd name="connsiteX2" fmla="*/ 1600295 w 2219325"/>
              <a:gd name="connsiteY2" fmla="*/ 1175480 h 1178337"/>
              <a:gd name="connsiteX3" fmla="*/ 492633 w 2219325"/>
              <a:gd name="connsiteY3" fmla="*/ 43910 h 1178337"/>
              <a:gd name="connsiteX4" fmla="*/ 13716 w 2219325"/>
              <a:gd name="connsiteY4" fmla="*/ 537305 h 1178337"/>
              <a:gd name="connsiteX5" fmla="*/ 0 w 2219325"/>
              <a:gd name="connsiteY5" fmla="*/ 523970 h 1178337"/>
              <a:gd name="connsiteX6" fmla="*/ 492633 w 2219325"/>
              <a:gd name="connsiteY6" fmla="*/ 16669 h 1178337"/>
              <a:gd name="connsiteX7" fmla="*/ 1611059 w 2219325"/>
              <a:gd name="connsiteY7" fmla="*/ 1159288 h 1178337"/>
              <a:gd name="connsiteX8" fmla="*/ 2173129 w 2219325"/>
              <a:gd name="connsiteY8" fmla="*/ 1159288 h 1178337"/>
              <a:gd name="connsiteX9" fmla="*/ 1019366 w 2219325"/>
              <a:gd name="connsiteY9" fmla="*/ 13526 h 1178337"/>
              <a:gd name="connsiteX10" fmla="*/ 1032796 w 2219325"/>
              <a:gd name="connsiteY10" fmla="*/ 0 h 1178337"/>
              <a:gd name="connsiteX11" fmla="*/ 2219325 w 2219325"/>
              <a:gd name="connsiteY11" fmla="*/ 1178338 h 1178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19325" h="1178337">
                <a:moveTo>
                  <a:pt x="2219325" y="1178338"/>
                </a:moveTo>
                <a:lnTo>
                  <a:pt x="1603058" y="1178338"/>
                </a:lnTo>
                <a:lnTo>
                  <a:pt x="1600295" y="1175480"/>
                </a:lnTo>
                <a:lnTo>
                  <a:pt x="492633" y="43910"/>
                </a:lnTo>
                <a:lnTo>
                  <a:pt x="13716" y="537305"/>
                </a:lnTo>
                <a:lnTo>
                  <a:pt x="0" y="523970"/>
                </a:lnTo>
                <a:lnTo>
                  <a:pt x="492633" y="16669"/>
                </a:lnTo>
                <a:lnTo>
                  <a:pt x="1611059" y="1159288"/>
                </a:lnTo>
                <a:lnTo>
                  <a:pt x="2173129" y="1159288"/>
                </a:lnTo>
                <a:lnTo>
                  <a:pt x="1019366" y="13526"/>
                </a:lnTo>
                <a:lnTo>
                  <a:pt x="1032796" y="0"/>
                </a:lnTo>
                <a:lnTo>
                  <a:pt x="2219325" y="1178338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F777D220-1807-1415-360F-350386FAB6A3}"/>
              </a:ext>
            </a:extLst>
          </p:cNvPr>
          <p:cNvSpPr/>
          <p:nvPr/>
        </p:nvSpPr>
        <p:spPr>
          <a:xfrm rot="16200000">
            <a:off x="-68365" y="2029858"/>
            <a:ext cx="707228" cy="563933"/>
          </a:xfrm>
          <a:custGeom>
            <a:avLst/>
            <a:gdLst>
              <a:gd name="connsiteX0" fmla="*/ 0 w 1457324"/>
              <a:gd name="connsiteY0" fmla="*/ 0 h 1162049"/>
              <a:gd name="connsiteX1" fmla="*/ 539877 w 1457324"/>
              <a:gd name="connsiteY1" fmla="*/ 0 h 1162049"/>
              <a:gd name="connsiteX2" fmla="*/ 1457325 w 1457324"/>
              <a:gd name="connsiteY2" fmla="*/ 941165 h 1162049"/>
              <a:gd name="connsiteX3" fmla="*/ 1457325 w 1457324"/>
              <a:gd name="connsiteY3" fmla="*/ 1162050 h 1162049"/>
              <a:gd name="connsiteX4" fmla="*/ 1130046 w 1457324"/>
              <a:gd name="connsiteY4" fmla="*/ 1162050 h 1162049"/>
              <a:gd name="connsiteX5" fmla="*/ 0 w 1457324"/>
              <a:gd name="connsiteY5" fmla="*/ 0 h 11620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7324" h="1162049">
                <a:moveTo>
                  <a:pt x="0" y="0"/>
                </a:moveTo>
                <a:lnTo>
                  <a:pt x="539877" y="0"/>
                </a:lnTo>
                <a:lnTo>
                  <a:pt x="1457325" y="941165"/>
                </a:lnTo>
                <a:lnTo>
                  <a:pt x="1457325" y="1162050"/>
                </a:lnTo>
                <a:lnTo>
                  <a:pt x="1130046" y="1162050"/>
                </a:lnTo>
                <a:lnTo>
                  <a:pt x="0" y="0"/>
                </a:lnTo>
                <a:close/>
              </a:path>
            </a:pathLst>
          </a:custGeom>
          <a:solidFill>
            <a:srgbClr val="53BCB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35FB1744-9058-22B4-FBC5-22C62CC61D2A}"/>
              </a:ext>
            </a:extLst>
          </p:cNvPr>
          <p:cNvSpPr/>
          <p:nvPr/>
        </p:nvSpPr>
        <p:spPr>
          <a:xfrm rot="16200000">
            <a:off x="7904" y="3136924"/>
            <a:ext cx="23111" cy="23111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4963FB1B-18C0-B121-5C0F-47DB51ED7D0F}"/>
              </a:ext>
            </a:extLst>
          </p:cNvPr>
          <p:cNvSpPr/>
          <p:nvPr/>
        </p:nvSpPr>
        <p:spPr>
          <a:xfrm rot="16200000">
            <a:off x="17149" y="3090700"/>
            <a:ext cx="23111" cy="23111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B41F7ECF-24F9-2F58-9634-F85DA722EDD0}"/>
              </a:ext>
            </a:extLst>
          </p:cNvPr>
          <p:cNvSpPr/>
          <p:nvPr/>
        </p:nvSpPr>
        <p:spPr>
          <a:xfrm rot="16200000">
            <a:off x="54128" y="3127680"/>
            <a:ext cx="23111" cy="23111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D0FA56E7-2A21-5887-1AEF-DAE2EA71EBD2}"/>
              </a:ext>
            </a:extLst>
          </p:cNvPr>
          <p:cNvSpPr/>
          <p:nvPr/>
        </p:nvSpPr>
        <p:spPr>
          <a:xfrm rot="16200000">
            <a:off x="63373" y="3076833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63A779B-B841-AA12-3E57-C55A810B4568}"/>
              </a:ext>
            </a:extLst>
          </p:cNvPr>
          <p:cNvSpPr/>
          <p:nvPr/>
        </p:nvSpPr>
        <p:spPr>
          <a:xfrm rot="16200000">
            <a:off x="31017" y="3044476"/>
            <a:ext cx="23111" cy="23111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0941F01C-D027-40CB-AE9A-B762F8F7F7A2}"/>
              </a:ext>
            </a:extLst>
          </p:cNvPr>
          <p:cNvSpPr/>
          <p:nvPr/>
        </p:nvSpPr>
        <p:spPr>
          <a:xfrm rot="16200000">
            <a:off x="3282" y="3007498"/>
            <a:ext cx="23111" cy="23111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BDD1928-915A-AA48-287E-F4AF5269AE65}"/>
              </a:ext>
            </a:extLst>
          </p:cNvPr>
          <p:cNvSpPr/>
          <p:nvPr/>
        </p:nvSpPr>
        <p:spPr>
          <a:xfrm rot="16200000">
            <a:off x="7904" y="2961274"/>
            <a:ext cx="23111" cy="23111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0F77E1FA-E66D-BF88-B6D3-3674379D1BF5}"/>
              </a:ext>
            </a:extLst>
          </p:cNvPr>
          <p:cNvSpPr/>
          <p:nvPr/>
        </p:nvSpPr>
        <p:spPr>
          <a:xfrm rot="16200000">
            <a:off x="17149" y="2910427"/>
            <a:ext cx="23111" cy="23111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F12DE11A-81C9-4C25-82C1-EB52EF25F003}"/>
              </a:ext>
            </a:extLst>
          </p:cNvPr>
          <p:cNvSpPr/>
          <p:nvPr/>
        </p:nvSpPr>
        <p:spPr>
          <a:xfrm rot="16200000">
            <a:off x="40262" y="2998253"/>
            <a:ext cx="23111" cy="23111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7B563C5-26F5-A66F-773F-A0577A036D2A}"/>
              </a:ext>
            </a:extLst>
          </p:cNvPr>
          <p:cNvSpPr/>
          <p:nvPr/>
        </p:nvSpPr>
        <p:spPr>
          <a:xfrm rot="16200000">
            <a:off x="77240" y="3035232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0C35580-3ED8-AA43-D830-586B3DB50E60}"/>
              </a:ext>
            </a:extLst>
          </p:cNvPr>
          <p:cNvSpPr/>
          <p:nvPr/>
        </p:nvSpPr>
        <p:spPr>
          <a:xfrm rot="16200000">
            <a:off x="109597" y="3067589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3DB664E2-1E45-B4D1-0353-B7EFFA2B2727}"/>
              </a:ext>
            </a:extLst>
          </p:cNvPr>
          <p:cNvSpPr/>
          <p:nvPr/>
        </p:nvSpPr>
        <p:spPr>
          <a:xfrm rot="16200000">
            <a:off x="123464" y="3021365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A6230EF8-64B6-21B4-B75C-18A96D425D9A}"/>
              </a:ext>
            </a:extLst>
          </p:cNvPr>
          <p:cNvSpPr/>
          <p:nvPr/>
        </p:nvSpPr>
        <p:spPr>
          <a:xfrm rot="16200000">
            <a:off x="86486" y="2984385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BA79E209-8916-9511-7D6A-D76DB64285B8}"/>
              </a:ext>
            </a:extLst>
          </p:cNvPr>
          <p:cNvSpPr/>
          <p:nvPr/>
        </p:nvSpPr>
        <p:spPr>
          <a:xfrm rot="16200000">
            <a:off x="49506" y="2947407"/>
            <a:ext cx="23111" cy="23111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FFAF1001-9F6A-EA89-3234-E5A3191E0F86}"/>
              </a:ext>
            </a:extLst>
          </p:cNvPr>
          <p:cNvSpPr/>
          <p:nvPr/>
        </p:nvSpPr>
        <p:spPr>
          <a:xfrm rot="16200000">
            <a:off x="63373" y="2905805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8B40C826-0F88-A24E-0ABC-E5DC703A0ED8}"/>
              </a:ext>
            </a:extLst>
          </p:cNvPr>
          <p:cNvSpPr/>
          <p:nvPr/>
        </p:nvSpPr>
        <p:spPr>
          <a:xfrm rot="16200000">
            <a:off x="72618" y="2854959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5634900E-824B-B1EA-FE88-0F9823F30F2C}"/>
              </a:ext>
            </a:extLst>
          </p:cNvPr>
          <p:cNvSpPr/>
          <p:nvPr/>
        </p:nvSpPr>
        <p:spPr>
          <a:xfrm rot="16200000">
            <a:off x="109597" y="2891937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522D15A8-7B51-3281-0A78-3BF59A39A987}"/>
              </a:ext>
            </a:extLst>
          </p:cNvPr>
          <p:cNvSpPr/>
          <p:nvPr/>
        </p:nvSpPr>
        <p:spPr>
          <a:xfrm rot="16200000">
            <a:off x="100353" y="2938161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9E4BCEC2-3B1A-323D-C7C0-658141180EA5}"/>
              </a:ext>
            </a:extLst>
          </p:cNvPr>
          <p:cNvSpPr/>
          <p:nvPr/>
        </p:nvSpPr>
        <p:spPr>
          <a:xfrm rot="16200000">
            <a:off x="132710" y="2975141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B61C8787-D9F4-6C0E-21E4-AC713E2AF3D0}"/>
              </a:ext>
            </a:extLst>
          </p:cNvPr>
          <p:cNvSpPr/>
          <p:nvPr/>
        </p:nvSpPr>
        <p:spPr>
          <a:xfrm rot="16200000">
            <a:off x="169688" y="3012120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1C225EBC-369F-B632-0800-EFA6D6CDD04A}"/>
              </a:ext>
            </a:extLst>
          </p:cNvPr>
          <p:cNvSpPr/>
          <p:nvPr/>
        </p:nvSpPr>
        <p:spPr>
          <a:xfrm rot="16200000">
            <a:off x="183556" y="2961274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BCE78D4C-7A5C-A07B-F96E-BCF66A18A925}"/>
              </a:ext>
            </a:extLst>
          </p:cNvPr>
          <p:cNvSpPr/>
          <p:nvPr/>
        </p:nvSpPr>
        <p:spPr>
          <a:xfrm rot="16200000">
            <a:off x="146577" y="2924294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FD281EA4-B365-6CBC-DA5F-6FFC41F62D35}"/>
              </a:ext>
            </a:extLst>
          </p:cNvPr>
          <p:cNvSpPr/>
          <p:nvPr/>
        </p:nvSpPr>
        <p:spPr>
          <a:xfrm rot="16200000">
            <a:off x="155821" y="2878070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9A8AFDC4-DDAC-3846-C931-9DEEF4F72611}"/>
              </a:ext>
            </a:extLst>
          </p:cNvPr>
          <p:cNvSpPr/>
          <p:nvPr/>
        </p:nvSpPr>
        <p:spPr>
          <a:xfrm rot="16200000">
            <a:off x="192801" y="2919672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A1622FE5-1153-DB58-7E8D-822BD3F65C6A}"/>
              </a:ext>
            </a:extLst>
          </p:cNvPr>
          <p:cNvSpPr/>
          <p:nvPr/>
        </p:nvSpPr>
        <p:spPr>
          <a:xfrm rot="16200000">
            <a:off x="225157" y="2952029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6581BA5A-3A29-3BE7-D305-9747E75F17D8}"/>
              </a:ext>
            </a:extLst>
          </p:cNvPr>
          <p:cNvSpPr/>
          <p:nvPr/>
        </p:nvSpPr>
        <p:spPr>
          <a:xfrm rot="16200000">
            <a:off x="239025" y="2905805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2AD2BAC0-7994-714B-62A1-72D4457C90E3}"/>
              </a:ext>
            </a:extLst>
          </p:cNvPr>
          <p:cNvSpPr/>
          <p:nvPr/>
        </p:nvSpPr>
        <p:spPr>
          <a:xfrm rot="16200000">
            <a:off x="202046" y="2868825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A3F1EDE7-0B69-F749-2B1E-7BD7F1A8EBD8}"/>
              </a:ext>
            </a:extLst>
          </p:cNvPr>
          <p:cNvSpPr/>
          <p:nvPr/>
        </p:nvSpPr>
        <p:spPr>
          <a:xfrm rot="16200000">
            <a:off x="169688" y="2836468"/>
            <a:ext cx="23111" cy="23111"/>
          </a:xfrm>
          <a:custGeom>
            <a:avLst/>
            <a:gdLst>
              <a:gd name="connsiteX0" fmla="*/ 47625 w 47624"/>
              <a:gd name="connsiteY0" fmla="*/ 23812 h 47625"/>
              <a:gd name="connsiteX1" fmla="*/ 23813 w 47624"/>
              <a:gd name="connsiteY1" fmla="*/ 47625 h 47625"/>
              <a:gd name="connsiteX2" fmla="*/ 0 w 47624"/>
              <a:gd name="connsiteY2" fmla="*/ 23812 h 47625"/>
              <a:gd name="connsiteX3" fmla="*/ 23813 w 47624"/>
              <a:gd name="connsiteY3" fmla="*/ 0 h 47625"/>
              <a:gd name="connsiteX4" fmla="*/ 47625 w 47624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4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C4D312A3-8D49-779D-B407-9FE0F6B3F196}"/>
              </a:ext>
            </a:extLst>
          </p:cNvPr>
          <p:cNvSpPr/>
          <p:nvPr/>
        </p:nvSpPr>
        <p:spPr>
          <a:xfrm rot="16200000">
            <a:off x="178934" y="2790244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BB7D893B-7269-6AD7-9477-95F09541D2A5}"/>
              </a:ext>
            </a:extLst>
          </p:cNvPr>
          <p:cNvSpPr/>
          <p:nvPr/>
        </p:nvSpPr>
        <p:spPr>
          <a:xfrm rot="16200000">
            <a:off x="188179" y="2739398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07356DD2-0229-8A75-3881-DA5F301FADA5}"/>
              </a:ext>
            </a:extLst>
          </p:cNvPr>
          <p:cNvSpPr/>
          <p:nvPr/>
        </p:nvSpPr>
        <p:spPr>
          <a:xfrm rot="16200000">
            <a:off x="211290" y="2822601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0216783C-7396-AF90-1D58-029102A8C024}"/>
              </a:ext>
            </a:extLst>
          </p:cNvPr>
          <p:cNvSpPr/>
          <p:nvPr/>
        </p:nvSpPr>
        <p:spPr>
          <a:xfrm rot="16200000">
            <a:off x="248270" y="2859581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308947C8-2717-A738-9B99-E44D490326B1}"/>
              </a:ext>
            </a:extLst>
          </p:cNvPr>
          <p:cNvSpPr/>
          <p:nvPr/>
        </p:nvSpPr>
        <p:spPr>
          <a:xfrm rot="16200000">
            <a:off x="285249" y="2896561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9995D1F4-00D3-B424-D003-1D3519480E21}"/>
              </a:ext>
            </a:extLst>
          </p:cNvPr>
          <p:cNvSpPr/>
          <p:nvPr/>
        </p:nvSpPr>
        <p:spPr>
          <a:xfrm rot="16200000">
            <a:off x="294494" y="2845714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F98A78D0-733E-007B-8B30-1861F4EFBD36}"/>
              </a:ext>
            </a:extLst>
          </p:cNvPr>
          <p:cNvSpPr/>
          <p:nvPr/>
        </p:nvSpPr>
        <p:spPr>
          <a:xfrm rot="16200000">
            <a:off x="262136" y="2808734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89435F5A-01DA-9179-0434-53DB9AEF3D41}"/>
              </a:ext>
            </a:extLst>
          </p:cNvPr>
          <p:cNvSpPr/>
          <p:nvPr/>
        </p:nvSpPr>
        <p:spPr>
          <a:xfrm rot="16200000">
            <a:off x="225157" y="2776377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221FD788-F569-C798-8CED-D4F223B87BD8}"/>
              </a:ext>
            </a:extLst>
          </p:cNvPr>
          <p:cNvSpPr/>
          <p:nvPr/>
        </p:nvSpPr>
        <p:spPr>
          <a:xfrm rot="16200000">
            <a:off x="234403" y="2730153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B4F1CC73-CFAE-2FEC-539D-17B0C6833AF7}"/>
              </a:ext>
            </a:extLst>
          </p:cNvPr>
          <p:cNvSpPr/>
          <p:nvPr/>
        </p:nvSpPr>
        <p:spPr>
          <a:xfrm rot="16200000">
            <a:off x="243647" y="2683929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F097D410-D164-645C-2688-DA38B1503D6C}"/>
              </a:ext>
            </a:extLst>
          </p:cNvPr>
          <p:cNvSpPr/>
          <p:nvPr/>
        </p:nvSpPr>
        <p:spPr>
          <a:xfrm rot="16200000">
            <a:off x="271381" y="2771755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71A45DAC-371C-B31B-C2FA-09FD10A7C2DF}"/>
              </a:ext>
            </a:extLst>
          </p:cNvPr>
          <p:cNvSpPr/>
          <p:nvPr/>
        </p:nvSpPr>
        <p:spPr>
          <a:xfrm rot="16200000">
            <a:off x="303738" y="2804112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E27B5B74-52EB-2A89-6FBD-91EB2EB07A6B}"/>
              </a:ext>
            </a:extLst>
          </p:cNvPr>
          <p:cNvSpPr/>
          <p:nvPr/>
        </p:nvSpPr>
        <p:spPr>
          <a:xfrm rot="16200000">
            <a:off x="340718" y="2836468"/>
            <a:ext cx="23111" cy="23111"/>
          </a:xfrm>
          <a:custGeom>
            <a:avLst/>
            <a:gdLst>
              <a:gd name="connsiteX0" fmla="*/ 47625 w 47624"/>
              <a:gd name="connsiteY0" fmla="*/ 23812 h 47625"/>
              <a:gd name="connsiteX1" fmla="*/ 23813 w 47624"/>
              <a:gd name="connsiteY1" fmla="*/ 47625 h 47625"/>
              <a:gd name="connsiteX2" fmla="*/ 0 w 47624"/>
              <a:gd name="connsiteY2" fmla="*/ 23812 h 47625"/>
              <a:gd name="connsiteX3" fmla="*/ 23813 w 47624"/>
              <a:gd name="connsiteY3" fmla="*/ 0 h 47625"/>
              <a:gd name="connsiteX4" fmla="*/ 47625 w 47624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4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69CEC9C3-F981-53E6-03C9-D2D5C58768F3}"/>
              </a:ext>
            </a:extLst>
          </p:cNvPr>
          <p:cNvSpPr/>
          <p:nvPr/>
        </p:nvSpPr>
        <p:spPr>
          <a:xfrm rot="16200000">
            <a:off x="354585" y="2790244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92A89B65-1C90-8FEC-D71B-737EBCBDD081}"/>
              </a:ext>
            </a:extLst>
          </p:cNvPr>
          <p:cNvSpPr/>
          <p:nvPr/>
        </p:nvSpPr>
        <p:spPr>
          <a:xfrm rot="16200000">
            <a:off x="317605" y="2753266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10A8958B-B2D4-22E2-F576-89C5A5A39B0A}"/>
              </a:ext>
            </a:extLst>
          </p:cNvPr>
          <p:cNvSpPr/>
          <p:nvPr/>
        </p:nvSpPr>
        <p:spPr>
          <a:xfrm rot="16200000">
            <a:off x="285249" y="2720908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26CED697-C871-C040-A39A-317B276970AF}"/>
              </a:ext>
            </a:extLst>
          </p:cNvPr>
          <p:cNvSpPr/>
          <p:nvPr/>
        </p:nvSpPr>
        <p:spPr>
          <a:xfrm rot="16200000">
            <a:off x="289872" y="2674684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B1E902A1-CED3-D8EB-4D63-5F20A7A79A0C}"/>
              </a:ext>
            </a:extLst>
          </p:cNvPr>
          <p:cNvSpPr/>
          <p:nvPr/>
        </p:nvSpPr>
        <p:spPr>
          <a:xfrm rot="16200000">
            <a:off x="326850" y="2711664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60C0BBA1-85B7-3700-8AAC-350DBC45492A}"/>
              </a:ext>
            </a:extLst>
          </p:cNvPr>
          <p:cNvSpPr/>
          <p:nvPr/>
        </p:nvSpPr>
        <p:spPr>
          <a:xfrm rot="16200000">
            <a:off x="363829" y="2744020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2BFB5C69-1390-9332-A6FE-6FFFE2D46294}"/>
              </a:ext>
            </a:extLst>
          </p:cNvPr>
          <p:cNvSpPr/>
          <p:nvPr/>
        </p:nvSpPr>
        <p:spPr>
          <a:xfrm rot="16200000">
            <a:off x="400809" y="2785622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BBDF8196-ABA1-A104-9F19-5F2656EE1784}"/>
              </a:ext>
            </a:extLst>
          </p:cNvPr>
          <p:cNvSpPr/>
          <p:nvPr/>
        </p:nvSpPr>
        <p:spPr>
          <a:xfrm rot="16200000">
            <a:off x="410054" y="2730153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9559D464-B255-D9EC-395F-ADC86DBF7949}"/>
              </a:ext>
            </a:extLst>
          </p:cNvPr>
          <p:cNvSpPr/>
          <p:nvPr/>
        </p:nvSpPr>
        <p:spPr>
          <a:xfrm rot="16200000">
            <a:off x="373074" y="2697797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1DE4576D-575A-6D39-FEAB-2D06CC80DB55}"/>
              </a:ext>
            </a:extLst>
          </p:cNvPr>
          <p:cNvSpPr/>
          <p:nvPr/>
        </p:nvSpPr>
        <p:spPr>
          <a:xfrm rot="16200000">
            <a:off x="340718" y="2660817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FCD48E46-33C4-EB8A-85C0-298DDDED5848}"/>
              </a:ext>
            </a:extLst>
          </p:cNvPr>
          <p:cNvSpPr/>
          <p:nvPr/>
        </p:nvSpPr>
        <p:spPr>
          <a:xfrm rot="16200000">
            <a:off x="349963" y="2619216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E202202D-CD76-1571-E4F7-E7815357A997}"/>
              </a:ext>
            </a:extLst>
          </p:cNvPr>
          <p:cNvSpPr/>
          <p:nvPr/>
        </p:nvSpPr>
        <p:spPr>
          <a:xfrm rot="16200000">
            <a:off x="359207" y="2563747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A62CA7A1-376E-C72C-5B5B-29D8894DF4A8}"/>
              </a:ext>
            </a:extLst>
          </p:cNvPr>
          <p:cNvSpPr/>
          <p:nvPr/>
        </p:nvSpPr>
        <p:spPr>
          <a:xfrm rot="16200000">
            <a:off x="400809" y="2605349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8B5DA992-134B-E35D-BF4E-C12B9BAFBB3A}"/>
              </a:ext>
            </a:extLst>
          </p:cNvPr>
          <p:cNvSpPr/>
          <p:nvPr/>
        </p:nvSpPr>
        <p:spPr>
          <a:xfrm rot="16200000">
            <a:off x="386942" y="2656195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115BD124-3DAC-4A55-8CC7-B63DF4F72232}"/>
              </a:ext>
            </a:extLst>
          </p:cNvPr>
          <p:cNvSpPr/>
          <p:nvPr/>
        </p:nvSpPr>
        <p:spPr>
          <a:xfrm rot="16200000">
            <a:off x="423920" y="2688551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26D17AAD-7491-FAE2-C245-2F3DCE20308A}"/>
              </a:ext>
            </a:extLst>
          </p:cNvPr>
          <p:cNvSpPr/>
          <p:nvPr/>
        </p:nvSpPr>
        <p:spPr>
          <a:xfrm rot="16200000">
            <a:off x="456278" y="2725531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E3BFB7A6-1CF5-6248-35BA-3B3A4EDE2503}"/>
              </a:ext>
            </a:extLst>
          </p:cNvPr>
          <p:cNvSpPr/>
          <p:nvPr/>
        </p:nvSpPr>
        <p:spPr>
          <a:xfrm rot="16200000">
            <a:off x="470145" y="2674684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id="{F461C7BC-5F36-A8F8-21DB-608502119914}"/>
              </a:ext>
            </a:extLst>
          </p:cNvPr>
          <p:cNvSpPr/>
          <p:nvPr/>
        </p:nvSpPr>
        <p:spPr>
          <a:xfrm rot="16200000">
            <a:off x="433166" y="2642327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5" name="Freeform: Shape 64">
            <a:extLst>
              <a:ext uri="{FF2B5EF4-FFF2-40B4-BE49-F238E27FC236}">
                <a16:creationId xmlns:a16="http://schemas.microsoft.com/office/drawing/2014/main" id="{D4224AE7-59D3-1753-06CC-EDB9DB7CC834}"/>
              </a:ext>
            </a:extLst>
          </p:cNvPr>
          <p:cNvSpPr/>
          <p:nvPr/>
        </p:nvSpPr>
        <p:spPr>
          <a:xfrm rot="16200000">
            <a:off x="442411" y="2596104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00D66679-B204-9BB7-29BC-A5A40CB2F362}"/>
              </a:ext>
            </a:extLst>
          </p:cNvPr>
          <p:cNvSpPr/>
          <p:nvPr/>
        </p:nvSpPr>
        <p:spPr>
          <a:xfrm rot="16200000">
            <a:off x="410054" y="2559125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FC47F32B-28A0-9FD2-EF12-477454EC082A}"/>
              </a:ext>
            </a:extLst>
          </p:cNvPr>
          <p:cNvSpPr/>
          <p:nvPr/>
        </p:nvSpPr>
        <p:spPr>
          <a:xfrm rot="16200000">
            <a:off x="419298" y="2508278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140D171C-4F0C-1A1F-0644-88074913631A}"/>
              </a:ext>
            </a:extLst>
          </p:cNvPr>
          <p:cNvSpPr/>
          <p:nvPr/>
        </p:nvSpPr>
        <p:spPr>
          <a:xfrm rot="16200000">
            <a:off x="456278" y="2549880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9" name="Freeform: Shape 68">
            <a:extLst>
              <a:ext uri="{FF2B5EF4-FFF2-40B4-BE49-F238E27FC236}">
                <a16:creationId xmlns:a16="http://schemas.microsoft.com/office/drawing/2014/main" id="{BF7C4A0F-D99E-FB9C-E4A4-6DC86BC99394}"/>
              </a:ext>
            </a:extLst>
          </p:cNvPr>
          <p:cNvSpPr/>
          <p:nvPr/>
        </p:nvSpPr>
        <p:spPr>
          <a:xfrm rot="16200000">
            <a:off x="493257" y="2582236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7DA0D904-C226-6803-EE57-EC6674161E56}"/>
              </a:ext>
            </a:extLst>
          </p:cNvPr>
          <p:cNvSpPr/>
          <p:nvPr/>
        </p:nvSpPr>
        <p:spPr>
          <a:xfrm rot="16200000">
            <a:off x="479390" y="2628460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F542E409-7C14-FE10-8F0E-E01C420398B3}"/>
              </a:ext>
            </a:extLst>
          </p:cNvPr>
          <p:cNvSpPr/>
          <p:nvPr/>
        </p:nvSpPr>
        <p:spPr>
          <a:xfrm rot="16200000">
            <a:off x="511746" y="2670062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D5864769-D381-8D65-BEDF-A63F350FE8E4}"/>
              </a:ext>
            </a:extLst>
          </p:cNvPr>
          <p:cNvSpPr/>
          <p:nvPr/>
        </p:nvSpPr>
        <p:spPr>
          <a:xfrm rot="16200000">
            <a:off x="525613" y="2614593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D4F45DD7-5975-816C-AD18-694C8C46FA88}"/>
              </a:ext>
            </a:extLst>
          </p:cNvPr>
          <p:cNvSpPr/>
          <p:nvPr/>
        </p:nvSpPr>
        <p:spPr>
          <a:xfrm rot="16200000">
            <a:off x="534859" y="2572991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F6B5B561-A226-E4BD-9AD6-B435FB620814}"/>
              </a:ext>
            </a:extLst>
          </p:cNvPr>
          <p:cNvSpPr/>
          <p:nvPr/>
        </p:nvSpPr>
        <p:spPr>
          <a:xfrm rot="16200000">
            <a:off x="497880" y="2536012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C1F9D43B-CF33-AB6A-9A2E-DCFF8B5828ED}"/>
              </a:ext>
            </a:extLst>
          </p:cNvPr>
          <p:cNvSpPr/>
          <p:nvPr/>
        </p:nvSpPr>
        <p:spPr>
          <a:xfrm rot="16200000">
            <a:off x="465522" y="2499034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3005034A-983A-6142-CA21-5F241EE1B744}"/>
              </a:ext>
            </a:extLst>
          </p:cNvPr>
          <p:cNvSpPr/>
          <p:nvPr/>
        </p:nvSpPr>
        <p:spPr>
          <a:xfrm rot="16200000">
            <a:off x="474767" y="2452809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488343E4-DBEC-4DF0-AC74-8567D60E0FC1}"/>
              </a:ext>
            </a:extLst>
          </p:cNvPr>
          <p:cNvSpPr/>
          <p:nvPr/>
        </p:nvSpPr>
        <p:spPr>
          <a:xfrm rot="16200000">
            <a:off x="511746" y="2494410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8" name="Freeform: Shape 77">
            <a:extLst>
              <a:ext uri="{FF2B5EF4-FFF2-40B4-BE49-F238E27FC236}">
                <a16:creationId xmlns:a16="http://schemas.microsoft.com/office/drawing/2014/main" id="{64E6F9CC-799F-21C4-D554-AE423879914C}"/>
              </a:ext>
            </a:extLst>
          </p:cNvPr>
          <p:cNvSpPr/>
          <p:nvPr/>
        </p:nvSpPr>
        <p:spPr>
          <a:xfrm rot="16200000">
            <a:off x="861246" y="1815470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425502BC-919F-1B30-D721-23C1F90EE12B}"/>
              </a:ext>
            </a:extLst>
          </p:cNvPr>
          <p:cNvSpPr/>
          <p:nvPr/>
        </p:nvSpPr>
        <p:spPr>
          <a:xfrm rot="16200000">
            <a:off x="841601" y="1810988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0" name="Freeform: Shape 79">
            <a:extLst>
              <a:ext uri="{FF2B5EF4-FFF2-40B4-BE49-F238E27FC236}">
                <a16:creationId xmlns:a16="http://schemas.microsoft.com/office/drawing/2014/main" id="{D614325B-8072-B73F-42E1-A36FD281D6C4}"/>
              </a:ext>
            </a:extLst>
          </p:cNvPr>
          <p:cNvSpPr/>
          <p:nvPr/>
        </p:nvSpPr>
        <p:spPr>
          <a:xfrm rot="16200000">
            <a:off x="847795" y="1829477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4C7B189E-2027-1D5F-B493-11BE03C281E3}"/>
              </a:ext>
            </a:extLst>
          </p:cNvPr>
          <p:cNvSpPr/>
          <p:nvPr/>
        </p:nvSpPr>
        <p:spPr>
          <a:xfrm rot="16200000">
            <a:off x="821910" y="1806226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2" name="Freeform: Shape 81">
            <a:extLst>
              <a:ext uri="{FF2B5EF4-FFF2-40B4-BE49-F238E27FC236}">
                <a16:creationId xmlns:a16="http://schemas.microsoft.com/office/drawing/2014/main" id="{F31F595E-9766-FA25-DF3F-2BE7F78EFAC8}"/>
              </a:ext>
            </a:extLst>
          </p:cNvPr>
          <p:cNvSpPr/>
          <p:nvPr/>
        </p:nvSpPr>
        <p:spPr>
          <a:xfrm rot="16200000">
            <a:off x="816132" y="1788754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B0252D4B-5379-861E-A537-AECA2D90EC74}"/>
              </a:ext>
            </a:extLst>
          </p:cNvPr>
          <p:cNvSpPr/>
          <p:nvPr/>
        </p:nvSpPr>
        <p:spPr>
          <a:xfrm rot="16200000">
            <a:off x="814145" y="1770263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4" name="Freeform: Shape 83">
            <a:extLst>
              <a:ext uri="{FF2B5EF4-FFF2-40B4-BE49-F238E27FC236}">
                <a16:creationId xmlns:a16="http://schemas.microsoft.com/office/drawing/2014/main" id="{67DECDB1-D62F-630A-9656-145CA3B23905}"/>
              </a:ext>
            </a:extLst>
          </p:cNvPr>
          <p:cNvSpPr/>
          <p:nvPr/>
        </p:nvSpPr>
        <p:spPr>
          <a:xfrm rot="16200000">
            <a:off x="825145" y="1737213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5" name="Freeform: Shape 84">
            <a:extLst>
              <a:ext uri="{FF2B5EF4-FFF2-40B4-BE49-F238E27FC236}">
                <a16:creationId xmlns:a16="http://schemas.microsoft.com/office/drawing/2014/main" id="{7B854DEB-AACD-DCD4-15B8-8E644EA653E5}"/>
              </a:ext>
            </a:extLst>
          </p:cNvPr>
          <p:cNvSpPr/>
          <p:nvPr/>
        </p:nvSpPr>
        <p:spPr>
          <a:xfrm rot="16200000">
            <a:off x="838828" y="1724734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6" name="Freeform: Shape 85">
            <a:extLst>
              <a:ext uri="{FF2B5EF4-FFF2-40B4-BE49-F238E27FC236}">
                <a16:creationId xmlns:a16="http://schemas.microsoft.com/office/drawing/2014/main" id="{5C510B2E-E516-9B81-ACB5-74831EE8CC8E}"/>
              </a:ext>
            </a:extLst>
          </p:cNvPr>
          <p:cNvSpPr/>
          <p:nvPr/>
        </p:nvSpPr>
        <p:spPr>
          <a:xfrm rot="16200000">
            <a:off x="842850" y="1743130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7" name="Freeform: Shape 86">
            <a:extLst>
              <a:ext uri="{FF2B5EF4-FFF2-40B4-BE49-F238E27FC236}">
                <a16:creationId xmlns:a16="http://schemas.microsoft.com/office/drawing/2014/main" id="{52E0F615-F2B5-8DED-9372-1FD2014E7708}"/>
              </a:ext>
            </a:extLst>
          </p:cNvPr>
          <p:cNvSpPr/>
          <p:nvPr/>
        </p:nvSpPr>
        <p:spPr>
          <a:xfrm rot="16200000">
            <a:off x="846918" y="1760233"/>
            <a:ext cx="8967" cy="8967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8" name="Freeform: Shape 87">
            <a:extLst>
              <a:ext uri="{FF2B5EF4-FFF2-40B4-BE49-F238E27FC236}">
                <a16:creationId xmlns:a16="http://schemas.microsoft.com/office/drawing/2014/main" id="{75883C7D-2640-295F-56F4-FF75099D5D6A}"/>
              </a:ext>
            </a:extLst>
          </p:cNvPr>
          <p:cNvSpPr/>
          <p:nvPr/>
        </p:nvSpPr>
        <p:spPr>
          <a:xfrm rot="16200000">
            <a:off x="830092" y="1757089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9" name="Freeform: Shape 88">
            <a:extLst>
              <a:ext uri="{FF2B5EF4-FFF2-40B4-BE49-F238E27FC236}">
                <a16:creationId xmlns:a16="http://schemas.microsoft.com/office/drawing/2014/main" id="{D96EBC56-9ABB-CB7E-E0DC-5025FC72E033}"/>
              </a:ext>
            </a:extLst>
          </p:cNvPr>
          <p:cNvSpPr/>
          <p:nvPr/>
        </p:nvSpPr>
        <p:spPr>
          <a:xfrm rot="16200000">
            <a:off x="814838" y="1746828"/>
            <a:ext cx="8967" cy="8967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0" name="Freeform: Shape 89">
            <a:extLst>
              <a:ext uri="{FF2B5EF4-FFF2-40B4-BE49-F238E27FC236}">
                <a16:creationId xmlns:a16="http://schemas.microsoft.com/office/drawing/2014/main" id="{278E3198-612F-A3E2-ADEF-63A770FFD904}"/>
              </a:ext>
            </a:extLst>
          </p:cNvPr>
          <p:cNvSpPr/>
          <p:nvPr/>
        </p:nvSpPr>
        <p:spPr>
          <a:xfrm rot="16200000">
            <a:off x="833604" y="1774747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1" name="Freeform: Shape 90">
            <a:extLst>
              <a:ext uri="{FF2B5EF4-FFF2-40B4-BE49-F238E27FC236}">
                <a16:creationId xmlns:a16="http://schemas.microsoft.com/office/drawing/2014/main" id="{A363D177-4FB6-21F6-A9C6-DB83BCFB6207}"/>
              </a:ext>
            </a:extLst>
          </p:cNvPr>
          <p:cNvSpPr/>
          <p:nvPr/>
        </p:nvSpPr>
        <p:spPr>
          <a:xfrm rot="16200000">
            <a:off x="839336" y="1792867"/>
            <a:ext cx="8967" cy="8967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2" name="Freeform: Shape 91">
            <a:extLst>
              <a:ext uri="{FF2B5EF4-FFF2-40B4-BE49-F238E27FC236}">
                <a16:creationId xmlns:a16="http://schemas.microsoft.com/office/drawing/2014/main" id="{E1416B73-027D-2BC9-06D1-E0DDAA35DD80}"/>
              </a:ext>
            </a:extLst>
          </p:cNvPr>
          <p:cNvSpPr/>
          <p:nvPr/>
        </p:nvSpPr>
        <p:spPr>
          <a:xfrm rot="16200000">
            <a:off x="852279" y="1779231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3" name="Freeform: Shape 92">
            <a:extLst>
              <a:ext uri="{FF2B5EF4-FFF2-40B4-BE49-F238E27FC236}">
                <a16:creationId xmlns:a16="http://schemas.microsoft.com/office/drawing/2014/main" id="{9F742E98-142C-543A-5D7E-27269AA048F6}"/>
              </a:ext>
            </a:extLst>
          </p:cNvPr>
          <p:cNvSpPr/>
          <p:nvPr/>
        </p:nvSpPr>
        <p:spPr>
          <a:xfrm rot="16200000">
            <a:off x="866654" y="1765872"/>
            <a:ext cx="8967" cy="8967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4" name="Freeform: Shape 93">
            <a:extLst>
              <a:ext uri="{FF2B5EF4-FFF2-40B4-BE49-F238E27FC236}">
                <a16:creationId xmlns:a16="http://schemas.microsoft.com/office/drawing/2014/main" id="{6938BB1F-919B-25B4-B62E-D59F85A6DADC}"/>
              </a:ext>
            </a:extLst>
          </p:cNvPr>
          <p:cNvSpPr/>
          <p:nvPr/>
        </p:nvSpPr>
        <p:spPr>
          <a:xfrm rot="16200000">
            <a:off x="870261" y="1783714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FD795F1E-CF73-CDB4-3231-5E65D8C6A1F6}"/>
              </a:ext>
            </a:extLst>
          </p:cNvPr>
          <p:cNvSpPr/>
          <p:nvPr/>
        </p:nvSpPr>
        <p:spPr>
          <a:xfrm rot="16200000">
            <a:off x="854266" y="1796797"/>
            <a:ext cx="8967" cy="8967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9" y="4136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6" name="Freeform: Shape 95">
            <a:extLst>
              <a:ext uri="{FF2B5EF4-FFF2-40B4-BE49-F238E27FC236}">
                <a16:creationId xmlns:a16="http://schemas.microsoft.com/office/drawing/2014/main" id="{542C743E-629E-3C7A-CB2F-4CAA57074918}"/>
              </a:ext>
            </a:extLst>
          </p:cNvPr>
          <p:cNvSpPr/>
          <p:nvPr/>
        </p:nvSpPr>
        <p:spPr>
          <a:xfrm rot="16200000">
            <a:off x="875391" y="1802343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7" name="Freeform: Shape 96">
            <a:extLst>
              <a:ext uri="{FF2B5EF4-FFF2-40B4-BE49-F238E27FC236}">
                <a16:creationId xmlns:a16="http://schemas.microsoft.com/office/drawing/2014/main" id="{5186E98A-69E2-C68F-7047-A4E410DA0FAF}"/>
              </a:ext>
            </a:extLst>
          </p:cNvPr>
          <p:cNvSpPr/>
          <p:nvPr/>
        </p:nvSpPr>
        <p:spPr>
          <a:xfrm rot="16200000">
            <a:off x="879228" y="1819538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8" name="Freeform: Shape 97">
            <a:extLst>
              <a:ext uri="{FF2B5EF4-FFF2-40B4-BE49-F238E27FC236}">
                <a16:creationId xmlns:a16="http://schemas.microsoft.com/office/drawing/2014/main" id="{0358E259-4E2B-AF66-E04E-6FF263611BA8}"/>
              </a:ext>
            </a:extLst>
          </p:cNvPr>
          <p:cNvSpPr/>
          <p:nvPr/>
        </p:nvSpPr>
        <p:spPr>
          <a:xfrm rot="16200000">
            <a:off x="865730" y="1833683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9" name="Freeform: Shape 98">
            <a:extLst>
              <a:ext uri="{FF2B5EF4-FFF2-40B4-BE49-F238E27FC236}">
                <a16:creationId xmlns:a16="http://schemas.microsoft.com/office/drawing/2014/main" id="{F568F8CD-8F2E-E345-21C2-A9A081E7912B}"/>
              </a:ext>
            </a:extLst>
          </p:cNvPr>
          <p:cNvSpPr/>
          <p:nvPr/>
        </p:nvSpPr>
        <p:spPr>
          <a:xfrm rot="16200000">
            <a:off x="869798" y="1853190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0" name="Freeform: Shape 99">
            <a:extLst>
              <a:ext uri="{FF2B5EF4-FFF2-40B4-BE49-F238E27FC236}">
                <a16:creationId xmlns:a16="http://schemas.microsoft.com/office/drawing/2014/main" id="{278BF81D-E734-D2CB-57E9-02C4D89EB98C}"/>
              </a:ext>
            </a:extLst>
          </p:cNvPr>
          <p:cNvSpPr/>
          <p:nvPr/>
        </p:nvSpPr>
        <p:spPr>
          <a:xfrm rot="16200000">
            <a:off x="883712" y="1838167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1" name="Freeform: Shape 100">
            <a:extLst>
              <a:ext uri="{FF2B5EF4-FFF2-40B4-BE49-F238E27FC236}">
                <a16:creationId xmlns:a16="http://schemas.microsoft.com/office/drawing/2014/main" id="{C4EB9054-CCC0-260E-D6E5-6E2E346D9F2F}"/>
              </a:ext>
            </a:extLst>
          </p:cNvPr>
          <p:cNvSpPr/>
          <p:nvPr/>
        </p:nvSpPr>
        <p:spPr>
          <a:xfrm rot="16200000">
            <a:off x="898780" y="1825593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2" name="Freeform: Shape 101">
            <a:extLst>
              <a:ext uri="{FF2B5EF4-FFF2-40B4-BE49-F238E27FC236}">
                <a16:creationId xmlns:a16="http://schemas.microsoft.com/office/drawing/2014/main" id="{A29A8C89-DBFC-600B-297D-EB1693034293}"/>
              </a:ext>
            </a:extLst>
          </p:cNvPr>
          <p:cNvSpPr/>
          <p:nvPr/>
        </p:nvSpPr>
        <p:spPr>
          <a:xfrm rot="16200000">
            <a:off x="900722" y="1842697"/>
            <a:ext cx="8967" cy="8967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3" name="Freeform: Shape 102">
            <a:extLst>
              <a:ext uri="{FF2B5EF4-FFF2-40B4-BE49-F238E27FC236}">
                <a16:creationId xmlns:a16="http://schemas.microsoft.com/office/drawing/2014/main" id="{FE9A9C94-9B8A-AC4A-E048-BFCB71E6D462}"/>
              </a:ext>
            </a:extLst>
          </p:cNvPr>
          <p:cNvSpPr/>
          <p:nvPr/>
        </p:nvSpPr>
        <p:spPr>
          <a:xfrm rot="16200000">
            <a:off x="886392" y="1856933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4" name="Freeform: Shape 103">
            <a:extLst>
              <a:ext uri="{FF2B5EF4-FFF2-40B4-BE49-F238E27FC236}">
                <a16:creationId xmlns:a16="http://schemas.microsoft.com/office/drawing/2014/main" id="{6CDD9278-F837-7A48-7D82-81EC2F75159A}"/>
              </a:ext>
            </a:extLst>
          </p:cNvPr>
          <p:cNvSpPr/>
          <p:nvPr/>
        </p:nvSpPr>
        <p:spPr>
          <a:xfrm rot="16200000">
            <a:off x="906823" y="1860261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5" name="Freeform: Shape 104">
            <a:extLst>
              <a:ext uri="{FF2B5EF4-FFF2-40B4-BE49-F238E27FC236}">
                <a16:creationId xmlns:a16="http://schemas.microsoft.com/office/drawing/2014/main" id="{0430E208-D4DA-F6FF-E9DE-1BA9A4B7C8E6}"/>
              </a:ext>
            </a:extLst>
          </p:cNvPr>
          <p:cNvSpPr/>
          <p:nvPr/>
        </p:nvSpPr>
        <p:spPr>
          <a:xfrm rot="16200000">
            <a:off x="916299" y="1829293"/>
            <a:ext cx="8967" cy="8967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9" y="4136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6" name="Freeform: Shape 105">
            <a:extLst>
              <a:ext uri="{FF2B5EF4-FFF2-40B4-BE49-F238E27FC236}">
                <a16:creationId xmlns:a16="http://schemas.microsoft.com/office/drawing/2014/main" id="{540E775F-0DA9-F375-2BB3-E9CB9040BF10}"/>
              </a:ext>
            </a:extLst>
          </p:cNvPr>
          <p:cNvSpPr/>
          <p:nvPr/>
        </p:nvSpPr>
        <p:spPr>
          <a:xfrm rot="16200000">
            <a:off x="933818" y="1832850"/>
            <a:ext cx="8967" cy="8967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7" name="Freeform: Shape 106">
            <a:extLst>
              <a:ext uri="{FF2B5EF4-FFF2-40B4-BE49-F238E27FC236}">
                <a16:creationId xmlns:a16="http://schemas.microsoft.com/office/drawing/2014/main" id="{2605DC5A-D98E-A706-EDC8-AD6E34F4C112}"/>
              </a:ext>
            </a:extLst>
          </p:cNvPr>
          <p:cNvSpPr/>
          <p:nvPr/>
        </p:nvSpPr>
        <p:spPr>
          <a:xfrm rot="16200000">
            <a:off x="920598" y="1848059"/>
            <a:ext cx="8967" cy="8967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8" name="Freeform: Shape 107">
            <a:extLst>
              <a:ext uri="{FF2B5EF4-FFF2-40B4-BE49-F238E27FC236}">
                <a16:creationId xmlns:a16="http://schemas.microsoft.com/office/drawing/2014/main" id="{E82A4F64-6931-B154-BE19-9DBC18FE6517}"/>
              </a:ext>
            </a:extLst>
          </p:cNvPr>
          <p:cNvSpPr/>
          <p:nvPr/>
        </p:nvSpPr>
        <p:spPr>
          <a:xfrm rot="16200000">
            <a:off x="923372" y="1867102"/>
            <a:ext cx="8967" cy="8967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9" y="4136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9" name="Freeform: Shape 108">
            <a:extLst>
              <a:ext uri="{FF2B5EF4-FFF2-40B4-BE49-F238E27FC236}">
                <a16:creationId xmlns:a16="http://schemas.microsoft.com/office/drawing/2014/main" id="{903F6252-DAD7-A926-2853-95E0D1C7DD48}"/>
              </a:ext>
            </a:extLst>
          </p:cNvPr>
          <p:cNvSpPr/>
          <p:nvPr/>
        </p:nvSpPr>
        <p:spPr>
          <a:xfrm rot="16200000">
            <a:off x="937886" y="1850278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0" name="Freeform: Shape 109">
            <a:extLst>
              <a:ext uri="{FF2B5EF4-FFF2-40B4-BE49-F238E27FC236}">
                <a16:creationId xmlns:a16="http://schemas.microsoft.com/office/drawing/2014/main" id="{62C3FFDF-27CC-7C35-8376-1729CA6D9887}"/>
              </a:ext>
            </a:extLst>
          </p:cNvPr>
          <p:cNvSpPr/>
          <p:nvPr/>
        </p:nvSpPr>
        <p:spPr>
          <a:xfrm rot="16200000">
            <a:off x="942278" y="1871079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1" name="Freeform: Shape 110">
            <a:extLst>
              <a:ext uri="{FF2B5EF4-FFF2-40B4-BE49-F238E27FC236}">
                <a16:creationId xmlns:a16="http://schemas.microsoft.com/office/drawing/2014/main" id="{82782FCE-B32A-0A61-2749-00FDE519DB4E}"/>
              </a:ext>
            </a:extLst>
          </p:cNvPr>
          <p:cNvSpPr/>
          <p:nvPr/>
        </p:nvSpPr>
        <p:spPr>
          <a:xfrm rot="16200000">
            <a:off x="957439" y="1856933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2" name="Freeform: Shape 111">
            <a:extLst>
              <a:ext uri="{FF2B5EF4-FFF2-40B4-BE49-F238E27FC236}">
                <a16:creationId xmlns:a16="http://schemas.microsoft.com/office/drawing/2014/main" id="{225CE1FC-5E0E-C330-BB34-88CA88E9F354}"/>
              </a:ext>
            </a:extLst>
          </p:cNvPr>
          <p:cNvSpPr/>
          <p:nvPr/>
        </p:nvSpPr>
        <p:spPr>
          <a:xfrm rot="16200000">
            <a:off x="950182" y="1836457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3" name="Freeform: Shape 112">
            <a:extLst>
              <a:ext uri="{FF2B5EF4-FFF2-40B4-BE49-F238E27FC236}">
                <a16:creationId xmlns:a16="http://schemas.microsoft.com/office/drawing/2014/main" id="{FE7971BE-816D-2425-DE8F-6ABA74F72809}"/>
              </a:ext>
            </a:extLst>
          </p:cNvPr>
          <p:cNvSpPr/>
          <p:nvPr/>
        </p:nvSpPr>
        <p:spPr>
          <a:xfrm rot="16200000">
            <a:off x="909412" y="1809923"/>
            <a:ext cx="8967" cy="8967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4" name="Freeform: Shape 113">
            <a:extLst>
              <a:ext uri="{FF2B5EF4-FFF2-40B4-BE49-F238E27FC236}">
                <a16:creationId xmlns:a16="http://schemas.microsoft.com/office/drawing/2014/main" id="{59A749A2-EAA5-277B-096D-9BFA5C5F97E0}"/>
              </a:ext>
            </a:extLst>
          </p:cNvPr>
          <p:cNvSpPr/>
          <p:nvPr/>
        </p:nvSpPr>
        <p:spPr>
          <a:xfrm rot="16200000">
            <a:off x="847795" y="1846996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5" name="Freeform: Shape 114">
            <a:extLst>
              <a:ext uri="{FF2B5EF4-FFF2-40B4-BE49-F238E27FC236}">
                <a16:creationId xmlns:a16="http://schemas.microsoft.com/office/drawing/2014/main" id="{7B4EFDF9-9182-A804-F901-F7633D8092EF}"/>
              </a:ext>
            </a:extLst>
          </p:cNvPr>
          <p:cNvSpPr/>
          <p:nvPr/>
        </p:nvSpPr>
        <p:spPr>
          <a:xfrm rot="16200000">
            <a:off x="829629" y="1824207"/>
            <a:ext cx="8967" cy="8967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9" y="4136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6" name="Freeform: Shape 115">
            <a:extLst>
              <a:ext uri="{FF2B5EF4-FFF2-40B4-BE49-F238E27FC236}">
                <a16:creationId xmlns:a16="http://schemas.microsoft.com/office/drawing/2014/main" id="{0E1587B2-E4AD-6E34-2FE1-409220F0D2AC}"/>
              </a:ext>
            </a:extLst>
          </p:cNvPr>
          <p:cNvSpPr/>
          <p:nvPr/>
        </p:nvSpPr>
        <p:spPr>
          <a:xfrm rot="16200000">
            <a:off x="894158" y="1802991"/>
            <a:ext cx="8967" cy="8967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7" name="Freeform: Shape 116">
            <a:extLst>
              <a:ext uri="{FF2B5EF4-FFF2-40B4-BE49-F238E27FC236}">
                <a16:creationId xmlns:a16="http://schemas.microsoft.com/office/drawing/2014/main" id="{CE4B12FC-866F-4641-A6DE-A4F80C386254}"/>
              </a:ext>
            </a:extLst>
          </p:cNvPr>
          <p:cNvSpPr/>
          <p:nvPr/>
        </p:nvSpPr>
        <p:spPr>
          <a:xfrm rot="16200000">
            <a:off x="861246" y="1744887"/>
            <a:ext cx="8967" cy="8967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9" y="4136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8" name="Freeform: Shape 117">
            <a:extLst>
              <a:ext uri="{FF2B5EF4-FFF2-40B4-BE49-F238E27FC236}">
                <a16:creationId xmlns:a16="http://schemas.microsoft.com/office/drawing/2014/main" id="{8AF49D3D-827C-D196-8E8C-DEA4A0DCDFF3}"/>
              </a:ext>
            </a:extLst>
          </p:cNvPr>
          <p:cNvSpPr/>
          <p:nvPr/>
        </p:nvSpPr>
        <p:spPr>
          <a:xfrm rot="16200000">
            <a:off x="520991" y="2443563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9" name="Freeform: Shape 118">
            <a:extLst>
              <a:ext uri="{FF2B5EF4-FFF2-40B4-BE49-F238E27FC236}">
                <a16:creationId xmlns:a16="http://schemas.microsoft.com/office/drawing/2014/main" id="{E311577F-3774-D0C9-3DA1-EBBA8083A647}"/>
              </a:ext>
            </a:extLst>
          </p:cNvPr>
          <p:cNvSpPr/>
          <p:nvPr/>
        </p:nvSpPr>
        <p:spPr>
          <a:xfrm rot="16200000">
            <a:off x="303738" y="2623838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0" name="Freeform: Shape 119">
            <a:extLst>
              <a:ext uri="{FF2B5EF4-FFF2-40B4-BE49-F238E27FC236}">
                <a16:creationId xmlns:a16="http://schemas.microsoft.com/office/drawing/2014/main" id="{2C74C94C-A320-75FA-0B54-04B5A2016BC4}"/>
              </a:ext>
            </a:extLst>
          </p:cNvPr>
          <p:cNvSpPr/>
          <p:nvPr/>
        </p:nvSpPr>
        <p:spPr>
          <a:xfrm rot="16200000">
            <a:off x="118842" y="2850336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1" name="Freeform: Shape 120">
            <a:extLst>
              <a:ext uri="{FF2B5EF4-FFF2-40B4-BE49-F238E27FC236}">
                <a16:creationId xmlns:a16="http://schemas.microsoft.com/office/drawing/2014/main" id="{B9DBA48A-E2A9-AA11-550D-907906DEB345}"/>
              </a:ext>
            </a:extLst>
          </p:cNvPr>
          <p:cNvSpPr/>
          <p:nvPr/>
        </p:nvSpPr>
        <p:spPr>
          <a:xfrm rot="16200000">
            <a:off x="132710" y="2794866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2" name="Freeform: Shape 121">
            <a:extLst>
              <a:ext uri="{FF2B5EF4-FFF2-40B4-BE49-F238E27FC236}">
                <a16:creationId xmlns:a16="http://schemas.microsoft.com/office/drawing/2014/main" id="{F5DE4ECE-CB6D-C9A0-8D6F-20A999B989B2}"/>
              </a:ext>
            </a:extLst>
          </p:cNvPr>
          <p:cNvSpPr/>
          <p:nvPr/>
        </p:nvSpPr>
        <p:spPr>
          <a:xfrm rot="16200000">
            <a:off x="835037" y="2392996"/>
            <a:ext cx="18489" cy="147361"/>
          </a:xfrm>
          <a:custGeom>
            <a:avLst/>
            <a:gdLst>
              <a:gd name="connsiteX0" fmla="*/ 38100 w 38100"/>
              <a:gd name="connsiteY0" fmla="*/ 0 h 303656"/>
              <a:gd name="connsiteX1" fmla="*/ 0 w 38100"/>
              <a:gd name="connsiteY1" fmla="*/ 0 h 303656"/>
              <a:gd name="connsiteX2" fmla="*/ 0 w 38100"/>
              <a:gd name="connsiteY2" fmla="*/ 221551 h 303656"/>
              <a:gd name="connsiteX3" fmla="*/ 38100 w 38100"/>
              <a:gd name="connsiteY3" fmla="*/ 303657 h 303656"/>
              <a:gd name="connsiteX4" fmla="*/ 38100 w 38100"/>
              <a:gd name="connsiteY4" fmla="*/ 0 h 303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303656">
                <a:moveTo>
                  <a:pt x="38100" y="0"/>
                </a:moveTo>
                <a:lnTo>
                  <a:pt x="0" y="0"/>
                </a:lnTo>
                <a:lnTo>
                  <a:pt x="0" y="221551"/>
                </a:lnTo>
                <a:cubicBezTo>
                  <a:pt x="11621" y="249555"/>
                  <a:pt x="24384" y="276892"/>
                  <a:pt x="38100" y="303657"/>
                </a:cubicBezTo>
                <a:lnTo>
                  <a:pt x="38100" y="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3" name="Freeform: Shape 122">
            <a:extLst>
              <a:ext uri="{FF2B5EF4-FFF2-40B4-BE49-F238E27FC236}">
                <a16:creationId xmlns:a16="http://schemas.microsoft.com/office/drawing/2014/main" id="{66C35968-3D36-728B-2F9F-835C8AC951A3}"/>
              </a:ext>
            </a:extLst>
          </p:cNvPr>
          <p:cNvSpPr/>
          <p:nvPr/>
        </p:nvSpPr>
        <p:spPr>
          <a:xfrm rot="16200000">
            <a:off x="883712" y="2280254"/>
            <a:ext cx="18489" cy="244710"/>
          </a:xfrm>
          <a:custGeom>
            <a:avLst/>
            <a:gdLst>
              <a:gd name="connsiteX0" fmla="*/ 38100 w 38100"/>
              <a:gd name="connsiteY0" fmla="*/ 0 h 504253"/>
              <a:gd name="connsiteX1" fmla="*/ 0 w 38100"/>
              <a:gd name="connsiteY1" fmla="*/ 0 h 504253"/>
              <a:gd name="connsiteX2" fmla="*/ 0 w 38100"/>
              <a:gd name="connsiteY2" fmla="*/ 455200 h 504253"/>
              <a:gd name="connsiteX3" fmla="*/ 38100 w 38100"/>
              <a:gd name="connsiteY3" fmla="*/ 504253 h 504253"/>
              <a:gd name="connsiteX4" fmla="*/ 38100 w 38100"/>
              <a:gd name="connsiteY4" fmla="*/ 0 h 504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504253">
                <a:moveTo>
                  <a:pt x="38100" y="0"/>
                </a:moveTo>
                <a:lnTo>
                  <a:pt x="0" y="0"/>
                </a:lnTo>
                <a:lnTo>
                  <a:pt x="0" y="455200"/>
                </a:lnTo>
                <a:cubicBezTo>
                  <a:pt x="12287" y="471868"/>
                  <a:pt x="24955" y="488251"/>
                  <a:pt x="38100" y="504253"/>
                </a:cubicBezTo>
                <a:lnTo>
                  <a:pt x="38100" y="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4" name="Freeform: Shape 123">
            <a:extLst>
              <a:ext uri="{FF2B5EF4-FFF2-40B4-BE49-F238E27FC236}">
                <a16:creationId xmlns:a16="http://schemas.microsoft.com/office/drawing/2014/main" id="{AAC4A3E1-00E7-9C73-E8C6-8B050D5422AA}"/>
              </a:ext>
            </a:extLst>
          </p:cNvPr>
          <p:cNvSpPr/>
          <p:nvPr/>
        </p:nvSpPr>
        <p:spPr>
          <a:xfrm rot="16200000">
            <a:off x="916576" y="2183323"/>
            <a:ext cx="18489" cy="310440"/>
          </a:xfrm>
          <a:custGeom>
            <a:avLst/>
            <a:gdLst>
              <a:gd name="connsiteX0" fmla="*/ 38100 w 38100"/>
              <a:gd name="connsiteY0" fmla="*/ 0 h 639698"/>
              <a:gd name="connsiteX1" fmla="*/ 0 w 38100"/>
              <a:gd name="connsiteY1" fmla="*/ 0 h 639698"/>
              <a:gd name="connsiteX2" fmla="*/ 0 w 38100"/>
              <a:gd name="connsiteY2" fmla="*/ 605123 h 639698"/>
              <a:gd name="connsiteX3" fmla="*/ 38100 w 38100"/>
              <a:gd name="connsiteY3" fmla="*/ 639699 h 639698"/>
              <a:gd name="connsiteX4" fmla="*/ 38100 w 38100"/>
              <a:gd name="connsiteY4" fmla="*/ 0 h 6396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639698">
                <a:moveTo>
                  <a:pt x="38100" y="0"/>
                </a:moveTo>
                <a:lnTo>
                  <a:pt x="0" y="0"/>
                </a:lnTo>
                <a:lnTo>
                  <a:pt x="0" y="605123"/>
                </a:lnTo>
                <a:cubicBezTo>
                  <a:pt x="12382" y="616934"/>
                  <a:pt x="25146" y="628459"/>
                  <a:pt x="38100" y="639699"/>
                </a:cubicBezTo>
                <a:lnTo>
                  <a:pt x="38100" y="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5" name="Freeform: Shape 124">
            <a:extLst>
              <a:ext uri="{FF2B5EF4-FFF2-40B4-BE49-F238E27FC236}">
                <a16:creationId xmlns:a16="http://schemas.microsoft.com/office/drawing/2014/main" id="{79ECE6F6-36CF-6D53-CEB9-72E984967E6A}"/>
              </a:ext>
            </a:extLst>
          </p:cNvPr>
          <p:cNvSpPr/>
          <p:nvPr/>
        </p:nvSpPr>
        <p:spPr>
          <a:xfrm rot="16200000">
            <a:off x="940498" y="2095381"/>
            <a:ext cx="18489" cy="358283"/>
          </a:xfrm>
          <a:custGeom>
            <a:avLst/>
            <a:gdLst>
              <a:gd name="connsiteX0" fmla="*/ 38100 w 38100"/>
              <a:gd name="connsiteY0" fmla="*/ 0 h 738282"/>
              <a:gd name="connsiteX1" fmla="*/ 0 w 38100"/>
              <a:gd name="connsiteY1" fmla="*/ 0 h 738282"/>
              <a:gd name="connsiteX2" fmla="*/ 0 w 38100"/>
              <a:gd name="connsiteY2" fmla="*/ 712851 h 738282"/>
              <a:gd name="connsiteX3" fmla="*/ 38100 w 38100"/>
              <a:gd name="connsiteY3" fmla="*/ 738283 h 738282"/>
              <a:gd name="connsiteX4" fmla="*/ 38100 w 38100"/>
              <a:gd name="connsiteY4" fmla="*/ 0 h 738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738282">
                <a:moveTo>
                  <a:pt x="38100" y="0"/>
                </a:moveTo>
                <a:lnTo>
                  <a:pt x="0" y="0"/>
                </a:lnTo>
                <a:lnTo>
                  <a:pt x="0" y="712851"/>
                </a:lnTo>
                <a:cubicBezTo>
                  <a:pt x="12478" y="721614"/>
                  <a:pt x="25241" y="730091"/>
                  <a:pt x="38100" y="738283"/>
                </a:cubicBezTo>
                <a:lnTo>
                  <a:pt x="38100" y="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6" name="Freeform: Shape 125">
            <a:extLst>
              <a:ext uri="{FF2B5EF4-FFF2-40B4-BE49-F238E27FC236}">
                <a16:creationId xmlns:a16="http://schemas.microsoft.com/office/drawing/2014/main" id="{9D277A48-AA81-9406-5980-2F11514B5029}"/>
              </a:ext>
            </a:extLst>
          </p:cNvPr>
          <p:cNvSpPr/>
          <p:nvPr/>
        </p:nvSpPr>
        <p:spPr>
          <a:xfrm rot="16200000">
            <a:off x="958062" y="2013749"/>
            <a:ext cx="18489" cy="393412"/>
          </a:xfrm>
          <a:custGeom>
            <a:avLst/>
            <a:gdLst>
              <a:gd name="connsiteX0" fmla="*/ 38100 w 38100"/>
              <a:gd name="connsiteY0" fmla="*/ 0 h 810672"/>
              <a:gd name="connsiteX1" fmla="*/ 0 w 38100"/>
              <a:gd name="connsiteY1" fmla="*/ 0 h 810672"/>
              <a:gd name="connsiteX2" fmla="*/ 0 w 38100"/>
              <a:gd name="connsiteY2" fmla="*/ 792099 h 810672"/>
              <a:gd name="connsiteX3" fmla="*/ 38100 w 38100"/>
              <a:gd name="connsiteY3" fmla="*/ 810673 h 810672"/>
              <a:gd name="connsiteX4" fmla="*/ 38100 w 38100"/>
              <a:gd name="connsiteY4" fmla="*/ 0 h 810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810672">
                <a:moveTo>
                  <a:pt x="38100" y="0"/>
                </a:moveTo>
                <a:lnTo>
                  <a:pt x="0" y="0"/>
                </a:lnTo>
                <a:lnTo>
                  <a:pt x="0" y="792099"/>
                </a:lnTo>
                <a:cubicBezTo>
                  <a:pt x="12573" y="798481"/>
                  <a:pt x="25241" y="804672"/>
                  <a:pt x="38100" y="810673"/>
                </a:cubicBezTo>
                <a:lnTo>
                  <a:pt x="38100" y="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7" name="Freeform: Shape 126">
            <a:extLst>
              <a:ext uri="{FF2B5EF4-FFF2-40B4-BE49-F238E27FC236}">
                <a16:creationId xmlns:a16="http://schemas.microsoft.com/office/drawing/2014/main" id="{66A4923A-2948-4526-817D-9992F1CE3BC8}"/>
              </a:ext>
            </a:extLst>
          </p:cNvPr>
          <p:cNvSpPr/>
          <p:nvPr/>
        </p:nvSpPr>
        <p:spPr>
          <a:xfrm rot="16200000">
            <a:off x="970520" y="1937225"/>
            <a:ext cx="18489" cy="418328"/>
          </a:xfrm>
          <a:custGeom>
            <a:avLst/>
            <a:gdLst>
              <a:gd name="connsiteX0" fmla="*/ 38100 w 38100"/>
              <a:gd name="connsiteY0" fmla="*/ 0 h 862012"/>
              <a:gd name="connsiteX1" fmla="*/ 0 w 38100"/>
              <a:gd name="connsiteY1" fmla="*/ 0 h 862012"/>
              <a:gd name="connsiteX2" fmla="*/ 0 w 38100"/>
              <a:gd name="connsiteY2" fmla="*/ 849154 h 862012"/>
              <a:gd name="connsiteX3" fmla="*/ 38100 w 38100"/>
              <a:gd name="connsiteY3" fmla="*/ 862012 h 862012"/>
              <a:gd name="connsiteX4" fmla="*/ 38100 w 38100"/>
              <a:gd name="connsiteY4" fmla="*/ 95 h 862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862012">
                <a:moveTo>
                  <a:pt x="38100" y="0"/>
                </a:moveTo>
                <a:lnTo>
                  <a:pt x="0" y="0"/>
                </a:lnTo>
                <a:lnTo>
                  <a:pt x="0" y="849154"/>
                </a:lnTo>
                <a:cubicBezTo>
                  <a:pt x="12573" y="853630"/>
                  <a:pt x="25337" y="857917"/>
                  <a:pt x="38100" y="862012"/>
                </a:cubicBezTo>
                <a:lnTo>
                  <a:pt x="38100" y="95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8" name="Freeform: Shape 127">
            <a:extLst>
              <a:ext uri="{FF2B5EF4-FFF2-40B4-BE49-F238E27FC236}">
                <a16:creationId xmlns:a16="http://schemas.microsoft.com/office/drawing/2014/main" id="{7ECA33A1-E51D-E3B3-A2B9-D1FC3DF26F09}"/>
              </a:ext>
            </a:extLst>
          </p:cNvPr>
          <p:cNvSpPr/>
          <p:nvPr/>
        </p:nvSpPr>
        <p:spPr>
          <a:xfrm rot="16200000">
            <a:off x="978563" y="1865162"/>
            <a:ext cx="18489" cy="434414"/>
          </a:xfrm>
          <a:custGeom>
            <a:avLst/>
            <a:gdLst>
              <a:gd name="connsiteX0" fmla="*/ 38100 w 38100"/>
              <a:gd name="connsiteY0" fmla="*/ 0 h 895159"/>
              <a:gd name="connsiteX1" fmla="*/ 0 w 38100"/>
              <a:gd name="connsiteY1" fmla="*/ 0 h 895159"/>
              <a:gd name="connsiteX2" fmla="*/ 0 w 38100"/>
              <a:gd name="connsiteY2" fmla="*/ 887349 h 895159"/>
              <a:gd name="connsiteX3" fmla="*/ 38100 w 38100"/>
              <a:gd name="connsiteY3" fmla="*/ 895159 h 895159"/>
              <a:gd name="connsiteX4" fmla="*/ 38100 w 38100"/>
              <a:gd name="connsiteY4" fmla="*/ 95 h 895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895159">
                <a:moveTo>
                  <a:pt x="38100" y="0"/>
                </a:moveTo>
                <a:lnTo>
                  <a:pt x="0" y="0"/>
                </a:lnTo>
                <a:lnTo>
                  <a:pt x="0" y="887349"/>
                </a:lnTo>
                <a:cubicBezTo>
                  <a:pt x="12573" y="890207"/>
                  <a:pt x="25337" y="892778"/>
                  <a:pt x="38100" y="895159"/>
                </a:cubicBezTo>
                <a:lnTo>
                  <a:pt x="38100" y="95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9" name="Freeform: Shape 128">
            <a:extLst>
              <a:ext uri="{FF2B5EF4-FFF2-40B4-BE49-F238E27FC236}">
                <a16:creationId xmlns:a16="http://schemas.microsoft.com/office/drawing/2014/main" id="{35A75BE0-E277-32BD-6D9B-3F42081ACBEE}"/>
              </a:ext>
            </a:extLst>
          </p:cNvPr>
          <p:cNvSpPr/>
          <p:nvPr/>
        </p:nvSpPr>
        <p:spPr>
          <a:xfrm rot="16200000">
            <a:off x="982607" y="1797052"/>
            <a:ext cx="18489" cy="442502"/>
          </a:xfrm>
          <a:custGeom>
            <a:avLst/>
            <a:gdLst>
              <a:gd name="connsiteX0" fmla="*/ 38100 w 38100"/>
              <a:gd name="connsiteY0" fmla="*/ 0 h 911828"/>
              <a:gd name="connsiteX1" fmla="*/ 0 w 38100"/>
              <a:gd name="connsiteY1" fmla="*/ 0 h 911828"/>
              <a:gd name="connsiteX2" fmla="*/ 0 w 38100"/>
              <a:gd name="connsiteY2" fmla="*/ 908590 h 911828"/>
              <a:gd name="connsiteX3" fmla="*/ 38100 w 38100"/>
              <a:gd name="connsiteY3" fmla="*/ 911828 h 911828"/>
              <a:gd name="connsiteX4" fmla="*/ 38100 w 38100"/>
              <a:gd name="connsiteY4" fmla="*/ 0 h 9118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911828">
                <a:moveTo>
                  <a:pt x="38100" y="0"/>
                </a:moveTo>
                <a:lnTo>
                  <a:pt x="0" y="0"/>
                </a:lnTo>
                <a:lnTo>
                  <a:pt x="0" y="908590"/>
                </a:lnTo>
                <a:cubicBezTo>
                  <a:pt x="12668" y="909828"/>
                  <a:pt x="25337" y="910971"/>
                  <a:pt x="38100" y="911828"/>
                </a:cubicBezTo>
                <a:lnTo>
                  <a:pt x="38100" y="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0" name="Freeform: Shape 129">
            <a:extLst>
              <a:ext uri="{FF2B5EF4-FFF2-40B4-BE49-F238E27FC236}">
                <a16:creationId xmlns:a16="http://schemas.microsoft.com/office/drawing/2014/main" id="{7778E682-5569-6190-43AA-A8E6AF67D29A}"/>
              </a:ext>
            </a:extLst>
          </p:cNvPr>
          <p:cNvSpPr/>
          <p:nvPr/>
        </p:nvSpPr>
        <p:spPr>
          <a:xfrm rot="16200000">
            <a:off x="726480" y="2020913"/>
            <a:ext cx="813867" cy="688739"/>
          </a:xfrm>
          <a:custGeom>
            <a:avLst/>
            <a:gdLst>
              <a:gd name="connsiteX0" fmla="*/ 1648777 w 1677066"/>
              <a:gd name="connsiteY0" fmla="*/ 876395 h 1419225"/>
              <a:gd name="connsiteX1" fmla="*/ 1572577 w 1677066"/>
              <a:gd name="connsiteY1" fmla="*/ 873824 h 1419225"/>
              <a:gd name="connsiteX2" fmla="*/ 1534477 w 1677066"/>
              <a:gd name="connsiteY2" fmla="*/ 870585 h 1419225"/>
              <a:gd name="connsiteX3" fmla="*/ 1440561 w 1677066"/>
              <a:gd name="connsiteY3" fmla="*/ 857059 h 1419225"/>
              <a:gd name="connsiteX4" fmla="*/ 1402461 w 1677066"/>
              <a:gd name="connsiteY4" fmla="*/ 849249 h 1419225"/>
              <a:gd name="connsiteX5" fmla="*/ 1308544 w 1677066"/>
              <a:gd name="connsiteY5" fmla="*/ 823913 h 1419225"/>
              <a:gd name="connsiteX6" fmla="*/ 1270444 w 1677066"/>
              <a:gd name="connsiteY6" fmla="*/ 811054 h 1419225"/>
              <a:gd name="connsiteX7" fmla="*/ 1176528 w 1677066"/>
              <a:gd name="connsiteY7" fmla="*/ 772573 h 1419225"/>
              <a:gd name="connsiteX8" fmla="*/ 1138428 w 1677066"/>
              <a:gd name="connsiteY8" fmla="*/ 753999 h 1419225"/>
              <a:gd name="connsiteX9" fmla="*/ 1044512 w 1677066"/>
              <a:gd name="connsiteY9" fmla="*/ 700183 h 1419225"/>
              <a:gd name="connsiteX10" fmla="*/ 1006412 w 1677066"/>
              <a:gd name="connsiteY10" fmla="*/ 674751 h 1419225"/>
              <a:gd name="connsiteX11" fmla="*/ 912495 w 1677066"/>
              <a:gd name="connsiteY11" fmla="*/ 601599 h 1419225"/>
              <a:gd name="connsiteX12" fmla="*/ 874395 w 1677066"/>
              <a:gd name="connsiteY12" fmla="*/ 567023 h 1419225"/>
              <a:gd name="connsiteX13" fmla="*/ 780479 w 1677066"/>
              <a:gd name="connsiteY13" fmla="*/ 466154 h 1419225"/>
              <a:gd name="connsiteX14" fmla="*/ 742379 w 1677066"/>
              <a:gd name="connsiteY14" fmla="*/ 417100 h 1419225"/>
              <a:gd name="connsiteX15" fmla="*/ 648462 w 1677066"/>
              <a:gd name="connsiteY15" fmla="*/ 265557 h 1419225"/>
              <a:gd name="connsiteX16" fmla="*/ 610362 w 1677066"/>
              <a:gd name="connsiteY16" fmla="*/ 183452 h 1419225"/>
              <a:gd name="connsiteX17" fmla="*/ 552069 w 1677066"/>
              <a:gd name="connsiteY17" fmla="*/ 0 h 1419225"/>
              <a:gd name="connsiteX18" fmla="*/ 0 w 1677066"/>
              <a:gd name="connsiteY18" fmla="*/ 0 h 1419225"/>
              <a:gd name="connsiteX19" fmla="*/ 1648492 w 1677066"/>
              <a:gd name="connsiteY19" fmla="*/ 1419225 h 1419225"/>
              <a:gd name="connsiteX20" fmla="*/ 1677067 w 1677066"/>
              <a:gd name="connsiteY20" fmla="*/ 1418844 h 1419225"/>
              <a:gd name="connsiteX21" fmla="*/ 1677067 w 1677066"/>
              <a:gd name="connsiteY21" fmla="*/ 875919 h 1419225"/>
              <a:gd name="connsiteX22" fmla="*/ 1648492 w 1677066"/>
              <a:gd name="connsiteY22" fmla="*/ 876300 h 1419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677066" h="1419225">
                <a:moveTo>
                  <a:pt x="1648777" y="876395"/>
                </a:moveTo>
                <a:cubicBezTo>
                  <a:pt x="1623155" y="876395"/>
                  <a:pt x="1597724" y="875538"/>
                  <a:pt x="1572577" y="873824"/>
                </a:cubicBezTo>
                <a:cubicBezTo>
                  <a:pt x="1559814" y="872966"/>
                  <a:pt x="1547146" y="871823"/>
                  <a:pt x="1534477" y="870585"/>
                </a:cubicBezTo>
                <a:cubicBezTo>
                  <a:pt x="1502759" y="867347"/>
                  <a:pt x="1471422" y="862870"/>
                  <a:pt x="1440561" y="857059"/>
                </a:cubicBezTo>
                <a:cubicBezTo>
                  <a:pt x="1427798" y="854678"/>
                  <a:pt x="1415034" y="852107"/>
                  <a:pt x="1402461" y="849249"/>
                </a:cubicBezTo>
                <a:cubicBezTo>
                  <a:pt x="1370648" y="842105"/>
                  <a:pt x="1339310" y="833628"/>
                  <a:pt x="1308544" y="823913"/>
                </a:cubicBezTo>
                <a:cubicBezTo>
                  <a:pt x="1295781" y="819817"/>
                  <a:pt x="1283018" y="815531"/>
                  <a:pt x="1270444" y="811054"/>
                </a:cubicBezTo>
                <a:cubicBezTo>
                  <a:pt x="1238441" y="799624"/>
                  <a:pt x="1207103" y="786765"/>
                  <a:pt x="1176528" y="772573"/>
                </a:cubicBezTo>
                <a:cubicBezTo>
                  <a:pt x="1163669" y="766667"/>
                  <a:pt x="1151001" y="760476"/>
                  <a:pt x="1138428" y="753999"/>
                </a:cubicBezTo>
                <a:cubicBezTo>
                  <a:pt x="1106234" y="737521"/>
                  <a:pt x="1074896" y="719519"/>
                  <a:pt x="1044512" y="700183"/>
                </a:cubicBezTo>
                <a:cubicBezTo>
                  <a:pt x="1031653" y="691991"/>
                  <a:pt x="1018889" y="683514"/>
                  <a:pt x="1006412" y="674751"/>
                </a:cubicBezTo>
                <a:cubicBezTo>
                  <a:pt x="973836" y="651986"/>
                  <a:pt x="942499" y="627602"/>
                  <a:pt x="912495" y="601599"/>
                </a:cubicBezTo>
                <a:cubicBezTo>
                  <a:pt x="899541" y="590359"/>
                  <a:pt x="886778" y="578834"/>
                  <a:pt x="874395" y="567023"/>
                </a:cubicBezTo>
                <a:cubicBezTo>
                  <a:pt x="841058" y="535400"/>
                  <a:pt x="809720" y="501682"/>
                  <a:pt x="780479" y="466154"/>
                </a:cubicBezTo>
                <a:cubicBezTo>
                  <a:pt x="767334" y="450152"/>
                  <a:pt x="754666" y="433864"/>
                  <a:pt x="742379" y="417100"/>
                </a:cubicBezTo>
                <a:cubicBezTo>
                  <a:pt x="707231" y="369284"/>
                  <a:pt x="675799" y="318707"/>
                  <a:pt x="648462" y="265557"/>
                </a:cubicBezTo>
                <a:cubicBezTo>
                  <a:pt x="634746" y="238792"/>
                  <a:pt x="621983" y="211360"/>
                  <a:pt x="610362" y="183452"/>
                </a:cubicBezTo>
                <a:cubicBezTo>
                  <a:pt x="585883" y="124682"/>
                  <a:pt x="566357" y="63341"/>
                  <a:pt x="552069" y="0"/>
                </a:cubicBezTo>
                <a:lnTo>
                  <a:pt x="0" y="0"/>
                </a:lnTo>
                <a:cubicBezTo>
                  <a:pt x="119634" y="803148"/>
                  <a:pt x="812101" y="1419225"/>
                  <a:pt x="1648492" y="1419225"/>
                </a:cubicBezTo>
                <a:cubicBezTo>
                  <a:pt x="1658017" y="1419225"/>
                  <a:pt x="1667542" y="1419035"/>
                  <a:pt x="1677067" y="1418844"/>
                </a:cubicBezTo>
                <a:lnTo>
                  <a:pt x="1677067" y="875919"/>
                </a:lnTo>
                <a:cubicBezTo>
                  <a:pt x="1667542" y="876109"/>
                  <a:pt x="1658017" y="876300"/>
                  <a:pt x="1648492" y="876300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1" name="Freeform: Shape 130">
            <a:extLst>
              <a:ext uri="{FF2B5EF4-FFF2-40B4-BE49-F238E27FC236}">
                <a16:creationId xmlns:a16="http://schemas.microsoft.com/office/drawing/2014/main" id="{5DE007AE-4333-1880-DE70-7B7B975BB522}"/>
              </a:ext>
            </a:extLst>
          </p:cNvPr>
          <p:cNvSpPr/>
          <p:nvPr/>
        </p:nvSpPr>
        <p:spPr>
          <a:xfrm rot="16200000">
            <a:off x="201954" y="1759356"/>
            <a:ext cx="182769" cy="215035"/>
          </a:xfrm>
          <a:custGeom>
            <a:avLst/>
            <a:gdLst>
              <a:gd name="connsiteX0" fmla="*/ 376618 w 376618"/>
              <a:gd name="connsiteY0" fmla="*/ 762 h 443103"/>
              <a:gd name="connsiteX1" fmla="*/ 375856 w 376618"/>
              <a:gd name="connsiteY1" fmla="*/ 0 h 443103"/>
              <a:gd name="connsiteX2" fmla="*/ 190 w 376618"/>
              <a:gd name="connsiteY2" fmla="*/ 382143 h 443103"/>
              <a:gd name="connsiteX3" fmla="*/ 0 w 376618"/>
              <a:gd name="connsiteY3" fmla="*/ 443103 h 443103"/>
              <a:gd name="connsiteX4" fmla="*/ 260509 w 376618"/>
              <a:gd name="connsiteY4" fmla="*/ 173926 h 443103"/>
              <a:gd name="connsiteX5" fmla="*/ 376428 w 376618"/>
              <a:gd name="connsiteY5" fmla="*/ 952 h 443103"/>
              <a:gd name="connsiteX6" fmla="*/ 376523 w 376618"/>
              <a:gd name="connsiteY6" fmla="*/ 952 h 443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6618" h="443103">
                <a:moveTo>
                  <a:pt x="376618" y="762"/>
                </a:moveTo>
                <a:cubicBezTo>
                  <a:pt x="376618" y="762"/>
                  <a:pt x="376142" y="191"/>
                  <a:pt x="375856" y="0"/>
                </a:cubicBezTo>
                <a:lnTo>
                  <a:pt x="190" y="382143"/>
                </a:lnTo>
                <a:lnTo>
                  <a:pt x="0" y="443103"/>
                </a:lnTo>
                <a:lnTo>
                  <a:pt x="260509" y="173926"/>
                </a:lnTo>
                <a:cubicBezTo>
                  <a:pt x="287750" y="108775"/>
                  <a:pt x="327279" y="50101"/>
                  <a:pt x="376428" y="952"/>
                </a:cubicBezTo>
                <a:lnTo>
                  <a:pt x="376523" y="952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2" name="Freeform: Shape 131">
            <a:extLst>
              <a:ext uri="{FF2B5EF4-FFF2-40B4-BE49-F238E27FC236}">
                <a16:creationId xmlns:a16="http://schemas.microsoft.com/office/drawing/2014/main" id="{5E7C0D7E-1915-A98B-B6D8-32695CEDED62}"/>
              </a:ext>
            </a:extLst>
          </p:cNvPr>
          <p:cNvSpPr/>
          <p:nvPr/>
        </p:nvSpPr>
        <p:spPr>
          <a:xfrm rot="16200000">
            <a:off x="355416" y="1834331"/>
            <a:ext cx="108303" cy="139643"/>
          </a:xfrm>
          <a:custGeom>
            <a:avLst/>
            <a:gdLst>
              <a:gd name="connsiteX0" fmla="*/ 190 w 223170"/>
              <a:gd name="connsiteY0" fmla="*/ 226790 h 287750"/>
              <a:gd name="connsiteX1" fmla="*/ 0 w 223170"/>
              <a:gd name="connsiteY1" fmla="*/ 287750 h 287750"/>
              <a:gd name="connsiteX2" fmla="*/ 219361 w 223170"/>
              <a:gd name="connsiteY2" fmla="*/ 61150 h 287750"/>
              <a:gd name="connsiteX3" fmla="*/ 223171 w 223170"/>
              <a:gd name="connsiteY3" fmla="*/ 0 h 287750"/>
              <a:gd name="connsiteX4" fmla="*/ 190 w 223170"/>
              <a:gd name="connsiteY4" fmla="*/ 226886 h 287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3170" h="287750">
                <a:moveTo>
                  <a:pt x="190" y="226790"/>
                </a:moveTo>
                <a:lnTo>
                  <a:pt x="0" y="287750"/>
                </a:lnTo>
                <a:lnTo>
                  <a:pt x="219361" y="61150"/>
                </a:lnTo>
                <a:cubicBezTo>
                  <a:pt x="219456" y="40481"/>
                  <a:pt x="220789" y="20098"/>
                  <a:pt x="223171" y="0"/>
                </a:cubicBezTo>
                <a:lnTo>
                  <a:pt x="190" y="226886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3" name="Freeform: Shape 132">
            <a:extLst>
              <a:ext uri="{FF2B5EF4-FFF2-40B4-BE49-F238E27FC236}">
                <a16:creationId xmlns:a16="http://schemas.microsoft.com/office/drawing/2014/main" id="{95DAEB21-D76A-72E1-1C36-32CAB80DA679}"/>
              </a:ext>
            </a:extLst>
          </p:cNvPr>
          <p:cNvSpPr/>
          <p:nvPr/>
        </p:nvSpPr>
        <p:spPr>
          <a:xfrm rot="16200000">
            <a:off x="429306" y="1829639"/>
            <a:ext cx="115467" cy="141862"/>
          </a:xfrm>
          <a:custGeom>
            <a:avLst/>
            <a:gdLst>
              <a:gd name="connsiteX0" fmla="*/ 190 w 237934"/>
              <a:gd name="connsiteY0" fmla="*/ 231362 h 292322"/>
              <a:gd name="connsiteX1" fmla="*/ 0 w 237934"/>
              <a:gd name="connsiteY1" fmla="*/ 292322 h 292322"/>
              <a:gd name="connsiteX2" fmla="*/ 237935 w 237934"/>
              <a:gd name="connsiteY2" fmla="*/ 46482 h 292322"/>
              <a:gd name="connsiteX3" fmla="*/ 227552 w 237934"/>
              <a:gd name="connsiteY3" fmla="*/ 0 h 292322"/>
              <a:gd name="connsiteX4" fmla="*/ 190 w 237934"/>
              <a:gd name="connsiteY4" fmla="*/ 231362 h 292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7934" h="292322">
                <a:moveTo>
                  <a:pt x="190" y="231362"/>
                </a:moveTo>
                <a:lnTo>
                  <a:pt x="0" y="292322"/>
                </a:lnTo>
                <a:lnTo>
                  <a:pt x="237935" y="46482"/>
                </a:lnTo>
                <a:cubicBezTo>
                  <a:pt x="233839" y="31242"/>
                  <a:pt x="230314" y="15812"/>
                  <a:pt x="227552" y="0"/>
                </a:cubicBezTo>
                <a:lnTo>
                  <a:pt x="190" y="231362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4" name="Freeform: Shape 133">
            <a:extLst>
              <a:ext uri="{FF2B5EF4-FFF2-40B4-BE49-F238E27FC236}">
                <a16:creationId xmlns:a16="http://schemas.microsoft.com/office/drawing/2014/main" id="{41ABBDD5-B73D-83B3-4C10-2C1BA5912373}"/>
              </a:ext>
            </a:extLst>
          </p:cNvPr>
          <p:cNvSpPr/>
          <p:nvPr/>
        </p:nvSpPr>
        <p:spPr>
          <a:xfrm rot="16200000">
            <a:off x="490646" y="1807775"/>
            <a:ext cx="139180" cy="161877"/>
          </a:xfrm>
          <a:custGeom>
            <a:avLst/>
            <a:gdLst>
              <a:gd name="connsiteX0" fmla="*/ 190 w 286797"/>
              <a:gd name="connsiteY0" fmla="*/ 272605 h 333565"/>
              <a:gd name="connsiteX1" fmla="*/ 0 w 286797"/>
              <a:gd name="connsiteY1" fmla="*/ 333566 h 333565"/>
              <a:gd name="connsiteX2" fmla="*/ 286798 w 286797"/>
              <a:gd name="connsiteY2" fmla="*/ 37147 h 333565"/>
              <a:gd name="connsiteX3" fmla="*/ 268034 w 286797"/>
              <a:gd name="connsiteY3" fmla="*/ 0 h 333565"/>
              <a:gd name="connsiteX4" fmla="*/ 95 w 286797"/>
              <a:gd name="connsiteY4" fmla="*/ 272510 h 3335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6797" h="333565">
                <a:moveTo>
                  <a:pt x="190" y="272605"/>
                </a:moveTo>
                <a:lnTo>
                  <a:pt x="0" y="333566"/>
                </a:lnTo>
                <a:lnTo>
                  <a:pt x="286798" y="37147"/>
                </a:lnTo>
                <a:cubicBezTo>
                  <a:pt x="280035" y="25051"/>
                  <a:pt x="273844" y="12668"/>
                  <a:pt x="268034" y="0"/>
                </a:cubicBezTo>
                <a:lnTo>
                  <a:pt x="95" y="27251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5" name="Freeform: Shape 134">
            <a:extLst>
              <a:ext uri="{FF2B5EF4-FFF2-40B4-BE49-F238E27FC236}">
                <a16:creationId xmlns:a16="http://schemas.microsoft.com/office/drawing/2014/main" id="{53044E98-36C1-FB37-B099-DDD8D1CE5FE9}"/>
              </a:ext>
            </a:extLst>
          </p:cNvPr>
          <p:cNvSpPr/>
          <p:nvPr/>
        </p:nvSpPr>
        <p:spPr>
          <a:xfrm rot="16200000">
            <a:off x="538326" y="1776874"/>
            <a:ext cx="171260" cy="191599"/>
          </a:xfrm>
          <a:custGeom>
            <a:avLst/>
            <a:gdLst>
              <a:gd name="connsiteX0" fmla="*/ 190 w 352901"/>
              <a:gd name="connsiteY0" fmla="*/ 333851 h 394811"/>
              <a:gd name="connsiteX1" fmla="*/ 0 w 352901"/>
              <a:gd name="connsiteY1" fmla="*/ 394811 h 394811"/>
              <a:gd name="connsiteX2" fmla="*/ 352901 w 352901"/>
              <a:gd name="connsiteY2" fmla="*/ 30194 h 394811"/>
              <a:gd name="connsiteX3" fmla="*/ 328327 w 352901"/>
              <a:gd name="connsiteY3" fmla="*/ 0 h 394811"/>
              <a:gd name="connsiteX4" fmla="*/ 190 w 352901"/>
              <a:gd name="connsiteY4" fmla="*/ 333851 h 394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2901" h="394811">
                <a:moveTo>
                  <a:pt x="190" y="333851"/>
                </a:moveTo>
                <a:lnTo>
                  <a:pt x="0" y="394811"/>
                </a:lnTo>
                <a:lnTo>
                  <a:pt x="352901" y="30194"/>
                </a:lnTo>
                <a:cubicBezTo>
                  <a:pt x="344329" y="20479"/>
                  <a:pt x="336232" y="10382"/>
                  <a:pt x="328327" y="0"/>
                </a:cubicBezTo>
                <a:lnTo>
                  <a:pt x="190" y="333851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6" name="Freeform: Shape 135">
            <a:extLst>
              <a:ext uri="{FF2B5EF4-FFF2-40B4-BE49-F238E27FC236}">
                <a16:creationId xmlns:a16="http://schemas.microsoft.com/office/drawing/2014/main" id="{C790AC45-4A8B-BD90-0372-B2737A8E040B}"/>
              </a:ext>
            </a:extLst>
          </p:cNvPr>
          <p:cNvSpPr/>
          <p:nvPr/>
        </p:nvSpPr>
        <p:spPr>
          <a:xfrm rot="16200000">
            <a:off x="565945" y="1748932"/>
            <a:ext cx="179857" cy="173988"/>
          </a:xfrm>
          <a:custGeom>
            <a:avLst/>
            <a:gdLst>
              <a:gd name="connsiteX0" fmla="*/ 0 w 370617"/>
              <a:gd name="connsiteY0" fmla="*/ 348996 h 358521"/>
              <a:gd name="connsiteX1" fmla="*/ 47625 w 370617"/>
              <a:gd name="connsiteY1" fmla="*/ 358521 h 358521"/>
              <a:gd name="connsiteX2" fmla="*/ 370618 w 370617"/>
              <a:gd name="connsiteY2" fmla="*/ 24098 h 358521"/>
              <a:gd name="connsiteX3" fmla="*/ 340328 w 370617"/>
              <a:gd name="connsiteY3" fmla="*/ 0 h 358521"/>
              <a:gd name="connsiteX4" fmla="*/ 0 w 370617"/>
              <a:gd name="connsiteY4" fmla="*/ 348996 h 358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0617" h="358521">
                <a:moveTo>
                  <a:pt x="0" y="348996"/>
                </a:moveTo>
                <a:lnTo>
                  <a:pt x="47625" y="358521"/>
                </a:lnTo>
                <a:lnTo>
                  <a:pt x="370618" y="24098"/>
                </a:lnTo>
                <a:cubicBezTo>
                  <a:pt x="360236" y="16383"/>
                  <a:pt x="350139" y="8382"/>
                  <a:pt x="340328" y="0"/>
                </a:cubicBezTo>
                <a:lnTo>
                  <a:pt x="0" y="348996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7" name="Freeform: Shape 136">
            <a:extLst>
              <a:ext uri="{FF2B5EF4-FFF2-40B4-BE49-F238E27FC236}">
                <a16:creationId xmlns:a16="http://schemas.microsoft.com/office/drawing/2014/main" id="{CA4E4EC3-9FB4-0374-6497-B5B8C3F39384}"/>
              </a:ext>
            </a:extLst>
          </p:cNvPr>
          <p:cNvSpPr/>
          <p:nvPr/>
        </p:nvSpPr>
        <p:spPr>
          <a:xfrm rot="16200000">
            <a:off x="596198" y="1700604"/>
            <a:ext cx="151615" cy="141723"/>
          </a:xfrm>
          <a:custGeom>
            <a:avLst/>
            <a:gdLst>
              <a:gd name="connsiteX0" fmla="*/ 0 w 312420"/>
              <a:gd name="connsiteY0" fmla="*/ 282512 h 292036"/>
              <a:gd name="connsiteX1" fmla="*/ 47625 w 312420"/>
              <a:gd name="connsiteY1" fmla="*/ 292037 h 292036"/>
              <a:gd name="connsiteX2" fmla="*/ 312420 w 312420"/>
              <a:gd name="connsiteY2" fmla="*/ 17907 h 292036"/>
              <a:gd name="connsiteX3" fmla="*/ 275463 w 312420"/>
              <a:gd name="connsiteY3" fmla="*/ 0 h 292036"/>
              <a:gd name="connsiteX4" fmla="*/ 0 w 312420"/>
              <a:gd name="connsiteY4" fmla="*/ 282512 h 292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2420" h="292036">
                <a:moveTo>
                  <a:pt x="0" y="282512"/>
                </a:moveTo>
                <a:lnTo>
                  <a:pt x="47625" y="292037"/>
                </a:lnTo>
                <a:lnTo>
                  <a:pt x="312420" y="17907"/>
                </a:lnTo>
                <a:cubicBezTo>
                  <a:pt x="299847" y="12383"/>
                  <a:pt x="287560" y="6477"/>
                  <a:pt x="275463" y="0"/>
                </a:cubicBezTo>
                <a:lnTo>
                  <a:pt x="0" y="282512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8" name="Freeform: Shape 137">
            <a:extLst>
              <a:ext uri="{FF2B5EF4-FFF2-40B4-BE49-F238E27FC236}">
                <a16:creationId xmlns:a16="http://schemas.microsoft.com/office/drawing/2014/main" id="{296B2F99-1FB9-89F0-BCFC-9EB4080688A2}"/>
              </a:ext>
            </a:extLst>
          </p:cNvPr>
          <p:cNvSpPr/>
          <p:nvPr/>
        </p:nvSpPr>
        <p:spPr>
          <a:xfrm rot="16200000">
            <a:off x="616167" y="1641991"/>
            <a:ext cx="133912" cy="119489"/>
          </a:xfrm>
          <a:custGeom>
            <a:avLst/>
            <a:gdLst>
              <a:gd name="connsiteX0" fmla="*/ 0 w 275939"/>
              <a:gd name="connsiteY0" fmla="*/ 236696 h 246221"/>
              <a:gd name="connsiteX1" fmla="*/ 47625 w 275939"/>
              <a:gd name="connsiteY1" fmla="*/ 246221 h 246221"/>
              <a:gd name="connsiteX2" fmla="*/ 275939 w 275939"/>
              <a:gd name="connsiteY2" fmla="*/ 9811 h 246221"/>
              <a:gd name="connsiteX3" fmla="*/ 230791 w 275939"/>
              <a:gd name="connsiteY3" fmla="*/ 0 h 246221"/>
              <a:gd name="connsiteX4" fmla="*/ 0 w 275939"/>
              <a:gd name="connsiteY4" fmla="*/ 236696 h 246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5939" h="246221">
                <a:moveTo>
                  <a:pt x="0" y="236696"/>
                </a:moveTo>
                <a:lnTo>
                  <a:pt x="47625" y="246221"/>
                </a:lnTo>
                <a:lnTo>
                  <a:pt x="275939" y="9811"/>
                </a:lnTo>
                <a:cubicBezTo>
                  <a:pt x="260604" y="7239"/>
                  <a:pt x="245650" y="3905"/>
                  <a:pt x="230791" y="0"/>
                </a:cubicBezTo>
                <a:lnTo>
                  <a:pt x="0" y="236696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9" name="Freeform: Shape 138">
            <a:extLst>
              <a:ext uri="{FF2B5EF4-FFF2-40B4-BE49-F238E27FC236}">
                <a16:creationId xmlns:a16="http://schemas.microsoft.com/office/drawing/2014/main" id="{C98A7C95-9BD5-E091-9E0E-963E23A641B2}"/>
              </a:ext>
            </a:extLst>
          </p:cNvPr>
          <p:cNvSpPr/>
          <p:nvPr/>
        </p:nvSpPr>
        <p:spPr>
          <a:xfrm rot="16200000">
            <a:off x="619472" y="1562094"/>
            <a:ext cx="132987" cy="113804"/>
          </a:xfrm>
          <a:custGeom>
            <a:avLst/>
            <a:gdLst>
              <a:gd name="connsiteX0" fmla="*/ 0 w 274034"/>
              <a:gd name="connsiteY0" fmla="*/ 224981 h 234505"/>
              <a:gd name="connsiteX1" fmla="*/ 47625 w 274034"/>
              <a:gd name="connsiteY1" fmla="*/ 234506 h 234505"/>
              <a:gd name="connsiteX2" fmla="*/ 274034 w 274034"/>
              <a:gd name="connsiteY2" fmla="*/ 0 h 234505"/>
              <a:gd name="connsiteX3" fmla="*/ 214122 w 274034"/>
              <a:gd name="connsiteY3" fmla="*/ 5334 h 234505"/>
              <a:gd name="connsiteX4" fmla="*/ 0 w 274034"/>
              <a:gd name="connsiteY4" fmla="*/ 224885 h 234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4034" h="234505">
                <a:moveTo>
                  <a:pt x="0" y="224981"/>
                </a:moveTo>
                <a:lnTo>
                  <a:pt x="47625" y="234506"/>
                </a:lnTo>
                <a:lnTo>
                  <a:pt x="274034" y="0"/>
                </a:lnTo>
                <a:cubicBezTo>
                  <a:pt x="254413" y="2858"/>
                  <a:pt x="234410" y="4667"/>
                  <a:pt x="214122" y="5334"/>
                </a:cubicBezTo>
                <a:lnTo>
                  <a:pt x="0" y="224885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0" name="Freeform: Shape 139">
            <a:extLst>
              <a:ext uri="{FF2B5EF4-FFF2-40B4-BE49-F238E27FC236}">
                <a16:creationId xmlns:a16="http://schemas.microsoft.com/office/drawing/2014/main" id="{D570D6B2-84A3-D772-E69F-940C34EBA84C}"/>
              </a:ext>
            </a:extLst>
          </p:cNvPr>
          <p:cNvSpPr/>
          <p:nvPr/>
        </p:nvSpPr>
        <p:spPr>
          <a:xfrm rot="16200000">
            <a:off x="541515" y="1405510"/>
            <a:ext cx="208701" cy="194003"/>
          </a:xfrm>
          <a:custGeom>
            <a:avLst/>
            <a:gdLst>
              <a:gd name="connsiteX0" fmla="*/ 264700 w 430053"/>
              <a:gd name="connsiteY0" fmla="*/ 118777 h 399764"/>
              <a:gd name="connsiteX1" fmla="*/ 0 w 430053"/>
              <a:gd name="connsiteY1" fmla="*/ 390239 h 399764"/>
              <a:gd name="connsiteX2" fmla="*/ 47625 w 430053"/>
              <a:gd name="connsiteY2" fmla="*/ 399764 h 399764"/>
              <a:gd name="connsiteX3" fmla="*/ 430054 w 430053"/>
              <a:gd name="connsiteY3" fmla="*/ 3810 h 399764"/>
              <a:gd name="connsiteX4" fmla="*/ 426530 w 430053"/>
              <a:gd name="connsiteY4" fmla="*/ 0 h 399764"/>
              <a:gd name="connsiteX5" fmla="*/ 264700 w 430053"/>
              <a:gd name="connsiteY5" fmla="*/ 118777 h 399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0053" h="399764">
                <a:moveTo>
                  <a:pt x="264700" y="118777"/>
                </a:moveTo>
                <a:lnTo>
                  <a:pt x="0" y="390239"/>
                </a:lnTo>
                <a:lnTo>
                  <a:pt x="47625" y="399764"/>
                </a:lnTo>
                <a:lnTo>
                  <a:pt x="430054" y="3810"/>
                </a:lnTo>
                <a:cubicBezTo>
                  <a:pt x="428911" y="2572"/>
                  <a:pt x="427672" y="1238"/>
                  <a:pt x="426530" y="0"/>
                </a:cubicBezTo>
                <a:cubicBezTo>
                  <a:pt x="380714" y="49054"/>
                  <a:pt x="325946" y="89535"/>
                  <a:pt x="264700" y="118777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grpSp>
        <p:nvGrpSpPr>
          <p:cNvPr id="198" name="Group 197">
            <a:extLst>
              <a:ext uri="{FF2B5EF4-FFF2-40B4-BE49-F238E27FC236}">
                <a16:creationId xmlns:a16="http://schemas.microsoft.com/office/drawing/2014/main" id="{E634075B-ABBE-70B2-166D-901AE74CEAC1}"/>
              </a:ext>
            </a:extLst>
          </p:cNvPr>
          <p:cNvGrpSpPr/>
          <p:nvPr/>
        </p:nvGrpSpPr>
        <p:grpSpPr>
          <a:xfrm>
            <a:off x="109551" y="1329380"/>
            <a:ext cx="522331" cy="522470"/>
            <a:chOff x="109551" y="432771"/>
            <a:chExt cx="522331" cy="522470"/>
          </a:xfrm>
        </p:grpSpPr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656936E4-D931-1B7D-A524-ABB4605E3799}"/>
                </a:ext>
              </a:extLst>
            </p:cNvPr>
            <p:cNvSpPr/>
            <p:nvPr/>
          </p:nvSpPr>
          <p:spPr>
            <a:xfrm rot="16200000">
              <a:off x="109482" y="432840"/>
              <a:ext cx="522470" cy="522331"/>
            </a:xfrm>
            <a:custGeom>
              <a:avLst/>
              <a:gdLst>
                <a:gd name="connsiteX0" fmla="*/ 921544 w 1076610"/>
                <a:gd name="connsiteY0" fmla="*/ 160782 h 1076324"/>
                <a:gd name="connsiteX1" fmla="*/ 745236 w 1076610"/>
                <a:gd name="connsiteY1" fmla="*/ 41434 h 1076324"/>
                <a:gd name="connsiteX2" fmla="*/ 538067 w 1076610"/>
                <a:gd name="connsiteY2" fmla="*/ 0 h 1076324"/>
                <a:gd name="connsiteX3" fmla="*/ 315087 w 1076610"/>
                <a:gd name="connsiteY3" fmla="*/ 48387 h 1076324"/>
                <a:gd name="connsiteX4" fmla="*/ 157353 w 1076610"/>
                <a:gd name="connsiteY4" fmla="*/ 157829 h 1076324"/>
                <a:gd name="connsiteX5" fmla="*/ 157258 w 1076610"/>
                <a:gd name="connsiteY5" fmla="*/ 157829 h 1076324"/>
                <a:gd name="connsiteX6" fmla="*/ 41338 w 1076610"/>
                <a:gd name="connsiteY6" fmla="*/ 330898 h 1076324"/>
                <a:gd name="connsiteX7" fmla="*/ 3810 w 1076610"/>
                <a:gd name="connsiteY7" fmla="*/ 474155 h 1076324"/>
                <a:gd name="connsiteX8" fmla="*/ 0 w 1076610"/>
                <a:gd name="connsiteY8" fmla="*/ 535305 h 1076324"/>
                <a:gd name="connsiteX9" fmla="*/ 0 w 1076610"/>
                <a:gd name="connsiteY9" fmla="*/ 538067 h 1076324"/>
                <a:gd name="connsiteX10" fmla="*/ 4763 w 1076610"/>
                <a:gd name="connsiteY10" fmla="*/ 608457 h 1076324"/>
                <a:gd name="connsiteX11" fmla="*/ 8382 w 1076610"/>
                <a:gd name="connsiteY11" fmla="*/ 631508 h 1076324"/>
                <a:gd name="connsiteX12" fmla="*/ 18764 w 1076610"/>
                <a:gd name="connsiteY12" fmla="*/ 677989 h 1076324"/>
                <a:gd name="connsiteX13" fmla="*/ 48959 w 1076610"/>
                <a:gd name="connsiteY13" fmla="*/ 761810 h 1076324"/>
                <a:gd name="connsiteX14" fmla="*/ 67723 w 1076610"/>
                <a:gd name="connsiteY14" fmla="*/ 798957 h 1076324"/>
                <a:gd name="connsiteX15" fmla="*/ 69342 w 1076610"/>
                <a:gd name="connsiteY15" fmla="*/ 802005 h 1076324"/>
                <a:gd name="connsiteX16" fmla="*/ 109252 w 1076610"/>
                <a:gd name="connsiteY16" fmla="*/ 862489 h 1076324"/>
                <a:gd name="connsiteX17" fmla="*/ 133826 w 1076610"/>
                <a:gd name="connsiteY17" fmla="*/ 892683 h 1076324"/>
                <a:gd name="connsiteX18" fmla="*/ 188119 w 1076610"/>
                <a:gd name="connsiteY18" fmla="*/ 946404 h 1076324"/>
                <a:gd name="connsiteX19" fmla="*/ 218408 w 1076610"/>
                <a:gd name="connsiteY19" fmla="*/ 970502 h 1076324"/>
                <a:gd name="connsiteX20" fmla="*/ 285179 w 1076610"/>
                <a:gd name="connsiteY20" fmla="*/ 1012888 h 1076324"/>
                <a:gd name="connsiteX21" fmla="*/ 322136 w 1076610"/>
                <a:gd name="connsiteY21" fmla="*/ 1030796 h 1076324"/>
                <a:gd name="connsiteX22" fmla="*/ 402527 w 1076610"/>
                <a:gd name="connsiteY22" fmla="*/ 1058704 h 1076324"/>
                <a:gd name="connsiteX23" fmla="*/ 447675 w 1076610"/>
                <a:gd name="connsiteY23" fmla="*/ 1068515 h 1076324"/>
                <a:gd name="connsiteX24" fmla="*/ 451961 w 1076610"/>
                <a:gd name="connsiteY24" fmla="*/ 1069372 h 1076324"/>
                <a:gd name="connsiteX25" fmla="*/ 538353 w 1076610"/>
                <a:gd name="connsiteY25" fmla="*/ 1076325 h 1076324"/>
                <a:gd name="connsiteX26" fmla="*/ 557213 w 1076610"/>
                <a:gd name="connsiteY26" fmla="*/ 1075849 h 1076324"/>
                <a:gd name="connsiteX27" fmla="*/ 617125 w 1076610"/>
                <a:gd name="connsiteY27" fmla="*/ 1070515 h 1076324"/>
                <a:gd name="connsiteX28" fmla="*/ 648557 w 1076610"/>
                <a:gd name="connsiteY28" fmla="*/ 1064990 h 1076324"/>
                <a:gd name="connsiteX29" fmla="*/ 769715 w 1076610"/>
                <a:gd name="connsiteY29" fmla="*/ 1023937 h 1076324"/>
                <a:gd name="connsiteX30" fmla="*/ 931545 w 1076610"/>
                <a:gd name="connsiteY30" fmla="*/ 905161 h 1076324"/>
                <a:gd name="connsiteX31" fmla="*/ 1007364 w 1076610"/>
                <a:gd name="connsiteY31" fmla="*/ 802005 h 1076324"/>
                <a:gd name="connsiteX32" fmla="*/ 1071848 w 1076610"/>
                <a:gd name="connsiteY32" fmla="*/ 608552 h 1076324"/>
                <a:gd name="connsiteX33" fmla="*/ 1076611 w 1076610"/>
                <a:gd name="connsiteY33" fmla="*/ 538162 h 1076324"/>
                <a:gd name="connsiteX34" fmla="*/ 921925 w 1076610"/>
                <a:gd name="connsiteY34" fmla="*/ 160687 h 1076324"/>
                <a:gd name="connsiteX35" fmla="*/ 845534 w 1076610"/>
                <a:gd name="connsiteY35" fmla="*/ 786479 h 1076324"/>
                <a:gd name="connsiteX36" fmla="*/ 685514 w 1076610"/>
                <a:gd name="connsiteY36" fmla="*/ 904970 h 1076324"/>
                <a:gd name="connsiteX37" fmla="*/ 579977 w 1076610"/>
                <a:gd name="connsiteY37" fmla="*/ 931259 h 1076324"/>
                <a:gd name="connsiteX38" fmla="*/ 538163 w 1076610"/>
                <a:gd name="connsiteY38" fmla="*/ 933545 h 1076324"/>
                <a:gd name="connsiteX39" fmla="*/ 524637 w 1076610"/>
                <a:gd name="connsiteY39" fmla="*/ 933260 h 1076324"/>
                <a:gd name="connsiteX40" fmla="*/ 430339 w 1076610"/>
                <a:gd name="connsiteY40" fmla="*/ 918496 h 1076324"/>
                <a:gd name="connsiteX41" fmla="*/ 407384 w 1076610"/>
                <a:gd name="connsiteY41" fmla="*/ 911352 h 1076324"/>
                <a:gd name="connsiteX42" fmla="*/ 390525 w 1076610"/>
                <a:gd name="connsiteY42" fmla="*/ 904780 h 1076324"/>
                <a:gd name="connsiteX43" fmla="*/ 230600 w 1076610"/>
                <a:gd name="connsiteY43" fmla="*/ 786575 h 1076324"/>
                <a:gd name="connsiteX44" fmla="*/ 173069 w 1076610"/>
                <a:gd name="connsiteY44" fmla="*/ 689991 h 1076324"/>
                <a:gd name="connsiteX45" fmla="*/ 161163 w 1076610"/>
                <a:gd name="connsiteY45" fmla="*/ 657416 h 1076324"/>
                <a:gd name="connsiteX46" fmla="*/ 143065 w 1076610"/>
                <a:gd name="connsiteY46" fmla="*/ 549593 h 1076324"/>
                <a:gd name="connsiteX47" fmla="*/ 142780 w 1076610"/>
                <a:gd name="connsiteY47" fmla="*/ 538258 h 1076324"/>
                <a:gd name="connsiteX48" fmla="*/ 143161 w 1076610"/>
                <a:gd name="connsiteY48" fmla="*/ 524256 h 1076324"/>
                <a:gd name="connsiteX49" fmla="*/ 145732 w 1076610"/>
                <a:gd name="connsiteY49" fmla="*/ 491871 h 1076324"/>
                <a:gd name="connsiteX50" fmla="*/ 212503 w 1076610"/>
                <a:gd name="connsiteY50" fmla="*/ 314135 h 1076324"/>
                <a:gd name="connsiteX51" fmla="*/ 441770 w 1076610"/>
                <a:gd name="connsiteY51" fmla="*/ 154876 h 1076324"/>
                <a:gd name="connsiteX52" fmla="*/ 538067 w 1076610"/>
                <a:gd name="connsiteY52" fmla="*/ 142970 h 1076324"/>
                <a:gd name="connsiteX53" fmla="*/ 631984 w 1076610"/>
                <a:gd name="connsiteY53" fmla="*/ 154305 h 1076324"/>
                <a:gd name="connsiteX54" fmla="*/ 859155 w 1076610"/>
                <a:gd name="connsiteY54" fmla="*/ 307943 h 1076324"/>
                <a:gd name="connsiteX55" fmla="*/ 932974 w 1076610"/>
                <a:gd name="connsiteY55" fmla="*/ 524256 h 1076324"/>
                <a:gd name="connsiteX56" fmla="*/ 933355 w 1076610"/>
                <a:gd name="connsiteY56" fmla="*/ 538258 h 1076324"/>
                <a:gd name="connsiteX57" fmla="*/ 845534 w 1076610"/>
                <a:gd name="connsiteY57" fmla="*/ 786575 h 1076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1076610" h="1076324">
                  <a:moveTo>
                    <a:pt x="921544" y="160782"/>
                  </a:moveTo>
                  <a:cubicBezTo>
                    <a:pt x="871633" y="110109"/>
                    <a:pt x="811911" y="69247"/>
                    <a:pt x="745236" y="41434"/>
                  </a:cubicBezTo>
                  <a:cubicBezTo>
                    <a:pt x="681419" y="14764"/>
                    <a:pt x="611505" y="0"/>
                    <a:pt x="538067" y="0"/>
                  </a:cubicBezTo>
                  <a:cubicBezTo>
                    <a:pt x="458534" y="0"/>
                    <a:pt x="383000" y="17431"/>
                    <a:pt x="315087" y="48387"/>
                  </a:cubicBezTo>
                  <a:cubicBezTo>
                    <a:pt x="256032" y="75343"/>
                    <a:pt x="202692" y="112490"/>
                    <a:pt x="157353" y="157829"/>
                  </a:cubicBezTo>
                  <a:lnTo>
                    <a:pt x="157258" y="157829"/>
                  </a:lnTo>
                  <a:cubicBezTo>
                    <a:pt x="108109" y="207169"/>
                    <a:pt x="68580" y="265843"/>
                    <a:pt x="41338" y="330898"/>
                  </a:cubicBezTo>
                  <a:cubicBezTo>
                    <a:pt x="22574" y="375857"/>
                    <a:pt x="9811" y="423958"/>
                    <a:pt x="3810" y="474155"/>
                  </a:cubicBezTo>
                  <a:cubicBezTo>
                    <a:pt x="1429" y="494252"/>
                    <a:pt x="95" y="514636"/>
                    <a:pt x="0" y="535305"/>
                  </a:cubicBezTo>
                  <a:cubicBezTo>
                    <a:pt x="0" y="536258"/>
                    <a:pt x="0" y="537210"/>
                    <a:pt x="0" y="538067"/>
                  </a:cubicBezTo>
                  <a:cubicBezTo>
                    <a:pt x="0" y="561975"/>
                    <a:pt x="1714" y="585407"/>
                    <a:pt x="4763" y="608457"/>
                  </a:cubicBezTo>
                  <a:cubicBezTo>
                    <a:pt x="5810" y="616172"/>
                    <a:pt x="7048" y="623887"/>
                    <a:pt x="8382" y="631508"/>
                  </a:cubicBezTo>
                  <a:cubicBezTo>
                    <a:pt x="11144" y="647224"/>
                    <a:pt x="14669" y="662750"/>
                    <a:pt x="18764" y="677989"/>
                  </a:cubicBezTo>
                  <a:cubicBezTo>
                    <a:pt x="26575" y="706946"/>
                    <a:pt x="36671" y="734949"/>
                    <a:pt x="48959" y="761810"/>
                  </a:cubicBezTo>
                  <a:cubicBezTo>
                    <a:pt x="54769" y="774478"/>
                    <a:pt x="60960" y="786860"/>
                    <a:pt x="67723" y="798957"/>
                  </a:cubicBezTo>
                  <a:cubicBezTo>
                    <a:pt x="68294" y="799910"/>
                    <a:pt x="68771" y="800957"/>
                    <a:pt x="69342" y="802005"/>
                  </a:cubicBezTo>
                  <a:cubicBezTo>
                    <a:pt x="81248" y="823151"/>
                    <a:pt x="94679" y="843248"/>
                    <a:pt x="109252" y="862489"/>
                  </a:cubicBezTo>
                  <a:cubicBezTo>
                    <a:pt x="117062" y="872871"/>
                    <a:pt x="125254" y="882872"/>
                    <a:pt x="133826" y="892683"/>
                  </a:cubicBezTo>
                  <a:cubicBezTo>
                    <a:pt x="150590" y="911828"/>
                    <a:pt x="168783" y="929831"/>
                    <a:pt x="188119" y="946404"/>
                  </a:cubicBezTo>
                  <a:cubicBezTo>
                    <a:pt x="197929" y="954786"/>
                    <a:pt x="208026" y="962787"/>
                    <a:pt x="218408" y="970502"/>
                  </a:cubicBezTo>
                  <a:cubicBezTo>
                    <a:pt x="239554" y="986219"/>
                    <a:pt x="261842" y="1000411"/>
                    <a:pt x="285179" y="1012888"/>
                  </a:cubicBezTo>
                  <a:cubicBezTo>
                    <a:pt x="297180" y="1019366"/>
                    <a:pt x="309563" y="1025271"/>
                    <a:pt x="322136" y="1030796"/>
                  </a:cubicBezTo>
                  <a:cubicBezTo>
                    <a:pt x="347948" y="1042130"/>
                    <a:pt x="374713" y="1051465"/>
                    <a:pt x="402527" y="1058704"/>
                  </a:cubicBezTo>
                  <a:cubicBezTo>
                    <a:pt x="417386" y="1062609"/>
                    <a:pt x="432340" y="1065943"/>
                    <a:pt x="447675" y="1068515"/>
                  </a:cubicBezTo>
                  <a:cubicBezTo>
                    <a:pt x="449104" y="1068800"/>
                    <a:pt x="450532" y="1069086"/>
                    <a:pt x="451961" y="1069372"/>
                  </a:cubicBezTo>
                  <a:cubicBezTo>
                    <a:pt x="480155" y="1073944"/>
                    <a:pt x="508921" y="1076325"/>
                    <a:pt x="538353" y="1076325"/>
                  </a:cubicBezTo>
                  <a:cubicBezTo>
                    <a:pt x="544639" y="1076325"/>
                    <a:pt x="550926" y="1076039"/>
                    <a:pt x="557213" y="1075849"/>
                  </a:cubicBezTo>
                  <a:cubicBezTo>
                    <a:pt x="577501" y="1075182"/>
                    <a:pt x="597503" y="1073372"/>
                    <a:pt x="617125" y="1070515"/>
                  </a:cubicBezTo>
                  <a:cubicBezTo>
                    <a:pt x="627697" y="1068991"/>
                    <a:pt x="638270" y="1067181"/>
                    <a:pt x="648557" y="1064990"/>
                  </a:cubicBezTo>
                  <a:cubicBezTo>
                    <a:pt x="691039" y="1056132"/>
                    <a:pt x="731520" y="1042130"/>
                    <a:pt x="769715" y="1023937"/>
                  </a:cubicBezTo>
                  <a:cubicBezTo>
                    <a:pt x="830961" y="994696"/>
                    <a:pt x="885730" y="954214"/>
                    <a:pt x="931545" y="905161"/>
                  </a:cubicBezTo>
                  <a:cubicBezTo>
                    <a:pt x="960692" y="874014"/>
                    <a:pt x="986219" y="839438"/>
                    <a:pt x="1007364" y="802005"/>
                  </a:cubicBezTo>
                  <a:cubicBezTo>
                    <a:pt x="1040416" y="743426"/>
                    <a:pt x="1062704" y="678085"/>
                    <a:pt x="1071848" y="608552"/>
                  </a:cubicBezTo>
                  <a:cubicBezTo>
                    <a:pt x="1074896" y="585502"/>
                    <a:pt x="1076611" y="562070"/>
                    <a:pt x="1076611" y="538162"/>
                  </a:cubicBezTo>
                  <a:cubicBezTo>
                    <a:pt x="1076611" y="391097"/>
                    <a:pt x="1017556" y="257842"/>
                    <a:pt x="921925" y="160687"/>
                  </a:cubicBezTo>
                  <a:close/>
                  <a:moveTo>
                    <a:pt x="845534" y="786479"/>
                  </a:moveTo>
                  <a:cubicBezTo>
                    <a:pt x="803434" y="838486"/>
                    <a:pt x="748474" y="879539"/>
                    <a:pt x="685514" y="904970"/>
                  </a:cubicBezTo>
                  <a:cubicBezTo>
                    <a:pt x="652272" y="918305"/>
                    <a:pt x="616839" y="927259"/>
                    <a:pt x="579977" y="931259"/>
                  </a:cubicBezTo>
                  <a:cubicBezTo>
                    <a:pt x="566261" y="932688"/>
                    <a:pt x="552260" y="933545"/>
                    <a:pt x="538163" y="933545"/>
                  </a:cubicBezTo>
                  <a:cubicBezTo>
                    <a:pt x="533686" y="933545"/>
                    <a:pt x="529114" y="933450"/>
                    <a:pt x="524637" y="933260"/>
                  </a:cubicBezTo>
                  <a:cubicBezTo>
                    <a:pt x="492062" y="932117"/>
                    <a:pt x="460534" y="927068"/>
                    <a:pt x="430339" y="918496"/>
                  </a:cubicBezTo>
                  <a:cubicBezTo>
                    <a:pt x="422624" y="916305"/>
                    <a:pt x="414909" y="913924"/>
                    <a:pt x="407384" y="911352"/>
                  </a:cubicBezTo>
                  <a:cubicBezTo>
                    <a:pt x="401669" y="909352"/>
                    <a:pt x="396049" y="906971"/>
                    <a:pt x="390525" y="904780"/>
                  </a:cubicBezTo>
                  <a:cubicBezTo>
                    <a:pt x="327565" y="879443"/>
                    <a:pt x="272605" y="838581"/>
                    <a:pt x="230600" y="786575"/>
                  </a:cubicBezTo>
                  <a:cubicBezTo>
                    <a:pt x="207073" y="757523"/>
                    <a:pt x="187643" y="725043"/>
                    <a:pt x="173069" y="689991"/>
                  </a:cubicBezTo>
                  <a:cubicBezTo>
                    <a:pt x="168593" y="679323"/>
                    <a:pt x="164687" y="668464"/>
                    <a:pt x="161163" y="657416"/>
                  </a:cubicBezTo>
                  <a:cubicBezTo>
                    <a:pt x="150304" y="623221"/>
                    <a:pt x="144113" y="587026"/>
                    <a:pt x="143065" y="549593"/>
                  </a:cubicBezTo>
                  <a:cubicBezTo>
                    <a:pt x="142970" y="545783"/>
                    <a:pt x="142780" y="542068"/>
                    <a:pt x="142780" y="538258"/>
                  </a:cubicBezTo>
                  <a:cubicBezTo>
                    <a:pt x="142780" y="533591"/>
                    <a:pt x="142970" y="528923"/>
                    <a:pt x="143161" y="524256"/>
                  </a:cubicBezTo>
                  <a:cubicBezTo>
                    <a:pt x="143542" y="513302"/>
                    <a:pt x="144494" y="502539"/>
                    <a:pt x="145732" y="491871"/>
                  </a:cubicBezTo>
                  <a:cubicBezTo>
                    <a:pt x="153353" y="426434"/>
                    <a:pt x="176879" y="365760"/>
                    <a:pt x="212503" y="314135"/>
                  </a:cubicBezTo>
                  <a:cubicBezTo>
                    <a:pt x="266319" y="236220"/>
                    <a:pt x="347281" y="178498"/>
                    <a:pt x="441770" y="154876"/>
                  </a:cubicBezTo>
                  <a:cubicBezTo>
                    <a:pt x="472630" y="147161"/>
                    <a:pt x="504825" y="142970"/>
                    <a:pt x="538067" y="142970"/>
                  </a:cubicBezTo>
                  <a:cubicBezTo>
                    <a:pt x="571310" y="142970"/>
                    <a:pt x="601885" y="146971"/>
                    <a:pt x="631984" y="154305"/>
                  </a:cubicBezTo>
                  <a:cubicBezTo>
                    <a:pt x="724948" y="176974"/>
                    <a:pt x="804958" y="232505"/>
                    <a:pt x="859155" y="307943"/>
                  </a:cubicBezTo>
                  <a:cubicBezTo>
                    <a:pt x="903256" y="369284"/>
                    <a:pt x="930116" y="443674"/>
                    <a:pt x="932974" y="524256"/>
                  </a:cubicBezTo>
                  <a:cubicBezTo>
                    <a:pt x="933164" y="528923"/>
                    <a:pt x="933355" y="533591"/>
                    <a:pt x="933355" y="538258"/>
                  </a:cubicBezTo>
                  <a:cubicBezTo>
                    <a:pt x="933355" y="632365"/>
                    <a:pt x="900398" y="718661"/>
                    <a:pt x="845534" y="786575"/>
                  </a:cubicBezTo>
                  <a:close/>
                </a:path>
              </a:pathLst>
            </a:custGeom>
            <a:solidFill>
              <a:srgbClr val="E500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57BAAE0E-19B7-5F17-B8D8-BB5628E6D705}"/>
                </a:ext>
              </a:extLst>
            </p:cNvPr>
            <p:cNvSpPr/>
            <p:nvPr/>
          </p:nvSpPr>
          <p:spPr>
            <a:xfrm rot="16200000">
              <a:off x="173711" y="507700"/>
              <a:ext cx="383336" cy="372890"/>
            </a:xfrm>
            <a:custGeom>
              <a:avLst/>
              <a:gdLst>
                <a:gd name="connsiteX0" fmla="*/ 647414 w 789908"/>
                <a:gd name="connsiteY0" fmla="*/ 528638 h 768381"/>
                <a:gd name="connsiteX1" fmla="*/ 789909 w 789908"/>
                <a:gd name="connsiteY1" fmla="*/ 381286 h 768381"/>
                <a:gd name="connsiteX2" fmla="*/ 716090 w 789908"/>
                <a:gd name="connsiteY2" fmla="*/ 164973 h 768381"/>
                <a:gd name="connsiteX3" fmla="*/ 633032 w 789908"/>
                <a:gd name="connsiteY3" fmla="*/ 190500 h 768381"/>
                <a:gd name="connsiteX4" fmla="*/ 485394 w 789908"/>
                <a:gd name="connsiteY4" fmla="*/ 42863 h 768381"/>
                <a:gd name="connsiteX5" fmla="*/ 488823 w 789908"/>
                <a:gd name="connsiteY5" fmla="*/ 11335 h 768381"/>
                <a:gd name="connsiteX6" fmla="*/ 394907 w 789908"/>
                <a:gd name="connsiteY6" fmla="*/ 0 h 768381"/>
                <a:gd name="connsiteX7" fmla="*/ 298609 w 789908"/>
                <a:gd name="connsiteY7" fmla="*/ 11906 h 768381"/>
                <a:gd name="connsiteX8" fmla="*/ 304419 w 789908"/>
                <a:gd name="connsiteY8" fmla="*/ 52388 h 768381"/>
                <a:gd name="connsiteX9" fmla="*/ 156782 w 789908"/>
                <a:gd name="connsiteY9" fmla="*/ 200025 h 768381"/>
                <a:gd name="connsiteX10" fmla="*/ 69342 w 789908"/>
                <a:gd name="connsiteY10" fmla="*/ 171164 h 768381"/>
                <a:gd name="connsiteX11" fmla="*/ 0 w 789908"/>
                <a:gd name="connsiteY11" fmla="*/ 381286 h 768381"/>
                <a:gd name="connsiteX12" fmla="*/ 142494 w 789908"/>
                <a:gd name="connsiteY12" fmla="*/ 528638 h 768381"/>
                <a:gd name="connsiteX13" fmla="*/ 87440 w 789908"/>
                <a:gd name="connsiteY13" fmla="*/ 643604 h 768381"/>
                <a:gd name="connsiteX14" fmla="*/ 264224 w 789908"/>
                <a:gd name="connsiteY14" fmla="*/ 768382 h 768381"/>
                <a:gd name="connsiteX15" fmla="*/ 404432 w 789908"/>
                <a:gd name="connsiteY15" fmla="*/ 666750 h 768381"/>
                <a:gd name="connsiteX16" fmla="*/ 542354 w 789908"/>
                <a:gd name="connsiteY16" fmla="*/ 762000 h 768381"/>
                <a:gd name="connsiteX17" fmla="*/ 702374 w 789908"/>
                <a:gd name="connsiteY17" fmla="*/ 643509 h 768381"/>
                <a:gd name="connsiteX18" fmla="*/ 647319 w 789908"/>
                <a:gd name="connsiteY18" fmla="*/ 528542 h 768381"/>
                <a:gd name="connsiteX19" fmla="*/ 556451 w 789908"/>
                <a:gd name="connsiteY19" fmla="*/ 367951 h 768381"/>
                <a:gd name="connsiteX20" fmla="*/ 510731 w 789908"/>
                <a:gd name="connsiteY20" fmla="*/ 526161 h 768381"/>
                <a:gd name="connsiteX21" fmla="*/ 483394 w 789908"/>
                <a:gd name="connsiteY21" fmla="*/ 547402 h 768381"/>
                <a:gd name="connsiteX22" fmla="*/ 318802 w 789908"/>
                <a:gd name="connsiteY22" fmla="*/ 552736 h 768381"/>
                <a:gd name="connsiteX23" fmla="*/ 290132 w 789908"/>
                <a:gd name="connsiteY23" fmla="*/ 533305 h 768381"/>
                <a:gd name="connsiteX24" fmla="*/ 234220 w 789908"/>
                <a:gd name="connsiteY24" fmla="*/ 378428 h 768381"/>
                <a:gd name="connsiteX25" fmla="*/ 243840 w 789908"/>
                <a:gd name="connsiteY25" fmla="*/ 345186 h 768381"/>
                <a:gd name="connsiteX26" fmla="*/ 373856 w 789908"/>
                <a:gd name="connsiteY26" fmla="*/ 244126 h 768381"/>
                <a:gd name="connsiteX27" fmla="*/ 408432 w 789908"/>
                <a:gd name="connsiteY27" fmla="*/ 242983 h 768381"/>
                <a:gd name="connsiteX28" fmla="*/ 544735 w 789908"/>
                <a:gd name="connsiteY28" fmla="*/ 335375 h 768381"/>
                <a:gd name="connsiteX29" fmla="*/ 556451 w 789908"/>
                <a:gd name="connsiteY29" fmla="*/ 367951 h 768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789908" h="768381">
                  <a:moveTo>
                    <a:pt x="647414" y="528638"/>
                  </a:moveTo>
                  <a:cubicBezTo>
                    <a:pt x="647414" y="448818"/>
                    <a:pt x="710756" y="383953"/>
                    <a:pt x="789909" y="381286"/>
                  </a:cubicBezTo>
                  <a:cubicBezTo>
                    <a:pt x="787051" y="300704"/>
                    <a:pt x="760190" y="226314"/>
                    <a:pt x="716090" y="164973"/>
                  </a:cubicBezTo>
                  <a:cubicBezTo>
                    <a:pt x="692468" y="181070"/>
                    <a:pt x="663893" y="190500"/>
                    <a:pt x="633032" y="190500"/>
                  </a:cubicBezTo>
                  <a:cubicBezTo>
                    <a:pt x="551498" y="190500"/>
                    <a:pt x="485394" y="124397"/>
                    <a:pt x="485394" y="42863"/>
                  </a:cubicBezTo>
                  <a:cubicBezTo>
                    <a:pt x="485394" y="32004"/>
                    <a:pt x="486633" y="21527"/>
                    <a:pt x="488823" y="11335"/>
                  </a:cubicBezTo>
                  <a:cubicBezTo>
                    <a:pt x="458724" y="4001"/>
                    <a:pt x="427292" y="0"/>
                    <a:pt x="394907" y="0"/>
                  </a:cubicBezTo>
                  <a:cubicBezTo>
                    <a:pt x="362521" y="0"/>
                    <a:pt x="329470" y="4191"/>
                    <a:pt x="298609" y="11906"/>
                  </a:cubicBezTo>
                  <a:cubicBezTo>
                    <a:pt x="302324" y="24765"/>
                    <a:pt x="304419" y="38386"/>
                    <a:pt x="304419" y="52388"/>
                  </a:cubicBezTo>
                  <a:cubicBezTo>
                    <a:pt x="304419" y="133922"/>
                    <a:pt x="238316" y="200025"/>
                    <a:pt x="156782" y="200025"/>
                  </a:cubicBezTo>
                  <a:cubicBezTo>
                    <a:pt x="124016" y="200025"/>
                    <a:pt x="93821" y="189262"/>
                    <a:pt x="69342" y="171164"/>
                  </a:cubicBezTo>
                  <a:cubicBezTo>
                    <a:pt x="27908" y="231267"/>
                    <a:pt x="2667" y="303371"/>
                    <a:pt x="0" y="381286"/>
                  </a:cubicBezTo>
                  <a:cubicBezTo>
                    <a:pt x="79153" y="384048"/>
                    <a:pt x="142494" y="448818"/>
                    <a:pt x="142494" y="528638"/>
                  </a:cubicBezTo>
                  <a:cubicBezTo>
                    <a:pt x="142494" y="575120"/>
                    <a:pt x="120968" y="616553"/>
                    <a:pt x="87440" y="643604"/>
                  </a:cubicBezTo>
                  <a:cubicBezTo>
                    <a:pt x="133160" y="700183"/>
                    <a:pt x="194215" y="743807"/>
                    <a:pt x="264224" y="768382"/>
                  </a:cubicBezTo>
                  <a:cubicBezTo>
                    <a:pt x="283559" y="709422"/>
                    <a:pt x="338995" y="666750"/>
                    <a:pt x="404432" y="666750"/>
                  </a:cubicBezTo>
                  <a:cubicBezTo>
                    <a:pt x="469868" y="666750"/>
                    <a:pt x="521208" y="706374"/>
                    <a:pt x="542354" y="762000"/>
                  </a:cubicBezTo>
                  <a:cubicBezTo>
                    <a:pt x="605409" y="736664"/>
                    <a:pt x="660368" y="695516"/>
                    <a:pt x="702374" y="643509"/>
                  </a:cubicBezTo>
                  <a:cubicBezTo>
                    <a:pt x="668846" y="616458"/>
                    <a:pt x="647319" y="575024"/>
                    <a:pt x="647319" y="528542"/>
                  </a:cubicBezTo>
                  <a:close/>
                  <a:moveTo>
                    <a:pt x="556451" y="367951"/>
                  </a:moveTo>
                  <a:lnTo>
                    <a:pt x="510731" y="526161"/>
                  </a:lnTo>
                  <a:cubicBezTo>
                    <a:pt x="507206" y="538448"/>
                    <a:pt x="496158" y="547021"/>
                    <a:pt x="483394" y="547402"/>
                  </a:cubicBezTo>
                  <a:lnTo>
                    <a:pt x="318802" y="552736"/>
                  </a:lnTo>
                  <a:cubicBezTo>
                    <a:pt x="306038" y="553117"/>
                    <a:pt x="294513" y="545306"/>
                    <a:pt x="290132" y="533305"/>
                  </a:cubicBezTo>
                  <a:lnTo>
                    <a:pt x="234220" y="378428"/>
                  </a:lnTo>
                  <a:cubicBezTo>
                    <a:pt x="229838" y="366427"/>
                    <a:pt x="233744" y="352996"/>
                    <a:pt x="243840" y="345186"/>
                  </a:cubicBezTo>
                  <a:lnTo>
                    <a:pt x="373856" y="244126"/>
                  </a:lnTo>
                  <a:cubicBezTo>
                    <a:pt x="383953" y="236315"/>
                    <a:pt x="397859" y="235839"/>
                    <a:pt x="408432" y="242983"/>
                  </a:cubicBezTo>
                  <a:lnTo>
                    <a:pt x="544735" y="335375"/>
                  </a:lnTo>
                  <a:cubicBezTo>
                    <a:pt x="555308" y="342519"/>
                    <a:pt x="560070" y="355664"/>
                    <a:pt x="556451" y="367951"/>
                  </a:cubicBezTo>
                  <a:close/>
                </a:path>
              </a:pathLst>
            </a:custGeom>
            <a:solidFill>
              <a:srgbClr val="E500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143" name="Freeform: Shape 142">
            <a:extLst>
              <a:ext uri="{FF2B5EF4-FFF2-40B4-BE49-F238E27FC236}">
                <a16:creationId xmlns:a16="http://schemas.microsoft.com/office/drawing/2014/main" id="{320DF136-B05A-8DAF-A431-86F27A427406}"/>
              </a:ext>
            </a:extLst>
          </p:cNvPr>
          <p:cNvSpPr/>
          <p:nvPr/>
        </p:nvSpPr>
        <p:spPr>
          <a:xfrm rot="16200000">
            <a:off x="66494" y="1281883"/>
            <a:ext cx="104605" cy="104652"/>
          </a:xfrm>
          <a:custGeom>
            <a:avLst/>
            <a:gdLst>
              <a:gd name="connsiteX0" fmla="*/ 215551 w 215550"/>
              <a:gd name="connsiteY0" fmla="*/ 107918 h 215646"/>
              <a:gd name="connsiteX1" fmla="*/ 207454 w 215550"/>
              <a:gd name="connsiteY1" fmla="*/ 118491 h 215646"/>
              <a:gd name="connsiteX2" fmla="*/ 107728 w 215550"/>
              <a:gd name="connsiteY2" fmla="*/ 215646 h 215646"/>
              <a:gd name="connsiteX3" fmla="*/ 107728 w 215550"/>
              <a:gd name="connsiteY3" fmla="*/ 215646 h 215646"/>
              <a:gd name="connsiteX4" fmla="*/ 97155 w 215550"/>
              <a:gd name="connsiteY4" fmla="*/ 207550 h 215646"/>
              <a:gd name="connsiteX5" fmla="*/ 0 w 215550"/>
              <a:gd name="connsiteY5" fmla="*/ 107823 h 215646"/>
              <a:gd name="connsiteX6" fmla="*/ 0 w 215550"/>
              <a:gd name="connsiteY6" fmla="*/ 107823 h 215646"/>
              <a:gd name="connsiteX7" fmla="*/ 26194 w 215550"/>
              <a:gd name="connsiteY7" fmla="*/ 78200 h 215646"/>
              <a:gd name="connsiteX8" fmla="*/ 78200 w 215550"/>
              <a:gd name="connsiteY8" fmla="*/ 26194 h 215646"/>
              <a:gd name="connsiteX9" fmla="*/ 107823 w 215550"/>
              <a:gd name="connsiteY9" fmla="*/ 0 h 215646"/>
              <a:gd name="connsiteX10" fmla="*/ 107823 w 215550"/>
              <a:gd name="connsiteY10" fmla="*/ 0 h 215646"/>
              <a:gd name="connsiteX11" fmla="*/ 215551 w 215550"/>
              <a:gd name="connsiteY11" fmla="*/ 107728 h 215646"/>
              <a:gd name="connsiteX12" fmla="*/ 215551 w 215550"/>
              <a:gd name="connsiteY12" fmla="*/ 107728 h 215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15550" h="215646">
                <a:moveTo>
                  <a:pt x="215551" y="107918"/>
                </a:moveTo>
                <a:lnTo>
                  <a:pt x="207454" y="118491"/>
                </a:lnTo>
                <a:cubicBezTo>
                  <a:pt x="179260" y="155639"/>
                  <a:pt x="145637" y="188405"/>
                  <a:pt x="107728" y="215646"/>
                </a:cubicBezTo>
                <a:lnTo>
                  <a:pt x="107728" y="215646"/>
                </a:lnTo>
                <a:lnTo>
                  <a:pt x="97155" y="207550"/>
                </a:lnTo>
                <a:cubicBezTo>
                  <a:pt x="60007" y="179356"/>
                  <a:pt x="27241" y="145733"/>
                  <a:pt x="0" y="107823"/>
                </a:cubicBezTo>
                <a:lnTo>
                  <a:pt x="0" y="107823"/>
                </a:lnTo>
                <a:lnTo>
                  <a:pt x="26194" y="78200"/>
                </a:lnTo>
                <a:cubicBezTo>
                  <a:pt x="42481" y="59817"/>
                  <a:pt x="59817" y="42482"/>
                  <a:pt x="78200" y="26194"/>
                </a:cubicBezTo>
                <a:lnTo>
                  <a:pt x="107823" y="0"/>
                </a:lnTo>
                <a:lnTo>
                  <a:pt x="107823" y="0"/>
                </a:lnTo>
                <a:cubicBezTo>
                  <a:pt x="151638" y="27051"/>
                  <a:pt x="188595" y="63913"/>
                  <a:pt x="215551" y="107728"/>
                </a:cubicBezTo>
                <a:lnTo>
                  <a:pt x="215551" y="107728"/>
                </a:lnTo>
                <a:close/>
              </a:path>
            </a:pathLst>
          </a:custGeom>
          <a:solidFill>
            <a:srgbClr val="53BCB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4" name="Freeform: Shape 143">
            <a:extLst>
              <a:ext uri="{FF2B5EF4-FFF2-40B4-BE49-F238E27FC236}">
                <a16:creationId xmlns:a16="http://schemas.microsoft.com/office/drawing/2014/main" id="{E3503B96-B18F-E9F5-A5EB-90479591701B}"/>
              </a:ext>
            </a:extLst>
          </p:cNvPr>
          <p:cNvSpPr/>
          <p:nvPr/>
        </p:nvSpPr>
        <p:spPr>
          <a:xfrm rot="16200000">
            <a:off x="775223" y="1625398"/>
            <a:ext cx="295834" cy="295834"/>
          </a:xfrm>
          <a:custGeom>
            <a:avLst/>
            <a:gdLst>
              <a:gd name="connsiteX0" fmla="*/ 304800 w 609600"/>
              <a:gd name="connsiteY0" fmla="*/ 0 h 609600"/>
              <a:gd name="connsiteX1" fmla="*/ 0 w 609600"/>
              <a:gd name="connsiteY1" fmla="*/ 304800 h 609600"/>
              <a:gd name="connsiteX2" fmla="*/ 304800 w 609600"/>
              <a:gd name="connsiteY2" fmla="*/ 609600 h 609600"/>
              <a:gd name="connsiteX3" fmla="*/ 609600 w 609600"/>
              <a:gd name="connsiteY3" fmla="*/ 304800 h 609600"/>
              <a:gd name="connsiteX4" fmla="*/ 304800 w 609600"/>
              <a:gd name="connsiteY4" fmla="*/ 0 h 609600"/>
              <a:gd name="connsiteX5" fmla="*/ 304800 w 609600"/>
              <a:gd name="connsiteY5" fmla="*/ 523875 h 609600"/>
              <a:gd name="connsiteX6" fmla="*/ 85725 w 609600"/>
              <a:gd name="connsiteY6" fmla="*/ 304800 h 609600"/>
              <a:gd name="connsiteX7" fmla="*/ 304800 w 609600"/>
              <a:gd name="connsiteY7" fmla="*/ 85725 h 609600"/>
              <a:gd name="connsiteX8" fmla="*/ 523875 w 609600"/>
              <a:gd name="connsiteY8" fmla="*/ 304800 h 609600"/>
              <a:gd name="connsiteX9" fmla="*/ 304800 w 609600"/>
              <a:gd name="connsiteY9" fmla="*/ 523875 h 60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09600" h="609600">
                <a:moveTo>
                  <a:pt x="304800" y="0"/>
                </a:moveTo>
                <a:cubicBezTo>
                  <a:pt x="136493" y="0"/>
                  <a:pt x="0" y="136493"/>
                  <a:pt x="0" y="304800"/>
                </a:cubicBezTo>
                <a:cubicBezTo>
                  <a:pt x="0" y="473107"/>
                  <a:pt x="136493" y="609600"/>
                  <a:pt x="304800" y="609600"/>
                </a:cubicBezTo>
                <a:cubicBezTo>
                  <a:pt x="473107" y="609600"/>
                  <a:pt x="609600" y="473107"/>
                  <a:pt x="609600" y="304800"/>
                </a:cubicBezTo>
                <a:cubicBezTo>
                  <a:pt x="609600" y="136493"/>
                  <a:pt x="473107" y="0"/>
                  <a:pt x="304800" y="0"/>
                </a:cubicBezTo>
                <a:close/>
                <a:moveTo>
                  <a:pt x="304800" y="523875"/>
                </a:moveTo>
                <a:cubicBezTo>
                  <a:pt x="183833" y="523875"/>
                  <a:pt x="85725" y="425767"/>
                  <a:pt x="85725" y="304800"/>
                </a:cubicBezTo>
                <a:cubicBezTo>
                  <a:pt x="85725" y="183832"/>
                  <a:pt x="183833" y="85725"/>
                  <a:pt x="304800" y="85725"/>
                </a:cubicBezTo>
                <a:cubicBezTo>
                  <a:pt x="425768" y="85725"/>
                  <a:pt x="523875" y="183832"/>
                  <a:pt x="523875" y="304800"/>
                </a:cubicBezTo>
                <a:cubicBezTo>
                  <a:pt x="523875" y="425767"/>
                  <a:pt x="425768" y="523875"/>
                  <a:pt x="304800" y="523875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5" name="Freeform: Shape 144">
            <a:extLst>
              <a:ext uri="{FF2B5EF4-FFF2-40B4-BE49-F238E27FC236}">
                <a16:creationId xmlns:a16="http://schemas.microsoft.com/office/drawing/2014/main" id="{678D8046-0B70-F8D5-0D43-ACC1B5127996}"/>
              </a:ext>
            </a:extLst>
          </p:cNvPr>
          <p:cNvSpPr/>
          <p:nvPr/>
        </p:nvSpPr>
        <p:spPr>
          <a:xfrm rot="16200000">
            <a:off x="881538" y="1731712"/>
            <a:ext cx="83204" cy="83204"/>
          </a:xfrm>
          <a:custGeom>
            <a:avLst/>
            <a:gdLst>
              <a:gd name="connsiteX0" fmla="*/ 171450 w 171450"/>
              <a:gd name="connsiteY0" fmla="*/ 85725 h 171450"/>
              <a:gd name="connsiteX1" fmla="*/ 85725 w 171450"/>
              <a:gd name="connsiteY1" fmla="*/ 171450 h 171450"/>
              <a:gd name="connsiteX2" fmla="*/ 0 w 171450"/>
              <a:gd name="connsiteY2" fmla="*/ 85725 h 171450"/>
              <a:gd name="connsiteX3" fmla="*/ 85725 w 171450"/>
              <a:gd name="connsiteY3" fmla="*/ 0 h 171450"/>
              <a:gd name="connsiteX4" fmla="*/ 171450 w 171450"/>
              <a:gd name="connsiteY4" fmla="*/ 85725 h 171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450" h="171450">
                <a:moveTo>
                  <a:pt x="171450" y="85725"/>
                </a:moveTo>
                <a:cubicBezTo>
                  <a:pt x="171450" y="133070"/>
                  <a:pt x="133069" y="171450"/>
                  <a:pt x="85725" y="171450"/>
                </a:cubicBezTo>
                <a:cubicBezTo>
                  <a:pt x="38380" y="171450"/>
                  <a:pt x="0" y="133070"/>
                  <a:pt x="0" y="85725"/>
                </a:cubicBezTo>
                <a:cubicBezTo>
                  <a:pt x="0" y="38380"/>
                  <a:pt x="38380" y="0"/>
                  <a:pt x="85725" y="0"/>
                </a:cubicBezTo>
                <a:cubicBezTo>
                  <a:pt x="133069" y="0"/>
                  <a:pt x="171450" y="38380"/>
                  <a:pt x="171450" y="85725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6" name="Freeform: Shape 145">
            <a:extLst>
              <a:ext uri="{FF2B5EF4-FFF2-40B4-BE49-F238E27FC236}">
                <a16:creationId xmlns:a16="http://schemas.microsoft.com/office/drawing/2014/main" id="{DFB244E8-447B-C135-F419-A00953F1B61C}"/>
              </a:ext>
            </a:extLst>
          </p:cNvPr>
          <p:cNvSpPr/>
          <p:nvPr/>
        </p:nvSpPr>
        <p:spPr>
          <a:xfrm rot="16200000">
            <a:off x="775131" y="1620867"/>
            <a:ext cx="304016" cy="303831"/>
          </a:xfrm>
          <a:custGeom>
            <a:avLst/>
            <a:gdLst>
              <a:gd name="connsiteX0" fmla="*/ 540734 w 626459"/>
              <a:gd name="connsiteY0" fmla="*/ 0 h 626078"/>
              <a:gd name="connsiteX1" fmla="*/ 190 w 626459"/>
              <a:gd name="connsiteY1" fmla="*/ 540544 h 626078"/>
              <a:gd name="connsiteX2" fmla="*/ 0 w 626459"/>
              <a:gd name="connsiteY2" fmla="*/ 540448 h 626078"/>
              <a:gd name="connsiteX3" fmla="*/ 0 w 626459"/>
              <a:gd name="connsiteY3" fmla="*/ 626078 h 626078"/>
              <a:gd name="connsiteX4" fmla="*/ 80867 w 626459"/>
              <a:gd name="connsiteY4" fmla="*/ 621411 h 626078"/>
              <a:gd name="connsiteX5" fmla="*/ 81058 w 626459"/>
              <a:gd name="connsiteY5" fmla="*/ 621601 h 626078"/>
              <a:gd name="connsiteX6" fmla="*/ 621697 w 626459"/>
              <a:gd name="connsiteY6" fmla="*/ 80963 h 626078"/>
              <a:gd name="connsiteX7" fmla="*/ 626459 w 626459"/>
              <a:gd name="connsiteY7" fmla="*/ 0 h 626078"/>
              <a:gd name="connsiteX8" fmla="*/ 540734 w 626459"/>
              <a:gd name="connsiteY8" fmla="*/ 0 h 626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6459" h="626078">
                <a:moveTo>
                  <a:pt x="540734" y="0"/>
                </a:moveTo>
                <a:lnTo>
                  <a:pt x="190" y="540544"/>
                </a:lnTo>
                <a:lnTo>
                  <a:pt x="0" y="540448"/>
                </a:lnTo>
                <a:lnTo>
                  <a:pt x="0" y="626078"/>
                </a:lnTo>
                <a:lnTo>
                  <a:pt x="80867" y="621411"/>
                </a:lnTo>
                <a:lnTo>
                  <a:pt x="81058" y="621601"/>
                </a:lnTo>
                <a:lnTo>
                  <a:pt x="621697" y="80963"/>
                </a:lnTo>
                <a:lnTo>
                  <a:pt x="626459" y="0"/>
                </a:lnTo>
                <a:lnTo>
                  <a:pt x="540734" y="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7" name="Freeform: Shape 146">
            <a:extLst>
              <a:ext uri="{FF2B5EF4-FFF2-40B4-BE49-F238E27FC236}">
                <a16:creationId xmlns:a16="http://schemas.microsoft.com/office/drawing/2014/main" id="{71BCA488-A720-D1E7-3EF3-080109A5352D}"/>
              </a:ext>
            </a:extLst>
          </p:cNvPr>
          <p:cNvSpPr/>
          <p:nvPr/>
        </p:nvSpPr>
        <p:spPr>
          <a:xfrm rot="16200000">
            <a:off x="972" y="1218441"/>
            <a:ext cx="742081" cy="742081"/>
          </a:xfrm>
          <a:custGeom>
            <a:avLst/>
            <a:gdLst>
              <a:gd name="connsiteX0" fmla="*/ 1529144 w 1529143"/>
              <a:gd name="connsiteY0" fmla="*/ 1529144 h 1529143"/>
              <a:gd name="connsiteX1" fmla="*/ 0 w 1529143"/>
              <a:gd name="connsiteY1" fmla="*/ 1529144 h 1529143"/>
              <a:gd name="connsiteX2" fmla="*/ 0 w 1529143"/>
              <a:gd name="connsiteY2" fmla="*/ 0 h 1529143"/>
              <a:gd name="connsiteX3" fmla="*/ 1529144 w 1529143"/>
              <a:gd name="connsiteY3" fmla="*/ 0 h 1529143"/>
              <a:gd name="connsiteX4" fmla="*/ 1529144 w 1529143"/>
              <a:gd name="connsiteY4" fmla="*/ 1529144 h 1529143"/>
              <a:gd name="connsiteX5" fmla="*/ 9525 w 1529143"/>
              <a:gd name="connsiteY5" fmla="*/ 1519619 h 1529143"/>
              <a:gd name="connsiteX6" fmla="*/ 1519619 w 1529143"/>
              <a:gd name="connsiteY6" fmla="*/ 1519619 h 1529143"/>
              <a:gd name="connsiteX7" fmla="*/ 1519619 w 1529143"/>
              <a:gd name="connsiteY7" fmla="*/ 9525 h 1529143"/>
              <a:gd name="connsiteX8" fmla="*/ 9525 w 1529143"/>
              <a:gd name="connsiteY8" fmla="*/ 9525 h 1529143"/>
              <a:gd name="connsiteX9" fmla="*/ 9525 w 1529143"/>
              <a:gd name="connsiteY9" fmla="*/ 1519619 h 1529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29143" h="1529143">
                <a:moveTo>
                  <a:pt x="1529144" y="1529144"/>
                </a:moveTo>
                <a:lnTo>
                  <a:pt x="0" y="1529144"/>
                </a:lnTo>
                <a:lnTo>
                  <a:pt x="0" y="0"/>
                </a:lnTo>
                <a:lnTo>
                  <a:pt x="1529144" y="0"/>
                </a:lnTo>
                <a:lnTo>
                  <a:pt x="1529144" y="1529144"/>
                </a:lnTo>
                <a:close/>
                <a:moveTo>
                  <a:pt x="9525" y="1519619"/>
                </a:moveTo>
                <a:lnTo>
                  <a:pt x="1519619" y="1519619"/>
                </a:lnTo>
                <a:lnTo>
                  <a:pt x="1519619" y="9525"/>
                </a:lnTo>
                <a:lnTo>
                  <a:pt x="9525" y="9525"/>
                </a:lnTo>
                <a:lnTo>
                  <a:pt x="9525" y="1519619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8" name="Freeform: Shape 147">
            <a:extLst>
              <a:ext uri="{FF2B5EF4-FFF2-40B4-BE49-F238E27FC236}">
                <a16:creationId xmlns:a16="http://schemas.microsoft.com/office/drawing/2014/main" id="{B4354306-175C-ADB3-A810-48B0D9942FC6}"/>
              </a:ext>
            </a:extLst>
          </p:cNvPr>
          <p:cNvSpPr/>
          <p:nvPr/>
        </p:nvSpPr>
        <p:spPr>
          <a:xfrm rot="16200000">
            <a:off x="737690" y="1590037"/>
            <a:ext cx="373351" cy="367620"/>
          </a:xfrm>
          <a:custGeom>
            <a:avLst/>
            <a:gdLst>
              <a:gd name="connsiteX0" fmla="*/ 637794 w 769334"/>
              <a:gd name="connsiteY0" fmla="*/ 757523 h 757523"/>
              <a:gd name="connsiteX1" fmla="*/ 0 w 769334"/>
              <a:gd name="connsiteY1" fmla="*/ 757523 h 757523"/>
              <a:gd name="connsiteX2" fmla="*/ 0 w 769334"/>
              <a:gd name="connsiteY2" fmla="*/ 0 h 757523"/>
              <a:gd name="connsiteX3" fmla="*/ 769334 w 769334"/>
              <a:gd name="connsiteY3" fmla="*/ 0 h 757523"/>
              <a:gd name="connsiteX4" fmla="*/ 769334 w 769334"/>
              <a:gd name="connsiteY4" fmla="*/ 625983 h 757523"/>
              <a:gd name="connsiteX5" fmla="*/ 637794 w 769334"/>
              <a:gd name="connsiteY5" fmla="*/ 757523 h 757523"/>
              <a:gd name="connsiteX6" fmla="*/ 9525 w 769334"/>
              <a:gd name="connsiteY6" fmla="*/ 747998 h 757523"/>
              <a:gd name="connsiteX7" fmla="*/ 637794 w 769334"/>
              <a:gd name="connsiteY7" fmla="*/ 747998 h 757523"/>
              <a:gd name="connsiteX8" fmla="*/ 759809 w 769334"/>
              <a:gd name="connsiteY8" fmla="*/ 625983 h 757523"/>
              <a:gd name="connsiteX9" fmla="*/ 759809 w 769334"/>
              <a:gd name="connsiteY9" fmla="*/ 9525 h 757523"/>
              <a:gd name="connsiteX10" fmla="*/ 9525 w 769334"/>
              <a:gd name="connsiteY10" fmla="*/ 9525 h 757523"/>
              <a:gd name="connsiteX11" fmla="*/ 9525 w 769334"/>
              <a:gd name="connsiteY11" fmla="*/ 747998 h 757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69334" h="757523">
                <a:moveTo>
                  <a:pt x="637794" y="757523"/>
                </a:moveTo>
                <a:lnTo>
                  <a:pt x="0" y="757523"/>
                </a:lnTo>
                <a:lnTo>
                  <a:pt x="0" y="0"/>
                </a:lnTo>
                <a:lnTo>
                  <a:pt x="769334" y="0"/>
                </a:lnTo>
                <a:lnTo>
                  <a:pt x="769334" y="625983"/>
                </a:lnTo>
                <a:cubicBezTo>
                  <a:pt x="769334" y="698563"/>
                  <a:pt x="710279" y="757523"/>
                  <a:pt x="637794" y="757523"/>
                </a:cubicBezTo>
                <a:close/>
                <a:moveTo>
                  <a:pt x="9525" y="747998"/>
                </a:moveTo>
                <a:lnTo>
                  <a:pt x="637794" y="747998"/>
                </a:lnTo>
                <a:cubicBezTo>
                  <a:pt x="705041" y="747998"/>
                  <a:pt x="759809" y="693230"/>
                  <a:pt x="759809" y="625983"/>
                </a:cubicBezTo>
                <a:lnTo>
                  <a:pt x="759809" y="9525"/>
                </a:lnTo>
                <a:lnTo>
                  <a:pt x="9525" y="9525"/>
                </a:lnTo>
                <a:lnTo>
                  <a:pt x="9525" y="747998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9" name="Freeform: Shape 148">
            <a:extLst>
              <a:ext uri="{FF2B5EF4-FFF2-40B4-BE49-F238E27FC236}">
                <a16:creationId xmlns:a16="http://schemas.microsoft.com/office/drawing/2014/main" id="{E9A149D6-9E3C-E539-AF8B-0248F4AF2237}"/>
              </a:ext>
            </a:extLst>
          </p:cNvPr>
          <p:cNvSpPr/>
          <p:nvPr/>
        </p:nvSpPr>
        <p:spPr>
          <a:xfrm rot="16200000">
            <a:off x="-274063" y="2254046"/>
            <a:ext cx="1358987" cy="767319"/>
          </a:xfrm>
          <a:custGeom>
            <a:avLst/>
            <a:gdLst>
              <a:gd name="connsiteX0" fmla="*/ 504825 w 2800349"/>
              <a:gd name="connsiteY0" fmla="*/ 1104900 h 1581150"/>
              <a:gd name="connsiteX1" fmla="*/ 504825 w 2800349"/>
              <a:gd name="connsiteY1" fmla="*/ 257175 h 1581150"/>
              <a:gd name="connsiteX2" fmla="*/ 514350 w 2800349"/>
              <a:gd name="connsiteY2" fmla="*/ 257175 h 1581150"/>
              <a:gd name="connsiteX3" fmla="*/ 257175 w 2800349"/>
              <a:gd name="connsiteY3" fmla="*/ 0 h 1581150"/>
              <a:gd name="connsiteX4" fmla="*/ 0 w 2800349"/>
              <a:gd name="connsiteY4" fmla="*/ 257175 h 1581150"/>
              <a:gd name="connsiteX5" fmla="*/ 9525 w 2800349"/>
              <a:gd name="connsiteY5" fmla="*/ 257175 h 1581150"/>
              <a:gd name="connsiteX6" fmla="*/ 9525 w 2800349"/>
              <a:gd name="connsiteY6" fmla="*/ 1104900 h 1581150"/>
              <a:gd name="connsiteX7" fmla="*/ 9525 w 2800349"/>
              <a:gd name="connsiteY7" fmla="*/ 1171575 h 1581150"/>
              <a:gd name="connsiteX8" fmla="*/ 9525 w 2800349"/>
              <a:gd name="connsiteY8" fmla="*/ 1581150 h 1581150"/>
              <a:gd name="connsiteX9" fmla="*/ 2800350 w 2800349"/>
              <a:gd name="connsiteY9" fmla="*/ 1581150 h 1581150"/>
              <a:gd name="connsiteX10" fmla="*/ 2800350 w 2800349"/>
              <a:gd name="connsiteY10" fmla="*/ 1104900 h 1581150"/>
              <a:gd name="connsiteX11" fmla="*/ 504825 w 2800349"/>
              <a:gd name="connsiteY11" fmla="*/ 1104900 h 1581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800349" h="1581150">
                <a:moveTo>
                  <a:pt x="504825" y="1104900"/>
                </a:moveTo>
                <a:lnTo>
                  <a:pt x="504825" y="257175"/>
                </a:lnTo>
                <a:lnTo>
                  <a:pt x="514350" y="257175"/>
                </a:lnTo>
                <a:lnTo>
                  <a:pt x="257175" y="0"/>
                </a:lnTo>
                <a:lnTo>
                  <a:pt x="0" y="257175"/>
                </a:lnTo>
                <a:lnTo>
                  <a:pt x="9525" y="257175"/>
                </a:lnTo>
                <a:lnTo>
                  <a:pt x="9525" y="1104900"/>
                </a:lnTo>
                <a:lnTo>
                  <a:pt x="9525" y="1171575"/>
                </a:lnTo>
                <a:lnTo>
                  <a:pt x="9525" y="1581150"/>
                </a:lnTo>
                <a:lnTo>
                  <a:pt x="2800350" y="1581150"/>
                </a:lnTo>
                <a:lnTo>
                  <a:pt x="2800350" y="1104900"/>
                </a:lnTo>
                <a:lnTo>
                  <a:pt x="504825" y="110490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grpSp>
        <p:nvGrpSpPr>
          <p:cNvPr id="199" name="Group 198">
            <a:extLst>
              <a:ext uri="{FF2B5EF4-FFF2-40B4-BE49-F238E27FC236}">
                <a16:creationId xmlns:a16="http://schemas.microsoft.com/office/drawing/2014/main" id="{C5E0EB9C-0E23-F856-FB37-319525D77420}"/>
              </a:ext>
            </a:extLst>
          </p:cNvPr>
          <p:cNvGrpSpPr/>
          <p:nvPr/>
        </p:nvGrpSpPr>
        <p:grpSpPr>
          <a:xfrm>
            <a:off x="4483227" y="3067587"/>
            <a:ext cx="3225546" cy="595062"/>
            <a:chOff x="2634800" y="900138"/>
            <a:chExt cx="3225546" cy="595062"/>
          </a:xfrm>
        </p:grpSpPr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D971017A-F8CD-F43E-6266-FE6D14C39E7E}"/>
                </a:ext>
              </a:extLst>
            </p:cNvPr>
            <p:cNvSpPr/>
            <p:nvPr/>
          </p:nvSpPr>
          <p:spPr>
            <a:xfrm>
              <a:off x="2827118" y="900138"/>
              <a:ext cx="2837210" cy="595062"/>
            </a:xfrm>
            <a:prstGeom prst="rect">
              <a:avLst/>
            </a:prstGeom>
            <a:solidFill>
              <a:srgbClr val="E500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 err="1"/>
                <a:t>Seeder</a:t>
              </a:r>
              <a:endParaRPr lang="en-IN" dirty="0"/>
            </a:p>
          </p:txBody>
        </p:sp>
        <p:sp>
          <p:nvSpPr>
            <p:cNvPr id="181" name="Isosceles Triangle 180">
              <a:extLst>
                <a:ext uri="{FF2B5EF4-FFF2-40B4-BE49-F238E27FC236}">
                  <a16:creationId xmlns:a16="http://schemas.microsoft.com/office/drawing/2014/main" id="{4ADCB90F-C66A-7D2E-AF09-ED3A949F6740}"/>
                </a:ext>
              </a:extLst>
            </p:cNvPr>
            <p:cNvSpPr/>
            <p:nvPr/>
          </p:nvSpPr>
          <p:spPr>
            <a:xfrm rot="5400000" flipH="1">
              <a:off x="5593209" y="1085951"/>
              <a:ext cx="338256" cy="196019"/>
            </a:xfrm>
            <a:prstGeom prst="triangle">
              <a:avLst>
                <a:gd name="adj" fmla="val 47959"/>
              </a:avLst>
            </a:prstGeom>
            <a:solidFill>
              <a:srgbClr val="E500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85" name="Isosceles Triangle 184">
              <a:extLst>
                <a:ext uri="{FF2B5EF4-FFF2-40B4-BE49-F238E27FC236}">
                  <a16:creationId xmlns:a16="http://schemas.microsoft.com/office/drawing/2014/main" id="{E684544D-1440-F5EC-94B1-DA40A2C1F52C}"/>
                </a:ext>
              </a:extLst>
            </p:cNvPr>
            <p:cNvSpPr/>
            <p:nvPr/>
          </p:nvSpPr>
          <p:spPr>
            <a:xfrm rot="16200000">
              <a:off x="2563682" y="1085951"/>
              <a:ext cx="338256" cy="196019"/>
            </a:xfrm>
            <a:prstGeom prst="triangle">
              <a:avLst>
                <a:gd name="adj" fmla="val 47959"/>
              </a:avLst>
            </a:prstGeom>
            <a:solidFill>
              <a:srgbClr val="E500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204" name="Rectangle 203">
            <a:extLst>
              <a:ext uri="{FF2B5EF4-FFF2-40B4-BE49-F238E27FC236}">
                <a16:creationId xmlns:a16="http://schemas.microsoft.com/office/drawing/2014/main" id="{445E28CF-7B52-5243-E744-3407090A1655}"/>
              </a:ext>
            </a:extLst>
          </p:cNvPr>
          <p:cNvSpPr/>
          <p:nvPr/>
        </p:nvSpPr>
        <p:spPr>
          <a:xfrm rot="18900000">
            <a:off x="11885271" y="5371365"/>
            <a:ext cx="613458" cy="613458"/>
          </a:xfrm>
          <a:prstGeom prst="rect">
            <a:avLst/>
          </a:prstGeom>
          <a:solidFill>
            <a:srgbClr val="E500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5" name="Rectangle 204">
            <a:extLst>
              <a:ext uri="{FF2B5EF4-FFF2-40B4-BE49-F238E27FC236}">
                <a16:creationId xmlns:a16="http://schemas.microsoft.com/office/drawing/2014/main" id="{B4689850-CC9C-178C-4218-ECBA6722CC0F}"/>
              </a:ext>
            </a:extLst>
          </p:cNvPr>
          <p:cNvSpPr/>
          <p:nvPr/>
        </p:nvSpPr>
        <p:spPr>
          <a:xfrm rot="18900000">
            <a:off x="10905223" y="5510806"/>
            <a:ext cx="334577" cy="334577"/>
          </a:xfrm>
          <a:prstGeom prst="rect">
            <a:avLst/>
          </a:prstGeom>
          <a:solidFill>
            <a:srgbClr val="E500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6" name="Rectangle 205">
            <a:extLst>
              <a:ext uri="{FF2B5EF4-FFF2-40B4-BE49-F238E27FC236}">
                <a16:creationId xmlns:a16="http://schemas.microsoft.com/office/drawing/2014/main" id="{B7880509-31DE-DBE4-0F04-7DDC42281BDC}"/>
              </a:ext>
            </a:extLst>
          </p:cNvPr>
          <p:cNvSpPr/>
          <p:nvPr/>
        </p:nvSpPr>
        <p:spPr>
          <a:xfrm rot="18900000">
            <a:off x="10060823" y="5578629"/>
            <a:ext cx="198930" cy="198930"/>
          </a:xfrm>
          <a:prstGeom prst="rect">
            <a:avLst/>
          </a:prstGeom>
          <a:solidFill>
            <a:srgbClr val="E500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8ACEC373-9A99-E1ED-2D32-B3AF70ED1D21}"/>
              </a:ext>
            </a:extLst>
          </p:cNvPr>
          <p:cNvGrpSpPr/>
          <p:nvPr/>
        </p:nvGrpSpPr>
        <p:grpSpPr>
          <a:xfrm>
            <a:off x="9912601" y="826002"/>
            <a:ext cx="1584939" cy="600307"/>
            <a:chOff x="12794591" y="-861325"/>
            <a:chExt cx="1584939" cy="600307"/>
          </a:xfrm>
        </p:grpSpPr>
        <p:sp>
          <p:nvSpPr>
            <p:cNvPr id="176" name="TextBox 175">
              <a:extLst>
                <a:ext uri="{FF2B5EF4-FFF2-40B4-BE49-F238E27FC236}">
                  <a16:creationId xmlns:a16="http://schemas.microsoft.com/office/drawing/2014/main" id="{664A9BD5-9269-14E6-8408-C36DFE738CB2}"/>
                </a:ext>
              </a:extLst>
            </p:cNvPr>
            <p:cNvSpPr txBox="1"/>
            <p:nvPr/>
          </p:nvSpPr>
          <p:spPr>
            <a:xfrm>
              <a:off x="12965983" y="-711102"/>
              <a:ext cx="141354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000" dirty="0">
                  <a:solidFill>
                    <a:schemeClr val="bg1"/>
                  </a:solidFill>
                  <a:latin typeface="Overpass ExtraBold" pitchFamily="2" charset="0"/>
                </a:rPr>
                <a:t>FIFA WORLD CUP</a:t>
              </a:r>
            </a:p>
          </p:txBody>
        </p:sp>
        <p:pic>
          <p:nvPicPr>
            <p:cNvPr id="177" name="Picture 176" descr="A picture containing text, guitar&#10;&#10;Description automatically generated">
              <a:extLst>
                <a:ext uri="{FF2B5EF4-FFF2-40B4-BE49-F238E27FC236}">
                  <a16:creationId xmlns:a16="http://schemas.microsoft.com/office/drawing/2014/main" id="{34808023-4EB8-12C2-51BB-5DDB0ABF429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94591" y="-861325"/>
              <a:ext cx="279463" cy="600307"/>
            </a:xfrm>
            <a:prstGeom prst="rect">
              <a:avLst/>
            </a:prstGeom>
          </p:spPr>
        </p:pic>
        <p:pic>
          <p:nvPicPr>
            <p:cNvPr id="178" name="Picture 177" descr="A black and white sign&#10;&#10;Description automatically generated with low confidence">
              <a:extLst>
                <a:ext uri="{FF2B5EF4-FFF2-40B4-BE49-F238E27FC236}">
                  <a16:creationId xmlns:a16="http://schemas.microsoft.com/office/drawing/2014/main" id="{6B100D1A-C60C-F88A-FC97-01F63AAC54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267565" y="-512609"/>
              <a:ext cx="810385" cy="134420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C308425B-1AD8-296D-AF32-6BAB9E8EED9F}"/>
              </a:ext>
            </a:extLst>
          </p:cNvPr>
          <p:cNvGrpSpPr/>
          <p:nvPr/>
        </p:nvGrpSpPr>
        <p:grpSpPr>
          <a:xfrm>
            <a:off x="4481377" y="4151103"/>
            <a:ext cx="3225546" cy="595062"/>
            <a:chOff x="2634800" y="900138"/>
            <a:chExt cx="3225546" cy="595062"/>
          </a:xfrm>
        </p:grpSpPr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0264B9EE-2C51-A2DE-343C-D16F7C63BFDF}"/>
                </a:ext>
              </a:extLst>
            </p:cNvPr>
            <p:cNvSpPr/>
            <p:nvPr/>
          </p:nvSpPr>
          <p:spPr>
            <a:xfrm>
              <a:off x="2827118" y="900138"/>
              <a:ext cx="2837210" cy="595062"/>
            </a:xfrm>
            <a:prstGeom prst="rect">
              <a:avLst/>
            </a:prstGeom>
            <a:solidFill>
              <a:srgbClr val="E500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/>
                <a:t>&lt;&lt;abstract&gt;&gt;</a:t>
              </a:r>
            </a:p>
            <a:p>
              <a:pPr algn="ctr"/>
              <a:r>
                <a:rPr lang="en-IN" i="1" dirty="0" err="1"/>
                <a:t>StadionSeeder</a:t>
              </a:r>
              <a:endParaRPr lang="en-IN" i="1" dirty="0"/>
            </a:p>
          </p:txBody>
        </p:sp>
        <p:sp>
          <p:nvSpPr>
            <p:cNvPr id="151" name="Isosceles Triangle 150">
              <a:extLst>
                <a:ext uri="{FF2B5EF4-FFF2-40B4-BE49-F238E27FC236}">
                  <a16:creationId xmlns:a16="http://schemas.microsoft.com/office/drawing/2014/main" id="{48F0579E-BEBC-0554-F089-C95DC3BA7F28}"/>
                </a:ext>
              </a:extLst>
            </p:cNvPr>
            <p:cNvSpPr/>
            <p:nvPr/>
          </p:nvSpPr>
          <p:spPr>
            <a:xfrm rot="5400000" flipH="1">
              <a:off x="5593209" y="1085951"/>
              <a:ext cx="338256" cy="196019"/>
            </a:xfrm>
            <a:prstGeom prst="triangle">
              <a:avLst>
                <a:gd name="adj" fmla="val 47959"/>
              </a:avLst>
            </a:prstGeom>
            <a:solidFill>
              <a:srgbClr val="E500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52" name="Isosceles Triangle 151">
              <a:extLst>
                <a:ext uri="{FF2B5EF4-FFF2-40B4-BE49-F238E27FC236}">
                  <a16:creationId xmlns:a16="http://schemas.microsoft.com/office/drawing/2014/main" id="{1E972DAD-5890-4D09-CB33-DBE84D8B55E3}"/>
                </a:ext>
              </a:extLst>
            </p:cNvPr>
            <p:cNvSpPr/>
            <p:nvPr/>
          </p:nvSpPr>
          <p:spPr>
            <a:xfrm rot="16200000">
              <a:off x="2563682" y="1085951"/>
              <a:ext cx="338256" cy="196019"/>
            </a:xfrm>
            <a:prstGeom prst="triangle">
              <a:avLst>
                <a:gd name="adj" fmla="val 47959"/>
              </a:avLst>
            </a:prstGeom>
            <a:solidFill>
              <a:srgbClr val="E500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44FA86EF-27DA-EEE9-1871-7F391F86DA54}"/>
              </a:ext>
            </a:extLst>
          </p:cNvPr>
          <p:cNvGrpSpPr/>
          <p:nvPr/>
        </p:nvGrpSpPr>
        <p:grpSpPr>
          <a:xfrm>
            <a:off x="2868604" y="5826693"/>
            <a:ext cx="3225546" cy="595062"/>
            <a:chOff x="2634800" y="900138"/>
            <a:chExt cx="3225546" cy="595062"/>
          </a:xfrm>
        </p:grpSpPr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A84D795C-F3F5-BD67-FEAA-90105FEB4E78}"/>
                </a:ext>
              </a:extLst>
            </p:cNvPr>
            <p:cNvSpPr/>
            <p:nvPr/>
          </p:nvSpPr>
          <p:spPr>
            <a:xfrm>
              <a:off x="2827118" y="900138"/>
              <a:ext cx="2837210" cy="595062"/>
            </a:xfrm>
            <a:prstGeom prst="rect">
              <a:avLst/>
            </a:prstGeom>
            <a:solidFill>
              <a:srgbClr val="E500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 err="1"/>
                <a:t>InMemory</a:t>
              </a:r>
              <a:endParaRPr lang="en-IN" dirty="0"/>
            </a:p>
          </p:txBody>
        </p:sp>
        <p:sp>
          <p:nvSpPr>
            <p:cNvPr id="160" name="Isosceles Triangle 159">
              <a:extLst>
                <a:ext uri="{FF2B5EF4-FFF2-40B4-BE49-F238E27FC236}">
                  <a16:creationId xmlns:a16="http://schemas.microsoft.com/office/drawing/2014/main" id="{58AD95B4-9B83-DD87-0E1D-39327EF5D4A1}"/>
                </a:ext>
              </a:extLst>
            </p:cNvPr>
            <p:cNvSpPr/>
            <p:nvPr/>
          </p:nvSpPr>
          <p:spPr>
            <a:xfrm rot="5400000" flipH="1">
              <a:off x="5593209" y="1085951"/>
              <a:ext cx="338256" cy="196019"/>
            </a:xfrm>
            <a:prstGeom prst="triangle">
              <a:avLst>
                <a:gd name="adj" fmla="val 47959"/>
              </a:avLst>
            </a:prstGeom>
            <a:solidFill>
              <a:srgbClr val="E500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61" name="Isosceles Triangle 160">
              <a:extLst>
                <a:ext uri="{FF2B5EF4-FFF2-40B4-BE49-F238E27FC236}">
                  <a16:creationId xmlns:a16="http://schemas.microsoft.com/office/drawing/2014/main" id="{0488CE7F-45E7-5A70-9A5C-5F1AC74B9C5F}"/>
                </a:ext>
              </a:extLst>
            </p:cNvPr>
            <p:cNvSpPr/>
            <p:nvPr/>
          </p:nvSpPr>
          <p:spPr>
            <a:xfrm rot="16200000">
              <a:off x="2563682" y="1085951"/>
              <a:ext cx="338256" cy="196019"/>
            </a:xfrm>
            <a:prstGeom prst="triangle">
              <a:avLst>
                <a:gd name="adj" fmla="val 47959"/>
              </a:avLst>
            </a:prstGeom>
            <a:solidFill>
              <a:srgbClr val="E500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32E61691-C6B7-BAE9-4F42-6378DF575459}"/>
              </a:ext>
            </a:extLst>
          </p:cNvPr>
          <p:cNvGrpSpPr/>
          <p:nvPr/>
        </p:nvGrpSpPr>
        <p:grpSpPr>
          <a:xfrm>
            <a:off x="6195920" y="5826693"/>
            <a:ext cx="3225546" cy="595062"/>
            <a:chOff x="2634800" y="900138"/>
            <a:chExt cx="3225546" cy="595062"/>
          </a:xfrm>
        </p:grpSpPr>
        <p:sp>
          <p:nvSpPr>
            <p:cNvPr id="163" name="Rectangle 162">
              <a:extLst>
                <a:ext uri="{FF2B5EF4-FFF2-40B4-BE49-F238E27FC236}">
                  <a16:creationId xmlns:a16="http://schemas.microsoft.com/office/drawing/2014/main" id="{C7B91ABA-D5C9-A84B-7AFA-A3C04B33C1F4}"/>
                </a:ext>
              </a:extLst>
            </p:cNvPr>
            <p:cNvSpPr/>
            <p:nvPr/>
          </p:nvSpPr>
          <p:spPr>
            <a:xfrm>
              <a:off x="2827118" y="900138"/>
              <a:ext cx="2837210" cy="595062"/>
            </a:xfrm>
            <a:prstGeom prst="rect">
              <a:avLst/>
            </a:prstGeom>
            <a:solidFill>
              <a:srgbClr val="E500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 err="1"/>
                <a:t>WebScraper</a:t>
              </a:r>
              <a:endParaRPr lang="en-IN" dirty="0"/>
            </a:p>
          </p:txBody>
        </p:sp>
        <p:sp>
          <p:nvSpPr>
            <p:cNvPr id="164" name="Isosceles Triangle 163">
              <a:extLst>
                <a:ext uri="{FF2B5EF4-FFF2-40B4-BE49-F238E27FC236}">
                  <a16:creationId xmlns:a16="http://schemas.microsoft.com/office/drawing/2014/main" id="{06A88C7A-6270-D32E-FFEF-1FC346AF1927}"/>
                </a:ext>
              </a:extLst>
            </p:cNvPr>
            <p:cNvSpPr/>
            <p:nvPr/>
          </p:nvSpPr>
          <p:spPr>
            <a:xfrm rot="5400000" flipH="1">
              <a:off x="5593209" y="1085951"/>
              <a:ext cx="338256" cy="196019"/>
            </a:xfrm>
            <a:prstGeom prst="triangle">
              <a:avLst>
                <a:gd name="adj" fmla="val 47959"/>
              </a:avLst>
            </a:prstGeom>
            <a:solidFill>
              <a:srgbClr val="E500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65" name="Isosceles Triangle 164">
              <a:extLst>
                <a:ext uri="{FF2B5EF4-FFF2-40B4-BE49-F238E27FC236}">
                  <a16:creationId xmlns:a16="http://schemas.microsoft.com/office/drawing/2014/main" id="{208E3AC9-715C-2A4D-3175-4617D25881A6}"/>
                </a:ext>
              </a:extLst>
            </p:cNvPr>
            <p:cNvSpPr/>
            <p:nvPr/>
          </p:nvSpPr>
          <p:spPr>
            <a:xfrm rot="16200000">
              <a:off x="2563682" y="1085951"/>
              <a:ext cx="338256" cy="196019"/>
            </a:xfrm>
            <a:prstGeom prst="triangle">
              <a:avLst>
                <a:gd name="adj" fmla="val 47959"/>
              </a:avLst>
            </a:prstGeom>
            <a:solidFill>
              <a:srgbClr val="E500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cxnSp>
        <p:nvCxnSpPr>
          <p:cNvPr id="174" name="Connector: Elbow 173">
            <a:extLst>
              <a:ext uri="{FF2B5EF4-FFF2-40B4-BE49-F238E27FC236}">
                <a16:creationId xmlns:a16="http://schemas.microsoft.com/office/drawing/2014/main" id="{14D7D2DE-DAFD-B6FD-D754-B1A89256D3FE}"/>
              </a:ext>
            </a:extLst>
          </p:cNvPr>
          <p:cNvCxnSpPr>
            <a:cxnSpLocks/>
            <a:stCxn id="163" idx="0"/>
            <a:endCxn id="150" idx="2"/>
          </p:cNvCxnSpPr>
          <p:nvPr/>
        </p:nvCxnSpPr>
        <p:spPr>
          <a:xfrm rot="16200000" flipV="1">
            <a:off x="6409308" y="4429157"/>
            <a:ext cx="1080528" cy="171454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82" name="Connector: Elbow 181">
            <a:extLst>
              <a:ext uri="{FF2B5EF4-FFF2-40B4-BE49-F238E27FC236}">
                <a16:creationId xmlns:a16="http://schemas.microsoft.com/office/drawing/2014/main" id="{5535726C-A783-18C7-1500-A51E11DA6FA0}"/>
              </a:ext>
            </a:extLst>
          </p:cNvPr>
          <p:cNvCxnSpPr>
            <a:cxnSpLocks/>
            <a:stCxn id="159" idx="0"/>
            <a:endCxn id="150" idx="2"/>
          </p:cNvCxnSpPr>
          <p:nvPr/>
        </p:nvCxnSpPr>
        <p:spPr>
          <a:xfrm rot="5400000" flipH="1" flipV="1">
            <a:off x="4745649" y="4480043"/>
            <a:ext cx="1080528" cy="161277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86" name="Straight Arrow Connector 185">
            <a:extLst>
              <a:ext uri="{FF2B5EF4-FFF2-40B4-BE49-F238E27FC236}">
                <a16:creationId xmlns:a16="http://schemas.microsoft.com/office/drawing/2014/main" id="{C9DA6C5D-0F1C-8D5C-9ECD-2398B74715B0}"/>
              </a:ext>
            </a:extLst>
          </p:cNvPr>
          <p:cNvCxnSpPr>
            <a:cxnSpLocks/>
            <a:stCxn id="179" idx="2"/>
            <a:endCxn id="150" idx="0"/>
          </p:cNvCxnSpPr>
          <p:nvPr/>
        </p:nvCxnSpPr>
        <p:spPr>
          <a:xfrm flipH="1">
            <a:off x="6092300" y="3662649"/>
            <a:ext cx="1850" cy="488454"/>
          </a:xfrm>
          <a:prstGeom prst="straightConnector1">
            <a:avLst/>
          </a:prstGeom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202" name="Group 201">
            <a:extLst>
              <a:ext uri="{FF2B5EF4-FFF2-40B4-BE49-F238E27FC236}">
                <a16:creationId xmlns:a16="http://schemas.microsoft.com/office/drawing/2014/main" id="{48EC11F2-B142-87C5-97A4-CCC25E53B1AC}"/>
              </a:ext>
            </a:extLst>
          </p:cNvPr>
          <p:cNvGrpSpPr/>
          <p:nvPr/>
        </p:nvGrpSpPr>
        <p:grpSpPr>
          <a:xfrm>
            <a:off x="8140670" y="3871164"/>
            <a:ext cx="3225546" cy="1209364"/>
            <a:chOff x="2634800" y="900138"/>
            <a:chExt cx="3225546" cy="595062"/>
          </a:xfrm>
        </p:grpSpPr>
        <p:sp>
          <p:nvSpPr>
            <p:cNvPr id="203" name="Rectangle 202">
              <a:extLst>
                <a:ext uri="{FF2B5EF4-FFF2-40B4-BE49-F238E27FC236}">
                  <a16:creationId xmlns:a16="http://schemas.microsoft.com/office/drawing/2014/main" id="{9A7926A4-B3F4-DA4C-E06B-C5AF9658E352}"/>
                </a:ext>
              </a:extLst>
            </p:cNvPr>
            <p:cNvSpPr/>
            <p:nvPr/>
          </p:nvSpPr>
          <p:spPr>
            <a:xfrm>
              <a:off x="2827118" y="900138"/>
              <a:ext cx="2837210" cy="595062"/>
            </a:xfrm>
            <a:prstGeom prst="rect">
              <a:avLst/>
            </a:prstGeom>
            <a:solidFill>
              <a:srgbClr val="E500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/>
                <a:t>If(!repo</a:t>
              </a:r>
              <a:r>
                <a:rPr lang="sr-Latn-RS" dirty="0"/>
                <a:t>.</a:t>
              </a:r>
              <a:r>
                <a:rPr lang="sr-Latn-RS" dirty="0" err="1"/>
                <a:t>isEmpt</a:t>
              </a:r>
              <a:r>
                <a:rPr lang="en-US" dirty="0"/>
                <a:t>y()</a:t>
              </a:r>
              <a:r>
                <a:rPr lang="en-IN" dirty="0"/>
                <a:t>) return;</a:t>
              </a:r>
            </a:p>
            <a:p>
              <a:pPr algn="ctr"/>
              <a:r>
                <a:rPr lang="en-IN" i="1" dirty="0"/>
                <a:t>abstract </a:t>
              </a:r>
              <a:r>
                <a:rPr lang="en-IN" i="1" dirty="0" err="1"/>
                <a:t>getStadioni</a:t>
              </a:r>
              <a:r>
                <a:rPr lang="en-IN" i="1" dirty="0"/>
                <a:t>();</a:t>
              </a:r>
            </a:p>
            <a:p>
              <a:pPr algn="ctr"/>
              <a:r>
                <a:rPr lang="en-IN" dirty="0" err="1"/>
                <a:t>repo.saveAll</a:t>
              </a:r>
              <a:r>
                <a:rPr lang="en-IN" dirty="0"/>
                <a:t>(</a:t>
              </a:r>
              <a:r>
                <a:rPr lang="en-IN" dirty="0" err="1"/>
                <a:t>stadioni</a:t>
              </a:r>
              <a:r>
                <a:rPr lang="en-IN" dirty="0"/>
                <a:t>);</a:t>
              </a:r>
            </a:p>
          </p:txBody>
        </p:sp>
        <p:sp>
          <p:nvSpPr>
            <p:cNvPr id="207" name="Isosceles Triangle 206">
              <a:extLst>
                <a:ext uri="{FF2B5EF4-FFF2-40B4-BE49-F238E27FC236}">
                  <a16:creationId xmlns:a16="http://schemas.microsoft.com/office/drawing/2014/main" id="{9D6DD528-CFF3-C88D-0320-1E85050C4F4A}"/>
                </a:ext>
              </a:extLst>
            </p:cNvPr>
            <p:cNvSpPr/>
            <p:nvPr/>
          </p:nvSpPr>
          <p:spPr>
            <a:xfrm rot="5400000" flipH="1">
              <a:off x="5593209" y="1085951"/>
              <a:ext cx="338256" cy="196019"/>
            </a:xfrm>
            <a:prstGeom prst="triangle">
              <a:avLst>
                <a:gd name="adj" fmla="val 47959"/>
              </a:avLst>
            </a:prstGeom>
            <a:solidFill>
              <a:srgbClr val="E500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08" name="Isosceles Triangle 207">
              <a:extLst>
                <a:ext uri="{FF2B5EF4-FFF2-40B4-BE49-F238E27FC236}">
                  <a16:creationId xmlns:a16="http://schemas.microsoft.com/office/drawing/2014/main" id="{9A062C30-39C2-FA4C-A77C-82FF2FA9B5B1}"/>
                </a:ext>
              </a:extLst>
            </p:cNvPr>
            <p:cNvSpPr/>
            <p:nvPr/>
          </p:nvSpPr>
          <p:spPr>
            <a:xfrm rot="16200000">
              <a:off x="2563682" y="1085951"/>
              <a:ext cx="338256" cy="196019"/>
            </a:xfrm>
            <a:prstGeom prst="triangle">
              <a:avLst>
                <a:gd name="adj" fmla="val 47959"/>
              </a:avLst>
            </a:prstGeom>
            <a:solidFill>
              <a:srgbClr val="E500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212" name="Oval 211">
            <a:extLst>
              <a:ext uri="{FF2B5EF4-FFF2-40B4-BE49-F238E27FC236}">
                <a16:creationId xmlns:a16="http://schemas.microsoft.com/office/drawing/2014/main" id="{5610FC32-8F5C-4A0F-A285-5AF7D99D6D05}"/>
              </a:ext>
            </a:extLst>
          </p:cNvPr>
          <p:cNvSpPr/>
          <p:nvPr/>
        </p:nvSpPr>
        <p:spPr>
          <a:xfrm>
            <a:off x="7877760" y="3183592"/>
            <a:ext cx="3771855" cy="2421579"/>
          </a:xfrm>
          <a:prstGeom prst="ellipse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0" name="Straight Connector 209">
            <a:extLst>
              <a:ext uri="{FF2B5EF4-FFF2-40B4-BE49-F238E27FC236}">
                <a16:creationId xmlns:a16="http://schemas.microsoft.com/office/drawing/2014/main" id="{161F76E3-69B3-5AB2-98AB-3587BBA94BDB}"/>
              </a:ext>
            </a:extLst>
          </p:cNvPr>
          <p:cNvCxnSpPr>
            <a:cxnSpLocks/>
            <a:stCxn id="208" idx="0"/>
            <a:endCxn id="151" idx="0"/>
          </p:cNvCxnSpPr>
          <p:nvPr/>
        </p:nvCxnSpPr>
        <p:spPr>
          <a:xfrm flipH="1" flipV="1">
            <a:off x="7706924" y="4441830"/>
            <a:ext cx="433747" cy="20186"/>
          </a:xfrm>
          <a:prstGeom prst="line">
            <a:avLst/>
          </a:prstGeom>
          <a:ln w="952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13" name="TextBox 212">
            <a:extLst>
              <a:ext uri="{FF2B5EF4-FFF2-40B4-BE49-F238E27FC236}">
                <a16:creationId xmlns:a16="http://schemas.microsoft.com/office/drawing/2014/main" id="{94ABE467-EE7C-CF2E-D7EA-89D3EB226CE5}"/>
              </a:ext>
            </a:extLst>
          </p:cNvPr>
          <p:cNvSpPr txBox="1"/>
          <p:nvPr/>
        </p:nvSpPr>
        <p:spPr>
          <a:xfrm>
            <a:off x="8332989" y="3520538"/>
            <a:ext cx="2739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Template method pattern</a:t>
            </a:r>
          </a:p>
        </p:txBody>
      </p: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407E4D2F-84A8-A21B-E12C-BD56472CD584}"/>
              </a:ext>
            </a:extLst>
          </p:cNvPr>
          <p:cNvGrpSpPr/>
          <p:nvPr/>
        </p:nvGrpSpPr>
        <p:grpSpPr>
          <a:xfrm>
            <a:off x="4479526" y="2094466"/>
            <a:ext cx="3225546" cy="595062"/>
            <a:chOff x="2634800" y="900138"/>
            <a:chExt cx="3225546" cy="595062"/>
          </a:xfrm>
        </p:grpSpPr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60FC93C9-9A8C-870E-1494-9D215C800057}"/>
                </a:ext>
              </a:extLst>
            </p:cNvPr>
            <p:cNvSpPr/>
            <p:nvPr/>
          </p:nvSpPr>
          <p:spPr>
            <a:xfrm>
              <a:off x="2827118" y="900138"/>
              <a:ext cx="2837210" cy="595062"/>
            </a:xfrm>
            <a:prstGeom prst="rect">
              <a:avLst/>
            </a:prstGeom>
            <a:solidFill>
              <a:srgbClr val="E500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/>
                <a:t>&lt;&lt;abstract&gt;&gt;</a:t>
              </a:r>
            </a:p>
            <a:p>
              <a:pPr algn="ctr"/>
              <a:r>
                <a:rPr lang="sr-Latn-RS" i="1" dirty="0"/>
                <a:t>Tombola</a:t>
              </a:r>
              <a:endParaRPr lang="en-IN" i="1" dirty="0"/>
            </a:p>
          </p:txBody>
        </p:sp>
        <p:sp>
          <p:nvSpPr>
            <p:cNvPr id="166" name="Isosceles Triangle 165">
              <a:extLst>
                <a:ext uri="{FF2B5EF4-FFF2-40B4-BE49-F238E27FC236}">
                  <a16:creationId xmlns:a16="http://schemas.microsoft.com/office/drawing/2014/main" id="{06E0CE6B-45F9-D2EC-31E6-9CD906E6BF03}"/>
                </a:ext>
              </a:extLst>
            </p:cNvPr>
            <p:cNvSpPr/>
            <p:nvPr/>
          </p:nvSpPr>
          <p:spPr>
            <a:xfrm rot="5400000" flipH="1">
              <a:off x="5593209" y="1085951"/>
              <a:ext cx="338256" cy="196019"/>
            </a:xfrm>
            <a:prstGeom prst="triangle">
              <a:avLst>
                <a:gd name="adj" fmla="val 47959"/>
              </a:avLst>
            </a:prstGeom>
            <a:solidFill>
              <a:srgbClr val="E500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67" name="Isosceles Triangle 166">
              <a:extLst>
                <a:ext uri="{FF2B5EF4-FFF2-40B4-BE49-F238E27FC236}">
                  <a16:creationId xmlns:a16="http://schemas.microsoft.com/office/drawing/2014/main" id="{3AA11F72-ECEB-C5E0-3472-AB1EF41500F3}"/>
                </a:ext>
              </a:extLst>
            </p:cNvPr>
            <p:cNvSpPr/>
            <p:nvPr/>
          </p:nvSpPr>
          <p:spPr>
            <a:xfrm rot="16200000">
              <a:off x="2563682" y="1085951"/>
              <a:ext cx="338256" cy="196019"/>
            </a:xfrm>
            <a:prstGeom prst="triangle">
              <a:avLst>
                <a:gd name="adj" fmla="val 47959"/>
              </a:avLst>
            </a:prstGeom>
            <a:solidFill>
              <a:srgbClr val="E500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994D30CC-261A-367E-FEE5-6770A0AA0C4D}"/>
              </a:ext>
            </a:extLst>
          </p:cNvPr>
          <p:cNvCxnSpPr>
            <a:cxnSpLocks/>
            <a:stCxn id="179" idx="0"/>
            <a:endCxn id="157" idx="2"/>
          </p:cNvCxnSpPr>
          <p:nvPr/>
        </p:nvCxnSpPr>
        <p:spPr>
          <a:xfrm flipH="1" flipV="1">
            <a:off x="6090449" y="2689528"/>
            <a:ext cx="3701" cy="378059"/>
          </a:xfrm>
          <a:prstGeom prst="straightConnector1">
            <a:avLst/>
          </a:prstGeom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51B47955-6127-A7BF-D969-7208B1605CBB}"/>
              </a:ext>
            </a:extLst>
          </p:cNvPr>
          <p:cNvGrpSpPr/>
          <p:nvPr/>
        </p:nvGrpSpPr>
        <p:grpSpPr>
          <a:xfrm>
            <a:off x="8127118" y="1753462"/>
            <a:ext cx="3225546" cy="1209364"/>
            <a:chOff x="2634800" y="900138"/>
            <a:chExt cx="3225546" cy="595062"/>
          </a:xfrm>
        </p:grpSpPr>
        <p:sp>
          <p:nvSpPr>
            <p:cNvPr id="173" name="Rectangle 172">
              <a:extLst>
                <a:ext uri="{FF2B5EF4-FFF2-40B4-BE49-F238E27FC236}">
                  <a16:creationId xmlns:a16="http://schemas.microsoft.com/office/drawing/2014/main" id="{DEEB7C76-5A0B-6864-5C87-A4D82E011A08}"/>
                </a:ext>
              </a:extLst>
            </p:cNvPr>
            <p:cNvSpPr/>
            <p:nvPr/>
          </p:nvSpPr>
          <p:spPr>
            <a:xfrm>
              <a:off x="2827118" y="900138"/>
              <a:ext cx="2837210" cy="595062"/>
            </a:xfrm>
            <a:prstGeom prst="rect">
              <a:avLst/>
            </a:prstGeom>
            <a:solidFill>
              <a:srgbClr val="E500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r-Latn-RS" i="1" dirty="0" err="1"/>
                <a:t>abstract</a:t>
              </a:r>
              <a:r>
                <a:rPr lang="sr-Latn-RS" i="1" dirty="0"/>
                <a:t> </a:t>
              </a:r>
              <a:r>
                <a:rPr lang="sr-Latn-RS" i="1" dirty="0" err="1"/>
                <a:t>izvlacenjeIzSesira</a:t>
              </a:r>
              <a:r>
                <a:rPr lang="sr-Latn-RS" i="1" dirty="0"/>
                <a:t>()</a:t>
              </a:r>
              <a:endParaRPr lang="en-IN" i="1" dirty="0"/>
            </a:p>
          </p:txBody>
        </p:sp>
        <p:sp>
          <p:nvSpPr>
            <p:cNvPr id="175" name="Isosceles Triangle 174">
              <a:extLst>
                <a:ext uri="{FF2B5EF4-FFF2-40B4-BE49-F238E27FC236}">
                  <a16:creationId xmlns:a16="http://schemas.microsoft.com/office/drawing/2014/main" id="{9DE4B01F-352C-E7A8-9F82-8F86128A130B}"/>
                </a:ext>
              </a:extLst>
            </p:cNvPr>
            <p:cNvSpPr/>
            <p:nvPr/>
          </p:nvSpPr>
          <p:spPr>
            <a:xfrm rot="5400000" flipH="1">
              <a:off x="5593209" y="1085951"/>
              <a:ext cx="338256" cy="196019"/>
            </a:xfrm>
            <a:prstGeom prst="triangle">
              <a:avLst>
                <a:gd name="adj" fmla="val 47959"/>
              </a:avLst>
            </a:prstGeom>
            <a:solidFill>
              <a:srgbClr val="E500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80" name="Isosceles Triangle 179">
              <a:extLst>
                <a:ext uri="{FF2B5EF4-FFF2-40B4-BE49-F238E27FC236}">
                  <a16:creationId xmlns:a16="http://schemas.microsoft.com/office/drawing/2014/main" id="{A2A11B96-D2C4-C3DA-97F1-46DFE1AB7CC2}"/>
                </a:ext>
              </a:extLst>
            </p:cNvPr>
            <p:cNvSpPr/>
            <p:nvPr/>
          </p:nvSpPr>
          <p:spPr>
            <a:xfrm rot="16200000">
              <a:off x="2563682" y="1085951"/>
              <a:ext cx="338256" cy="196019"/>
            </a:xfrm>
            <a:prstGeom prst="triangle">
              <a:avLst>
                <a:gd name="adj" fmla="val 47959"/>
              </a:avLst>
            </a:prstGeom>
            <a:solidFill>
              <a:srgbClr val="E500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187" name="Oval 186">
            <a:extLst>
              <a:ext uri="{FF2B5EF4-FFF2-40B4-BE49-F238E27FC236}">
                <a16:creationId xmlns:a16="http://schemas.microsoft.com/office/drawing/2014/main" id="{A554CA36-0AB3-FB02-668E-28D8712F2FEF}"/>
              </a:ext>
            </a:extLst>
          </p:cNvPr>
          <p:cNvSpPr/>
          <p:nvPr/>
        </p:nvSpPr>
        <p:spPr>
          <a:xfrm>
            <a:off x="7830659" y="1103509"/>
            <a:ext cx="3771855" cy="2421579"/>
          </a:xfrm>
          <a:prstGeom prst="ellipse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3" name="Straight Connector 182">
            <a:extLst>
              <a:ext uri="{FF2B5EF4-FFF2-40B4-BE49-F238E27FC236}">
                <a16:creationId xmlns:a16="http://schemas.microsoft.com/office/drawing/2014/main" id="{5E3B9C56-6263-3383-01E2-3351BA0404A0}"/>
              </a:ext>
            </a:extLst>
          </p:cNvPr>
          <p:cNvCxnSpPr>
            <a:cxnSpLocks/>
            <a:stCxn id="180" idx="0"/>
          </p:cNvCxnSpPr>
          <p:nvPr/>
        </p:nvCxnSpPr>
        <p:spPr>
          <a:xfrm flipH="1" flipV="1">
            <a:off x="7693372" y="2324128"/>
            <a:ext cx="433747" cy="20186"/>
          </a:xfrm>
          <a:prstGeom prst="line">
            <a:avLst/>
          </a:prstGeom>
          <a:ln w="952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84" name="TextBox 183">
            <a:extLst>
              <a:ext uri="{FF2B5EF4-FFF2-40B4-BE49-F238E27FC236}">
                <a16:creationId xmlns:a16="http://schemas.microsoft.com/office/drawing/2014/main" id="{8181AEB9-D44B-5655-11F8-B472EC3755EF}"/>
              </a:ext>
            </a:extLst>
          </p:cNvPr>
          <p:cNvSpPr txBox="1"/>
          <p:nvPr/>
        </p:nvSpPr>
        <p:spPr>
          <a:xfrm>
            <a:off x="8319437" y="1402836"/>
            <a:ext cx="2739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Template method pattern</a:t>
            </a:r>
          </a:p>
        </p:txBody>
      </p: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0C467C56-2E8C-2A32-5470-9E05CA754E5B}"/>
              </a:ext>
            </a:extLst>
          </p:cNvPr>
          <p:cNvGrpSpPr/>
          <p:nvPr/>
        </p:nvGrpSpPr>
        <p:grpSpPr>
          <a:xfrm>
            <a:off x="2824995" y="683129"/>
            <a:ext cx="3225546" cy="595062"/>
            <a:chOff x="2634800" y="900138"/>
            <a:chExt cx="3225546" cy="595062"/>
          </a:xfrm>
        </p:grpSpPr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6DF8E0D6-F230-5E38-F83F-12C6CEA1530B}"/>
                </a:ext>
              </a:extLst>
            </p:cNvPr>
            <p:cNvSpPr/>
            <p:nvPr/>
          </p:nvSpPr>
          <p:spPr>
            <a:xfrm>
              <a:off x="2827118" y="900138"/>
              <a:ext cx="2837210" cy="595062"/>
            </a:xfrm>
            <a:prstGeom prst="rect">
              <a:avLst/>
            </a:prstGeom>
            <a:solidFill>
              <a:srgbClr val="E500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 err="1"/>
                <a:t>HttpClient</a:t>
              </a:r>
              <a:r>
                <a:rPr lang="sr-Latn-RS" dirty="0"/>
                <a:t> - API Web </a:t>
              </a:r>
              <a:r>
                <a:rPr lang="sr-Latn-RS" dirty="0" err="1"/>
                <a:t>Service</a:t>
              </a:r>
              <a:r>
                <a:rPr lang="sr-Latn-RS" dirty="0"/>
                <a:t> </a:t>
              </a:r>
              <a:endParaRPr lang="en-IN" dirty="0"/>
            </a:p>
          </p:txBody>
        </p:sp>
        <p:sp>
          <p:nvSpPr>
            <p:cNvPr id="190" name="Isosceles Triangle 189">
              <a:extLst>
                <a:ext uri="{FF2B5EF4-FFF2-40B4-BE49-F238E27FC236}">
                  <a16:creationId xmlns:a16="http://schemas.microsoft.com/office/drawing/2014/main" id="{770E66BA-007D-18CE-63C5-D720FDD77380}"/>
                </a:ext>
              </a:extLst>
            </p:cNvPr>
            <p:cNvSpPr/>
            <p:nvPr/>
          </p:nvSpPr>
          <p:spPr>
            <a:xfrm rot="5400000" flipH="1">
              <a:off x="5593209" y="1085951"/>
              <a:ext cx="338256" cy="196019"/>
            </a:xfrm>
            <a:prstGeom prst="triangle">
              <a:avLst>
                <a:gd name="adj" fmla="val 47959"/>
              </a:avLst>
            </a:prstGeom>
            <a:solidFill>
              <a:srgbClr val="E500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1" name="Isosceles Triangle 190">
              <a:extLst>
                <a:ext uri="{FF2B5EF4-FFF2-40B4-BE49-F238E27FC236}">
                  <a16:creationId xmlns:a16="http://schemas.microsoft.com/office/drawing/2014/main" id="{A1FD3751-7FBD-8DAE-A29E-B588A22D0380}"/>
                </a:ext>
              </a:extLst>
            </p:cNvPr>
            <p:cNvSpPr/>
            <p:nvPr/>
          </p:nvSpPr>
          <p:spPr>
            <a:xfrm rot="16200000">
              <a:off x="2563682" y="1085951"/>
              <a:ext cx="338256" cy="196019"/>
            </a:xfrm>
            <a:prstGeom prst="triangle">
              <a:avLst>
                <a:gd name="adj" fmla="val 47959"/>
              </a:avLst>
            </a:prstGeom>
            <a:solidFill>
              <a:srgbClr val="E500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CBD9552F-9E79-B902-CE3B-DC5C6CD980FB}"/>
              </a:ext>
            </a:extLst>
          </p:cNvPr>
          <p:cNvGrpSpPr/>
          <p:nvPr/>
        </p:nvGrpSpPr>
        <p:grpSpPr>
          <a:xfrm>
            <a:off x="6152311" y="683129"/>
            <a:ext cx="3225546" cy="595062"/>
            <a:chOff x="2634800" y="900138"/>
            <a:chExt cx="3225546" cy="595062"/>
          </a:xfrm>
        </p:grpSpPr>
        <p:sp>
          <p:nvSpPr>
            <p:cNvPr id="193" name="Rectangle 192">
              <a:extLst>
                <a:ext uri="{FF2B5EF4-FFF2-40B4-BE49-F238E27FC236}">
                  <a16:creationId xmlns:a16="http://schemas.microsoft.com/office/drawing/2014/main" id="{96FCF28C-2094-7B1D-F9E5-CBC8A15F2BF0}"/>
                </a:ext>
              </a:extLst>
            </p:cNvPr>
            <p:cNvSpPr/>
            <p:nvPr/>
          </p:nvSpPr>
          <p:spPr>
            <a:xfrm>
              <a:off x="2827118" y="900138"/>
              <a:ext cx="2837210" cy="595062"/>
            </a:xfrm>
            <a:prstGeom prst="rect">
              <a:avLst/>
            </a:prstGeom>
            <a:solidFill>
              <a:srgbClr val="E500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 err="1"/>
                <a:t>CSVReader</a:t>
              </a:r>
              <a:endParaRPr lang="en-IN" dirty="0"/>
            </a:p>
          </p:txBody>
        </p:sp>
        <p:sp>
          <p:nvSpPr>
            <p:cNvPr id="194" name="Isosceles Triangle 193">
              <a:extLst>
                <a:ext uri="{FF2B5EF4-FFF2-40B4-BE49-F238E27FC236}">
                  <a16:creationId xmlns:a16="http://schemas.microsoft.com/office/drawing/2014/main" id="{14C66F95-20D0-090C-3C5F-0A4B797FBD4E}"/>
                </a:ext>
              </a:extLst>
            </p:cNvPr>
            <p:cNvSpPr/>
            <p:nvPr/>
          </p:nvSpPr>
          <p:spPr>
            <a:xfrm rot="5400000" flipH="1">
              <a:off x="5593209" y="1085951"/>
              <a:ext cx="338256" cy="196019"/>
            </a:xfrm>
            <a:prstGeom prst="triangle">
              <a:avLst>
                <a:gd name="adj" fmla="val 47959"/>
              </a:avLst>
            </a:prstGeom>
            <a:solidFill>
              <a:srgbClr val="E500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5" name="Isosceles Triangle 194">
              <a:extLst>
                <a:ext uri="{FF2B5EF4-FFF2-40B4-BE49-F238E27FC236}">
                  <a16:creationId xmlns:a16="http://schemas.microsoft.com/office/drawing/2014/main" id="{08154EC0-8F4F-5184-E9D7-055B2788D7B8}"/>
                </a:ext>
              </a:extLst>
            </p:cNvPr>
            <p:cNvSpPr/>
            <p:nvPr/>
          </p:nvSpPr>
          <p:spPr>
            <a:xfrm rot="16200000">
              <a:off x="2563682" y="1085951"/>
              <a:ext cx="338256" cy="196019"/>
            </a:xfrm>
            <a:prstGeom prst="triangle">
              <a:avLst>
                <a:gd name="adj" fmla="val 47959"/>
              </a:avLst>
            </a:prstGeom>
            <a:solidFill>
              <a:srgbClr val="E500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cxnSp>
        <p:nvCxnSpPr>
          <p:cNvPr id="196" name="Connector: Elbow 195">
            <a:extLst>
              <a:ext uri="{FF2B5EF4-FFF2-40B4-BE49-F238E27FC236}">
                <a16:creationId xmlns:a16="http://schemas.microsoft.com/office/drawing/2014/main" id="{9E69A66B-FA9F-EC97-8251-E0D5A21CDE2B}"/>
              </a:ext>
            </a:extLst>
          </p:cNvPr>
          <p:cNvCxnSpPr>
            <a:cxnSpLocks/>
            <a:stCxn id="193" idx="2"/>
            <a:endCxn id="157" idx="0"/>
          </p:cNvCxnSpPr>
          <p:nvPr/>
        </p:nvCxnSpPr>
        <p:spPr>
          <a:xfrm rot="5400000">
            <a:off x="6518705" y="849936"/>
            <a:ext cx="816275" cy="167278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97" name="Connector: Elbow 196">
            <a:extLst>
              <a:ext uri="{FF2B5EF4-FFF2-40B4-BE49-F238E27FC236}">
                <a16:creationId xmlns:a16="http://schemas.microsoft.com/office/drawing/2014/main" id="{C82FFA10-D644-6BF4-31BC-4106B57897B8}"/>
              </a:ext>
            </a:extLst>
          </p:cNvPr>
          <p:cNvCxnSpPr>
            <a:cxnSpLocks/>
            <a:stCxn id="189" idx="2"/>
            <a:endCxn id="157" idx="0"/>
          </p:cNvCxnSpPr>
          <p:nvPr/>
        </p:nvCxnSpPr>
        <p:spPr>
          <a:xfrm rot="16200000" flipH="1">
            <a:off x="4855046" y="859062"/>
            <a:ext cx="816275" cy="165453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6462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8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5" dur="20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6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1250" tmFilter="0, 0; .2, .5; .8, .5; 1, 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8" dur="625" autoRev="1" fill="hold"/>
                                        <p:tgtEl>
                                          <p:spTgt spid="14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5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8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3" dur="20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6" dur="20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9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2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7" dur="20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90" dur="20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5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8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1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4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" grpId="0" animBg="1"/>
      <p:bldP spid="204" grpId="0" animBg="1"/>
      <p:bldP spid="205" grpId="0" animBg="1"/>
      <p:bldP spid="206" grpId="0" animBg="1"/>
      <p:bldP spid="212" grpId="0" animBg="1"/>
      <p:bldP spid="213" grpId="0"/>
      <p:bldP spid="187" grpId="0" animBg="1"/>
      <p:bldP spid="184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2812</TotalTime>
  <Words>416</Words>
  <Application>Microsoft Office PowerPoint</Application>
  <PresentationFormat>Widescreen</PresentationFormat>
  <Paragraphs>157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Overpass</vt:lpstr>
      <vt:lpstr>Overpass ExtraBold</vt:lpstr>
      <vt:lpstr>Open Sans</vt:lpstr>
      <vt:lpstr>Overpass SemiBold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Veljko Blagojevic</cp:lastModifiedBy>
  <cp:revision>39</cp:revision>
  <dcterms:created xsi:type="dcterms:W3CDTF">2022-06-20T08:37:36Z</dcterms:created>
  <dcterms:modified xsi:type="dcterms:W3CDTF">2024-01-08T20:51:47Z</dcterms:modified>
</cp:coreProperties>
</file>